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0693400" cy="7556500"/>
  <p:notesSz cx="10693400" cy="7556500"/>
  <p:embeddedFontLst>
    <p:embeddedFont>
      <p:font typeface="Arial Unicode MS" panose="020B0604020202020204" pitchFamily="34" charset="-128"/>
      <p:regular r:id="rId33"/>
    </p:embeddedFont>
    <p:embeddedFont>
      <p:font typeface="Blackadder ITC" panose="04020505051007020D02" pitchFamily="82" charset="0"/>
      <p:regular r:id="rId34"/>
    </p:embeddedFont>
  </p:embeddedFontLst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104" y="-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45569" y="2800525"/>
            <a:ext cx="7602260" cy="1476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F3F5F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194210" y="3959169"/>
            <a:ext cx="4304979" cy="7943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1" i="0">
                <a:solidFill>
                  <a:srgbClr val="F3F5F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tx1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70737"/>
            <a:ext cx="10693400" cy="601503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70731"/>
            <a:ext cx="10693400" cy="6015037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770737"/>
            <a:ext cx="10694035" cy="5890260"/>
          </a:xfrm>
          <a:custGeom>
            <a:avLst/>
            <a:gdLst/>
            <a:ahLst/>
            <a:cxnLst/>
            <a:rect l="l" t="t" r="r" b="b"/>
            <a:pathLst>
              <a:path w="10694035" h="5890259">
                <a:moveTo>
                  <a:pt x="0" y="5889967"/>
                </a:moveTo>
                <a:lnTo>
                  <a:pt x="10693552" y="5889967"/>
                </a:lnTo>
                <a:lnTo>
                  <a:pt x="10693552" y="0"/>
                </a:lnTo>
                <a:lnTo>
                  <a:pt x="0" y="0"/>
                </a:lnTo>
                <a:lnTo>
                  <a:pt x="0" y="58899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770737"/>
            <a:ext cx="10693400" cy="601503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10489" y="2899198"/>
            <a:ext cx="6272421" cy="15627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3850" y="2032087"/>
            <a:ext cx="9745698" cy="1606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 b="0" i="0">
                <a:solidFill>
                  <a:schemeClr val="tx1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://www.eZeeTechnosys.com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jpg"/><Relationship Id="rId5" Type="http://schemas.openxmlformats.org/officeDocument/2006/relationships/image" Target="../media/image31.jp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42.jpg"/><Relationship Id="rId7" Type="http://schemas.openxmlformats.org/officeDocument/2006/relationships/image" Target="../media/image22.png"/><Relationship Id="rId12" Type="http://schemas.openxmlformats.org/officeDocument/2006/relationships/image" Target="../media/image43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hyperlink" Target="http://www.casabellabali.com/" TargetMode="External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11" Type="http://schemas.openxmlformats.org/officeDocument/2006/relationships/image" Target="../media/image49.jpg"/><Relationship Id="rId5" Type="http://schemas.openxmlformats.org/officeDocument/2006/relationships/image" Target="../media/image45.jpg"/><Relationship Id="rId10" Type="http://schemas.openxmlformats.org/officeDocument/2006/relationships/image" Target="../media/image36.png"/><Relationship Id="rId4" Type="http://schemas.openxmlformats.org/officeDocument/2006/relationships/image" Target="../media/image44.png"/><Relationship Id="rId9" Type="http://schemas.openxmlformats.org/officeDocument/2006/relationships/image" Target="../media/image48.jpg"/><Relationship Id="rId1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hyperlink" Target="http://www.casabellabali.com/" TargetMode="External"/><Relationship Id="rId7" Type="http://schemas.openxmlformats.org/officeDocument/2006/relationships/image" Target="../media/image21.png"/><Relationship Id="rId12" Type="http://schemas.openxmlformats.org/officeDocument/2006/relationships/image" Target="../media/image54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53.jpg"/><Relationship Id="rId9" Type="http://schemas.openxmlformats.org/officeDocument/2006/relationships/image" Target="../media/image23.png"/><Relationship Id="rId1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11" Type="http://schemas.openxmlformats.org/officeDocument/2006/relationships/image" Target="../media/image57.jpg"/><Relationship Id="rId5" Type="http://schemas.openxmlformats.org/officeDocument/2006/relationships/image" Target="../media/image55.jpg"/><Relationship Id="rId10" Type="http://schemas.openxmlformats.org/officeDocument/2006/relationships/image" Target="../media/image36.png"/><Relationship Id="rId4" Type="http://schemas.openxmlformats.org/officeDocument/2006/relationships/image" Target="../media/image44.png"/><Relationship Id="rId9" Type="http://schemas.openxmlformats.org/officeDocument/2006/relationships/image" Target="../media/image56.jpg"/><Relationship Id="rId1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60.jpg"/><Relationship Id="rId7" Type="http://schemas.openxmlformats.org/officeDocument/2006/relationships/image" Target="../media/image22.png"/><Relationship Id="rId12" Type="http://schemas.openxmlformats.org/officeDocument/2006/relationships/image" Target="../media/image61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hyperlink" Target="http://www.casabellabali.com/" TargetMode="External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39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12" Type="http://schemas.openxmlformats.org/officeDocument/2006/relationships/image" Target="../media/image3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69.jpg"/><Relationship Id="rId5" Type="http://schemas.openxmlformats.org/officeDocument/2006/relationships/image" Target="../media/image65.jpg"/><Relationship Id="rId10" Type="http://schemas.openxmlformats.org/officeDocument/2006/relationships/image" Target="../media/image36.png"/><Relationship Id="rId4" Type="http://schemas.openxmlformats.org/officeDocument/2006/relationships/image" Target="../media/image64.png"/><Relationship Id="rId9" Type="http://schemas.openxmlformats.org/officeDocument/2006/relationships/image" Target="../media/image68.jpg"/><Relationship Id="rId1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72.jpg"/><Relationship Id="rId7" Type="http://schemas.openxmlformats.org/officeDocument/2006/relationships/image" Target="../media/image22.png"/><Relationship Id="rId12" Type="http://schemas.openxmlformats.org/officeDocument/2006/relationships/image" Target="../media/image73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hyperlink" Target="http://www.casabellabali.com/" TargetMode="External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76.jpg"/><Relationship Id="rId5" Type="http://schemas.openxmlformats.org/officeDocument/2006/relationships/image" Target="../media/image74.jpg"/><Relationship Id="rId10" Type="http://schemas.openxmlformats.org/officeDocument/2006/relationships/image" Target="../media/image36.png"/><Relationship Id="rId4" Type="http://schemas.openxmlformats.org/officeDocument/2006/relationships/image" Target="../media/image44.png"/><Relationship Id="rId9" Type="http://schemas.openxmlformats.org/officeDocument/2006/relationships/image" Target="../media/image75.jpg"/><Relationship Id="rId1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ZeeTechnosys.com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12" Type="http://schemas.openxmlformats.org/officeDocument/2006/relationships/image" Target="../media/image2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jpg"/><Relationship Id="rId9" Type="http://schemas.openxmlformats.org/officeDocument/2006/relationships/image" Target="../media/image23.png"/><Relationship Id="rId1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70737"/>
            <a:ext cx="10693400" cy="601503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362326" y="4903460"/>
            <a:ext cx="614680" cy="608965"/>
            <a:chOff x="5362326" y="4903460"/>
            <a:chExt cx="614680" cy="608965"/>
          </a:xfrm>
        </p:grpSpPr>
        <p:sp>
          <p:nvSpPr>
            <p:cNvPr id="4" name="object 4"/>
            <p:cNvSpPr/>
            <p:nvPr/>
          </p:nvSpPr>
          <p:spPr>
            <a:xfrm>
              <a:off x="5406872" y="4934102"/>
              <a:ext cx="536575" cy="538480"/>
            </a:xfrm>
            <a:custGeom>
              <a:avLst/>
              <a:gdLst/>
              <a:ahLst/>
              <a:cxnLst/>
              <a:rect l="l" t="t" r="r" b="b"/>
              <a:pathLst>
                <a:path w="536575" h="538479">
                  <a:moveTo>
                    <a:pt x="267995" y="538352"/>
                  </a:moveTo>
                  <a:lnTo>
                    <a:pt x="219777" y="533834"/>
                  </a:lnTo>
                  <a:lnTo>
                    <a:pt x="174413" y="521207"/>
                  </a:lnTo>
                  <a:lnTo>
                    <a:pt x="132655" y="501225"/>
                  </a:lnTo>
                  <a:lnTo>
                    <a:pt x="95257" y="474643"/>
                  </a:lnTo>
                  <a:lnTo>
                    <a:pt x="62971" y="442218"/>
                  </a:lnTo>
                  <a:lnTo>
                    <a:pt x="36550" y="404703"/>
                  </a:lnTo>
                  <a:lnTo>
                    <a:pt x="16746" y="362855"/>
                  </a:lnTo>
                  <a:lnTo>
                    <a:pt x="4312" y="317427"/>
                  </a:lnTo>
                  <a:lnTo>
                    <a:pt x="0" y="269176"/>
                  </a:lnTo>
                  <a:lnTo>
                    <a:pt x="4312" y="220938"/>
                  </a:lnTo>
                  <a:lnTo>
                    <a:pt x="16746" y="175518"/>
                  </a:lnTo>
                  <a:lnTo>
                    <a:pt x="36550" y="133671"/>
                  </a:lnTo>
                  <a:lnTo>
                    <a:pt x="62971" y="96155"/>
                  </a:lnTo>
                  <a:lnTo>
                    <a:pt x="95257" y="63725"/>
                  </a:lnTo>
                  <a:lnTo>
                    <a:pt x="132655" y="37139"/>
                  </a:lnTo>
                  <a:lnTo>
                    <a:pt x="174413" y="17151"/>
                  </a:lnTo>
                  <a:lnTo>
                    <a:pt x="219777" y="4519"/>
                  </a:lnTo>
                  <a:lnTo>
                    <a:pt x="267995" y="0"/>
                  </a:lnTo>
                  <a:lnTo>
                    <a:pt x="316226" y="4519"/>
                  </a:lnTo>
                  <a:lnTo>
                    <a:pt x="361596" y="17151"/>
                  </a:lnTo>
                  <a:lnTo>
                    <a:pt x="403354" y="37139"/>
                  </a:lnTo>
                  <a:lnTo>
                    <a:pt x="440748" y="63725"/>
                  </a:lnTo>
                  <a:lnTo>
                    <a:pt x="473028" y="96155"/>
                  </a:lnTo>
                  <a:lnTo>
                    <a:pt x="499442" y="133671"/>
                  </a:lnTo>
                  <a:lnTo>
                    <a:pt x="519239" y="175518"/>
                  </a:lnTo>
                  <a:lnTo>
                    <a:pt x="531668" y="220938"/>
                  </a:lnTo>
                  <a:lnTo>
                    <a:pt x="535978" y="269176"/>
                  </a:lnTo>
                  <a:lnTo>
                    <a:pt x="531668" y="317427"/>
                  </a:lnTo>
                  <a:lnTo>
                    <a:pt x="519239" y="362855"/>
                  </a:lnTo>
                  <a:lnTo>
                    <a:pt x="499442" y="404703"/>
                  </a:lnTo>
                  <a:lnTo>
                    <a:pt x="473028" y="442218"/>
                  </a:lnTo>
                  <a:lnTo>
                    <a:pt x="440748" y="474643"/>
                  </a:lnTo>
                  <a:lnTo>
                    <a:pt x="403354" y="501225"/>
                  </a:lnTo>
                  <a:lnTo>
                    <a:pt x="361596" y="521207"/>
                  </a:lnTo>
                  <a:lnTo>
                    <a:pt x="316226" y="533834"/>
                  </a:lnTo>
                  <a:lnTo>
                    <a:pt x="267995" y="538352"/>
                  </a:lnTo>
                  <a:close/>
                </a:path>
              </a:pathLst>
            </a:custGeom>
            <a:solidFill>
              <a:srgbClr val="223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62326" y="4903460"/>
              <a:ext cx="614610" cy="608339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300723" y="6482460"/>
            <a:ext cx="10393045" cy="303530"/>
          </a:xfrm>
          <a:custGeom>
            <a:avLst/>
            <a:gdLst/>
            <a:ahLst/>
            <a:cxnLst/>
            <a:rect l="l" t="t" r="r" b="b"/>
            <a:pathLst>
              <a:path w="10393045" h="303529">
                <a:moveTo>
                  <a:pt x="0" y="303301"/>
                </a:moveTo>
                <a:lnTo>
                  <a:pt x="10392676" y="303301"/>
                </a:lnTo>
                <a:lnTo>
                  <a:pt x="10392676" y="0"/>
                </a:lnTo>
                <a:lnTo>
                  <a:pt x="0" y="0"/>
                </a:lnTo>
                <a:lnTo>
                  <a:pt x="0" y="303301"/>
                </a:lnTo>
                <a:close/>
              </a:path>
            </a:pathLst>
          </a:custGeom>
          <a:solidFill>
            <a:srgbClr val="F3F5FB">
              <a:alpha val="1921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620707" y="6536974"/>
            <a:ext cx="1451610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-10" dirty="0">
                <a:solidFill>
                  <a:srgbClr val="F3F5FB"/>
                </a:solidFill>
                <a:latin typeface="Arial Unicode MS"/>
                <a:cs typeface="Arial Unicode MS"/>
                <a:hlinkClick r:id="rId4"/>
              </a:rPr>
              <a:t>www.eZeeTechnosys.com</a:t>
            </a:r>
            <a:endParaRPr sz="900">
              <a:latin typeface="Arial Unicode MS"/>
              <a:cs typeface="Arial Unicode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685004" y="4934102"/>
            <a:ext cx="536575" cy="538480"/>
            <a:chOff x="4685004" y="4934102"/>
            <a:chExt cx="536575" cy="538480"/>
          </a:xfrm>
        </p:grpSpPr>
        <p:sp>
          <p:nvSpPr>
            <p:cNvPr id="9" name="object 9"/>
            <p:cNvSpPr/>
            <p:nvPr/>
          </p:nvSpPr>
          <p:spPr>
            <a:xfrm>
              <a:off x="4685004" y="4934102"/>
              <a:ext cx="536575" cy="538480"/>
            </a:xfrm>
            <a:custGeom>
              <a:avLst/>
              <a:gdLst/>
              <a:ahLst/>
              <a:cxnLst/>
              <a:rect l="l" t="t" r="r" b="b"/>
              <a:pathLst>
                <a:path w="536575" h="538479">
                  <a:moveTo>
                    <a:pt x="267995" y="538352"/>
                  </a:moveTo>
                  <a:lnTo>
                    <a:pt x="219763" y="533834"/>
                  </a:lnTo>
                  <a:lnTo>
                    <a:pt x="174392" y="521207"/>
                  </a:lnTo>
                  <a:lnTo>
                    <a:pt x="132633" y="501225"/>
                  </a:lnTo>
                  <a:lnTo>
                    <a:pt x="95236" y="474643"/>
                  </a:lnTo>
                  <a:lnTo>
                    <a:pt x="62955" y="442218"/>
                  </a:lnTo>
                  <a:lnTo>
                    <a:pt x="36539" y="404703"/>
                  </a:lnTo>
                  <a:lnTo>
                    <a:pt x="16740" y="362855"/>
                  </a:lnTo>
                  <a:lnTo>
                    <a:pt x="4310" y="317427"/>
                  </a:lnTo>
                  <a:lnTo>
                    <a:pt x="0" y="269176"/>
                  </a:lnTo>
                  <a:lnTo>
                    <a:pt x="4310" y="220938"/>
                  </a:lnTo>
                  <a:lnTo>
                    <a:pt x="16740" y="175518"/>
                  </a:lnTo>
                  <a:lnTo>
                    <a:pt x="36539" y="133671"/>
                  </a:lnTo>
                  <a:lnTo>
                    <a:pt x="62955" y="96155"/>
                  </a:lnTo>
                  <a:lnTo>
                    <a:pt x="95236" y="63725"/>
                  </a:lnTo>
                  <a:lnTo>
                    <a:pt x="132633" y="37139"/>
                  </a:lnTo>
                  <a:lnTo>
                    <a:pt x="174392" y="17151"/>
                  </a:lnTo>
                  <a:lnTo>
                    <a:pt x="219763" y="4519"/>
                  </a:lnTo>
                  <a:lnTo>
                    <a:pt x="267995" y="0"/>
                  </a:lnTo>
                  <a:lnTo>
                    <a:pt x="316213" y="4519"/>
                  </a:lnTo>
                  <a:lnTo>
                    <a:pt x="361577" y="17151"/>
                  </a:lnTo>
                  <a:lnTo>
                    <a:pt x="403335" y="37139"/>
                  </a:lnTo>
                  <a:lnTo>
                    <a:pt x="440732" y="63725"/>
                  </a:lnTo>
                  <a:lnTo>
                    <a:pt x="473018" y="96155"/>
                  </a:lnTo>
                  <a:lnTo>
                    <a:pt x="499440" y="133671"/>
                  </a:lnTo>
                  <a:lnTo>
                    <a:pt x="519244" y="175518"/>
                  </a:lnTo>
                  <a:lnTo>
                    <a:pt x="531678" y="220938"/>
                  </a:lnTo>
                  <a:lnTo>
                    <a:pt x="535990" y="269176"/>
                  </a:lnTo>
                  <a:lnTo>
                    <a:pt x="531678" y="317427"/>
                  </a:lnTo>
                  <a:lnTo>
                    <a:pt x="519244" y="362855"/>
                  </a:lnTo>
                  <a:lnTo>
                    <a:pt x="499440" y="404703"/>
                  </a:lnTo>
                  <a:lnTo>
                    <a:pt x="473018" y="442218"/>
                  </a:lnTo>
                  <a:lnTo>
                    <a:pt x="440732" y="474643"/>
                  </a:lnTo>
                  <a:lnTo>
                    <a:pt x="403335" y="501225"/>
                  </a:lnTo>
                  <a:lnTo>
                    <a:pt x="361577" y="521207"/>
                  </a:lnTo>
                  <a:lnTo>
                    <a:pt x="316213" y="533834"/>
                  </a:lnTo>
                  <a:lnTo>
                    <a:pt x="267995" y="538352"/>
                  </a:lnTo>
                  <a:close/>
                </a:path>
              </a:pathLst>
            </a:custGeom>
            <a:solidFill>
              <a:srgbClr val="223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02200" y="5092699"/>
              <a:ext cx="101600" cy="22363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37200" y="5072963"/>
            <a:ext cx="266700" cy="27373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679" y="1413471"/>
            <a:ext cx="1252042" cy="1252042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70815" marR="170815" algn="ctr">
              <a:lnSpc>
                <a:spcPct val="100000"/>
              </a:lnSpc>
              <a:spcBef>
                <a:spcPts val="615"/>
              </a:spcBef>
            </a:pPr>
            <a:r>
              <a:rPr spc="-75" dirty="0"/>
              <a:t>SOCIAL</a:t>
            </a:r>
            <a:r>
              <a:rPr spc="10" dirty="0"/>
              <a:t> </a:t>
            </a:r>
            <a:r>
              <a:rPr dirty="0"/>
              <a:t>MEDIA</a:t>
            </a:r>
            <a:r>
              <a:rPr spc="15" dirty="0"/>
              <a:t> </a:t>
            </a:r>
            <a:r>
              <a:rPr spc="-10" dirty="0"/>
              <a:t>POSTS:</a:t>
            </a:r>
          </a:p>
          <a:p>
            <a:pPr marL="183515">
              <a:lnSpc>
                <a:spcPct val="100000"/>
              </a:lnSpc>
              <a:spcBef>
                <a:spcPts val="1060"/>
              </a:spcBef>
            </a:pPr>
            <a:r>
              <a:rPr sz="5600" spc="150" dirty="0"/>
              <a:t>Templates</a:t>
            </a:r>
            <a:r>
              <a:rPr sz="5600" spc="-114" dirty="0"/>
              <a:t> </a:t>
            </a:r>
            <a:r>
              <a:rPr sz="5600" spc="220" dirty="0"/>
              <a:t>for</a:t>
            </a:r>
            <a:r>
              <a:rPr sz="5600" spc="-100" dirty="0"/>
              <a:t> </a:t>
            </a:r>
            <a:r>
              <a:rPr sz="5600" spc="125" dirty="0"/>
              <a:t>Hotels</a:t>
            </a:r>
            <a:endParaRPr sz="5600"/>
          </a:p>
        </p:txBody>
      </p:sp>
      <p:sp>
        <p:nvSpPr>
          <p:cNvPr id="14" name="object 14"/>
          <p:cNvSpPr txBox="1"/>
          <p:nvPr/>
        </p:nvSpPr>
        <p:spPr>
          <a:xfrm>
            <a:off x="4184250" y="4435498"/>
            <a:ext cx="2323465" cy="292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50" dirty="0">
                <a:solidFill>
                  <a:srgbClr val="FFFFFF"/>
                </a:solidFill>
                <a:latin typeface="Arial Unicode MS"/>
                <a:cs typeface="Arial Unicode MS"/>
              </a:rPr>
              <a:t>Facebook</a:t>
            </a:r>
            <a:r>
              <a:rPr sz="1750" spc="-10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750" spc="105" dirty="0">
                <a:solidFill>
                  <a:srgbClr val="FFFFFF"/>
                </a:solidFill>
                <a:latin typeface="Arial Unicode MS"/>
                <a:cs typeface="Arial Unicode MS"/>
              </a:rPr>
              <a:t>&amp;</a:t>
            </a:r>
            <a:r>
              <a:rPr sz="1750" spc="-10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750" spc="35" dirty="0">
                <a:solidFill>
                  <a:srgbClr val="FFFFFF"/>
                </a:solidFill>
                <a:latin typeface="Arial Unicode MS"/>
                <a:cs typeface="Arial Unicode MS"/>
              </a:rPr>
              <a:t>Instagram</a:t>
            </a:r>
            <a:endParaRPr sz="1750">
              <a:latin typeface="Arial Unicode MS"/>
              <a:cs typeface="Arial Unicode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0" y="6483400"/>
            <a:ext cx="300990" cy="302895"/>
          </a:xfrm>
          <a:custGeom>
            <a:avLst/>
            <a:gdLst/>
            <a:ahLst/>
            <a:cxnLst/>
            <a:rect l="l" t="t" r="r" b="b"/>
            <a:pathLst>
              <a:path w="300990" h="302895">
                <a:moveTo>
                  <a:pt x="0" y="0"/>
                </a:moveTo>
                <a:lnTo>
                  <a:pt x="300723" y="0"/>
                </a:lnTo>
                <a:lnTo>
                  <a:pt x="300723" y="302361"/>
                </a:lnTo>
                <a:lnTo>
                  <a:pt x="0" y="302361"/>
                </a:lnTo>
                <a:lnTo>
                  <a:pt x="0" y="0"/>
                </a:lnTo>
                <a:close/>
              </a:path>
            </a:pathLst>
          </a:custGeom>
          <a:solidFill>
            <a:srgbClr val="223C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0737"/>
            <a:ext cx="10694035" cy="5890260"/>
            <a:chOff x="0" y="770737"/>
            <a:chExt cx="10694035" cy="5890260"/>
          </a:xfrm>
        </p:grpSpPr>
        <p:sp>
          <p:nvSpPr>
            <p:cNvPr id="3" name="object 3"/>
            <p:cNvSpPr/>
            <p:nvPr/>
          </p:nvSpPr>
          <p:spPr>
            <a:xfrm>
              <a:off x="205828" y="1463877"/>
              <a:ext cx="10281920" cy="4899025"/>
            </a:xfrm>
            <a:custGeom>
              <a:avLst/>
              <a:gdLst/>
              <a:ahLst/>
              <a:cxnLst/>
              <a:rect l="l" t="t" r="r" b="b"/>
              <a:pathLst>
                <a:path w="10281920" h="4899025">
                  <a:moveTo>
                    <a:pt x="3348863" y="0"/>
                  </a:moveTo>
                  <a:lnTo>
                    <a:pt x="0" y="0"/>
                  </a:lnTo>
                  <a:lnTo>
                    <a:pt x="0" y="4875123"/>
                  </a:lnTo>
                  <a:lnTo>
                    <a:pt x="3348863" y="4875123"/>
                  </a:lnTo>
                  <a:lnTo>
                    <a:pt x="3348863" y="0"/>
                  </a:lnTo>
                  <a:close/>
                </a:path>
                <a:path w="10281920" h="4899025">
                  <a:moveTo>
                    <a:pt x="6806349" y="23507"/>
                  </a:moveTo>
                  <a:lnTo>
                    <a:pt x="3457473" y="23507"/>
                  </a:lnTo>
                  <a:lnTo>
                    <a:pt x="3457473" y="4898631"/>
                  </a:lnTo>
                  <a:lnTo>
                    <a:pt x="6806349" y="4898631"/>
                  </a:lnTo>
                  <a:lnTo>
                    <a:pt x="6806349" y="23507"/>
                  </a:lnTo>
                  <a:close/>
                </a:path>
                <a:path w="10281920" h="4899025">
                  <a:moveTo>
                    <a:pt x="10281729" y="23507"/>
                  </a:moveTo>
                  <a:lnTo>
                    <a:pt x="6932866" y="23507"/>
                  </a:lnTo>
                  <a:lnTo>
                    <a:pt x="6932866" y="4898631"/>
                  </a:lnTo>
                  <a:lnTo>
                    <a:pt x="10281729" y="4898631"/>
                  </a:lnTo>
                  <a:lnTo>
                    <a:pt x="10281729" y="23507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30403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111467" y="222796"/>
                  </a:moveTo>
                  <a:lnTo>
                    <a:pt x="68076" y="214046"/>
                  </a:lnTo>
                  <a:lnTo>
                    <a:pt x="32645" y="190182"/>
                  </a:lnTo>
                  <a:lnTo>
                    <a:pt x="8758" y="154784"/>
                  </a:lnTo>
                  <a:lnTo>
                    <a:pt x="0" y="111429"/>
                  </a:lnTo>
                  <a:lnTo>
                    <a:pt x="8758" y="68044"/>
                  </a:lnTo>
                  <a:lnTo>
                    <a:pt x="32645" y="32626"/>
                  </a:lnTo>
                  <a:lnTo>
                    <a:pt x="68076" y="8752"/>
                  </a:lnTo>
                  <a:lnTo>
                    <a:pt x="111467" y="0"/>
                  </a:lnTo>
                  <a:lnTo>
                    <a:pt x="133314" y="2163"/>
                  </a:lnTo>
                  <a:lnTo>
                    <a:pt x="173307" y="18736"/>
                  </a:lnTo>
                  <a:lnTo>
                    <a:pt x="204210" y="49611"/>
                  </a:lnTo>
                  <a:lnTo>
                    <a:pt x="220773" y="89583"/>
                  </a:lnTo>
                  <a:lnTo>
                    <a:pt x="222935" y="111429"/>
                  </a:lnTo>
                  <a:lnTo>
                    <a:pt x="214177" y="154784"/>
                  </a:lnTo>
                  <a:lnTo>
                    <a:pt x="190290" y="190182"/>
                  </a:lnTo>
                  <a:lnTo>
                    <a:pt x="154859" y="214046"/>
                  </a:lnTo>
                  <a:lnTo>
                    <a:pt x="111467" y="222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0403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0" y="111429"/>
                  </a:moveTo>
                  <a:lnTo>
                    <a:pt x="8758" y="68044"/>
                  </a:lnTo>
                  <a:lnTo>
                    <a:pt x="32645" y="32626"/>
                  </a:lnTo>
                  <a:lnTo>
                    <a:pt x="68076" y="8752"/>
                  </a:lnTo>
                  <a:lnTo>
                    <a:pt x="111467" y="0"/>
                  </a:lnTo>
                  <a:lnTo>
                    <a:pt x="133314" y="2163"/>
                  </a:lnTo>
                  <a:lnTo>
                    <a:pt x="173307" y="18736"/>
                  </a:lnTo>
                  <a:lnTo>
                    <a:pt x="204210" y="49611"/>
                  </a:lnTo>
                  <a:lnTo>
                    <a:pt x="220773" y="89583"/>
                  </a:lnTo>
                  <a:lnTo>
                    <a:pt x="222935" y="111429"/>
                  </a:lnTo>
                  <a:lnTo>
                    <a:pt x="214177" y="154784"/>
                  </a:lnTo>
                  <a:lnTo>
                    <a:pt x="190290" y="190182"/>
                  </a:lnTo>
                  <a:lnTo>
                    <a:pt x="154859" y="214046"/>
                  </a:lnTo>
                  <a:lnTo>
                    <a:pt x="111467" y="222796"/>
                  </a:lnTo>
                  <a:lnTo>
                    <a:pt x="68076" y="214046"/>
                  </a:lnTo>
                  <a:lnTo>
                    <a:pt x="32645" y="190182"/>
                  </a:lnTo>
                  <a:lnTo>
                    <a:pt x="8758" y="154784"/>
                  </a:lnTo>
                  <a:lnTo>
                    <a:pt x="0" y="111429"/>
                  </a:lnTo>
                  <a:close/>
                </a:path>
              </a:pathLst>
            </a:custGeom>
            <a:ln w="5569">
              <a:solidFill>
                <a:srgbClr val="CBCB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31138" y="1603064"/>
            <a:ext cx="848994" cy="2387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7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8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Bella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sz="550" dirty="0">
                <a:latin typeface="Arial Unicode MS"/>
                <a:cs typeface="Arial Unicode MS"/>
              </a:rPr>
              <a:t>Tourist</a:t>
            </a:r>
            <a:r>
              <a:rPr sz="550" spc="180" dirty="0">
                <a:latin typeface="Arial Unicode MS"/>
                <a:cs typeface="Arial Unicode MS"/>
              </a:rPr>
              <a:t> </a:t>
            </a:r>
            <a:r>
              <a:rPr sz="550" spc="-10" dirty="0">
                <a:latin typeface="Arial Unicode MS"/>
                <a:cs typeface="Arial Unicode MS"/>
              </a:rPr>
              <a:t>Hotel</a:t>
            </a:r>
            <a:endParaRPr sz="55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6955" y="1629044"/>
            <a:ext cx="129539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223CFF"/>
                </a:solidFill>
                <a:latin typeface="Blackadder ITC"/>
                <a:cs typeface="Blackadder ITC"/>
              </a:rPr>
              <a:t>H</a:t>
            </a:r>
            <a:endParaRPr sz="1050">
              <a:latin typeface="Blackadder ITC"/>
              <a:cs typeface="Blackadder ITC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71894" y="1602447"/>
            <a:ext cx="3660140" cy="228600"/>
            <a:chOff x="371894" y="1602447"/>
            <a:chExt cx="3660140" cy="228600"/>
          </a:xfrm>
        </p:grpSpPr>
        <p:sp>
          <p:nvSpPr>
            <p:cNvPr id="9" name="object 9"/>
            <p:cNvSpPr/>
            <p:nvPr/>
          </p:nvSpPr>
          <p:spPr>
            <a:xfrm>
              <a:off x="374751" y="1658137"/>
              <a:ext cx="136525" cy="118745"/>
            </a:xfrm>
            <a:custGeom>
              <a:avLst/>
              <a:gdLst/>
              <a:ahLst/>
              <a:cxnLst/>
              <a:rect l="l" t="t" r="r" b="b"/>
              <a:pathLst>
                <a:path w="136525" h="118744">
                  <a:moveTo>
                    <a:pt x="132359" y="87515"/>
                  </a:moveTo>
                  <a:lnTo>
                    <a:pt x="133540" y="87515"/>
                  </a:lnTo>
                  <a:lnTo>
                    <a:pt x="134442" y="88061"/>
                  </a:lnTo>
                  <a:lnTo>
                    <a:pt x="135128" y="89103"/>
                  </a:lnTo>
                  <a:lnTo>
                    <a:pt x="135775" y="90195"/>
                  </a:lnTo>
                  <a:lnTo>
                    <a:pt x="136131" y="91630"/>
                  </a:lnTo>
                  <a:lnTo>
                    <a:pt x="136131" y="93471"/>
                  </a:lnTo>
                  <a:lnTo>
                    <a:pt x="136131" y="96939"/>
                  </a:lnTo>
                  <a:lnTo>
                    <a:pt x="105371" y="117881"/>
                  </a:lnTo>
                  <a:lnTo>
                    <a:pt x="96735" y="117881"/>
                  </a:lnTo>
                  <a:lnTo>
                    <a:pt x="76987" y="79184"/>
                  </a:lnTo>
                  <a:lnTo>
                    <a:pt x="76987" y="76161"/>
                  </a:lnTo>
                  <a:lnTo>
                    <a:pt x="77089" y="73126"/>
                  </a:lnTo>
                  <a:lnTo>
                    <a:pt x="77393" y="70053"/>
                  </a:lnTo>
                  <a:lnTo>
                    <a:pt x="71437" y="71145"/>
                  </a:lnTo>
                  <a:lnTo>
                    <a:pt x="64985" y="71945"/>
                  </a:lnTo>
                  <a:lnTo>
                    <a:pt x="58140" y="72440"/>
                  </a:lnTo>
                  <a:lnTo>
                    <a:pt x="53479" y="72834"/>
                  </a:lnTo>
                  <a:lnTo>
                    <a:pt x="50304" y="73126"/>
                  </a:lnTo>
                  <a:lnTo>
                    <a:pt x="48615" y="73228"/>
                  </a:lnTo>
                  <a:lnTo>
                    <a:pt x="47090" y="80390"/>
                  </a:lnTo>
                  <a:lnTo>
                    <a:pt x="35610" y="118275"/>
                  </a:lnTo>
                  <a:lnTo>
                    <a:pt x="30353" y="118275"/>
                  </a:lnTo>
                  <a:lnTo>
                    <a:pt x="24650" y="118275"/>
                  </a:lnTo>
                  <a:lnTo>
                    <a:pt x="21831" y="115696"/>
                  </a:lnTo>
                  <a:lnTo>
                    <a:pt x="21831" y="110540"/>
                  </a:lnTo>
                  <a:lnTo>
                    <a:pt x="21831" y="109346"/>
                  </a:lnTo>
                  <a:lnTo>
                    <a:pt x="22021" y="107708"/>
                  </a:lnTo>
                  <a:lnTo>
                    <a:pt x="22415" y="105575"/>
                  </a:lnTo>
                  <a:lnTo>
                    <a:pt x="24578" y="96802"/>
                  </a:lnTo>
                  <a:lnTo>
                    <a:pt x="26520" y="88719"/>
                  </a:lnTo>
                  <a:lnTo>
                    <a:pt x="28248" y="81325"/>
                  </a:lnTo>
                  <a:lnTo>
                    <a:pt x="29768" y="74625"/>
                  </a:lnTo>
                  <a:lnTo>
                    <a:pt x="23215" y="74815"/>
                  </a:lnTo>
                  <a:lnTo>
                    <a:pt x="20281" y="74815"/>
                  </a:lnTo>
                  <a:lnTo>
                    <a:pt x="18160" y="74371"/>
                  </a:lnTo>
                  <a:lnTo>
                    <a:pt x="16865" y="73431"/>
                  </a:lnTo>
                  <a:lnTo>
                    <a:pt x="15519" y="72389"/>
                  </a:lnTo>
                  <a:lnTo>
                    <a:pt x="14884" y="70650"/>
                  </a:lnTo>
                  <a:lnTo>
                    <a:pt x="14884" y="68275"/>
                  </a:lnTo>
                  <a:lnTo>
                    <a:pt x="14884" y="65392"/>
                  </a:lnTo>
                  <a:lnTo>
                    <a:pt x="15722" y="63258"/>
                  </a:lnTo>
                  <a:lnTo>
                    <a:pt x="17462" y="61925"/>
                  </a:lnTo>
                  <a:lnTo>
                    <a:pt x="19151" y="60477"/>
                  </a:lnTo>
                  <a:lnTo>
                    <a:pt x="21920" y="59689"/>
                  </a:lnTo>
                  <a:lnTo>
                    <a:pt x="25793" y="59537"/>
                  </a:lnTo>
                  <a:lnTo>
                    <a:pt x="32943" y="59143"/>
                  </a:lnTo>
                  <a:lnTo>
                    <a:pt x="34503" y="50292"/>
                  </a:lnTo>
                  <a:lnTo>
                    <a:pt x="35618" y="42579"/>
                  </a:lnTo>
                  <a:lnTo>
                    <a:pt x="36288" y="36005"/>
                  </a:lnTo>
                  <a:lnTo>
                    <a:pt x="36512" y="30568"/>
                  </a:lnTo>
                  <a:lnTo>
                    <a:pt x="36512" y="26352"/>
                  </a:lnTo>
                  <a:lnTo>
                    <a:pt x="35814" y="23520"/>
                  </a:lnTo>
                  <a:lnTo>
                    <a:pt x="34531" y="22034"/>
                  </a:lnTo>
                  <a:lnTo>
                    <a:pt x="33337" y="20446"/>
                  </a:lnTo>
                  <a:lnTo>
                    <a:pt x="31648" y="19646"/>
                  </a:lnTo>
                  <a:lnTo>
                    <a:pt x="29565" y="19646"/>
                  </a:lnTo>
                  <a:lnTo>
                    <a:pt x="7340" y="36817"/>
                  </a:lnTo>
                  <a:lnTo>
                    <a:pt x="5994" y="37515"/>
                  </a:lnTo>
                  <a:lnTo>
                    <a:pt x="4559" y="37515"/>
                  </a:lnTo>
                  <a:lnTo>
                    <a:pt x="3365" y="37515"/>
                  </a:lnTo>
                  <a:lnTo>
                    <a:pt x="2285" y="37020"/>
                  </a:lnTo>
                  <a:lnTo>
                    <a:pt x="1384" y="35928"/>
                  </a:lnTo>
                  <a:lnTo>
                    <a:pt x="495" y="34734"/>
                  </a:lnTo>
                  <a:lnTo>
                    <a:pt x="0" y="33248"/>
                  </a:lnTo>
                  <a:lnTo>
                    <a:pt x="0" y="31356"/>
                  </a:lnTo>
                  <a:lnTo>
                    <a:pt x="0" y="28575"/>
                  </a:lnTo>
                  <a:lnTo>
                    <a:pt x="30264" y="3771"/>
                  </a:lnTo>
                  <a:lnTo>
                    <a:pt x="36512" y="3771"/>
                  </a:lnTo>
                  <a:lnTo>
                    <a:pt x="42164" y="3771"/>
                  </a:lnTo>
                  <a:lnTo>
                    <a:pt x="46634" y="5765"/>
                  </a:lnTo>
                  <a:lnTo>
                    <a:pt x="49809" y="9728"/>
                  </a:lnTo>
                  <a:lnTo>
                    <a:pt x="52984" y="13703"/>
                  </a:lnTo>
                  <a:lnTo>
                    <a:pt x="54571" y="19951"/>
                  </a:lnTo>
                  <a:lnTo>
                    <a:pt x="54571" y="28384"/>
                  </a:lnTo>
                  <a:lnTo>
                    <a:pt x="54368" y="34440"/>
                  </a:lnTo>
                  <a:lnTo>
                    <a:pt x="53765" y="41449"/>
                  </a:lnTo>
                  <a:lnTo>
                    <a:pt x="52771" y="49415"/>
                  </a:lnTo>
                  <a:lnTo>
                    <a:pt x="51396" y="58343"/>
                  </a:lnTo>
                  <a:lnTo>
                    <a:pt x="64490" y="57746"/>
                  </a:lnTo>
                  <a:lnTo>
                    <a:pt x="70142" y="57505"/>
                  </a:lnTo>
                  <a:lnTo>
                    <a:pt x="75006" y="57061"/>
                  </a:lnTo>
                  <a:lnTo>
                    <a:pt x="78981" y="56362"/>
                  </a:lnTo>
                  <a:lnTo>
                    <a:pt x="80330" y="49151"/>
                  </a:lnTo>
                  <a:lnTo>
                    <a:pt x="81999" y="42186"/>
                  </a:lnTo>
                  <a:lnTo>
                    <a:pt x="98615" y="8140"/>
                  </a:lnTo>
                  <a:lnTo>
                    <a:pt x="103479" y="2730"/>
                  </a:lnTo>
                  <a:lnTo>
                    <a:pt x="108991" y="0"/>
                  </a:lnTo>
                  <a:lnTo>
                    <a:pt x="115087" y="0"/>
                  </a:lnTo>
                  <a:lnTo>
                    <a:pt x="119557" y="0"/>
                  </a:lnTo>
                  <a:lnTo>
                    <a:pt x="123075" y="1790"/>
                  </a:lnTo>
                  <a:lnTo>
                    <a:pt x="125603" y="5359"/>
                  </a:lnTo>
                  <a:lnTo>
                    <a:pt x="128231" y="8839"/>
                  </a:lnTo>
                  <a:lnTo>
                    <a:pt x="129578" y="13398"/>
                  </a:lnTo>
                  <a:lnTo>
                    <a:pt x="129578" y="19050"/>
                  </a:lnTo>
                  <a:lnTo>
                    <a:pt x="127456" y="34376"/>
                  </a:lnTo>
                  <a:lnTo>
                    <a:pt x="121092" y="47156"/>
                  </a:lnTo>
                  <a:lnTo>
                    <a:pt x="110488" y="57395"/>
                  </a:lnTo>
                  <a:lnTo>
                    <a:pt x="95643" y="65100"/>
                  </a:lnTo>
                  <a:lnTo>
                    <a:pt x="95351" y="68668"/>
                  </a:lnTo>
                  <a:lnTo>
                    <a:pt x="95250" y="72389"/>
                  </a:lnTo>
                  <a:lnTo>
                    <a:pt x="95250" y="76200"/>
                  </a:lnTo>
                  <a:lnTo>
                    <a:pt x="95250" y="85636"/>
                  </a:lnTo>
                  <a:lnTo>
                    <a:pt x="96342" y="92278"/>
                  </a:lnTo>
                  <a:lnTo>
                    <a:pt x="98615" y="96253"/>
                  </a:lnTo>
                  <a:lnTo>
                    <a:pt x="101003" y="100114"/>
                  </a:lnTo>
                  <a:lnTo>
                    <a:pt x="104279" y="102006"/>
                  </a:lnTo>
                  <a:lnTo>
                    <a:pt x="108546" y="102006"/>
                  </a:lnTo>
                  <a:lnTo>
                    <a:pt x="112115" y="102006"/>
                  </a:lnTo>
                  <a:lnTo>
                    <a:pt x="128778" y="89306"/>
                  </a:lnTo>
                  <a:lnTo>
                    <a:pt x="129819" y="88112"/>
                  </a:lnTo>
                  <a:lnTo>
                    <a:pt x="131013" y="87515"/>
                  </a:lnTo>
                  <a:lnTo>
                    <a:pt x="132359" y="87515"/>
                  </a:lnTo>
                  <a:close/>
                </a:path>
                <a:path w="136525" h="118744">
                  <a:moveTo>
                    <a:pt x="114300" y="11709"/>
                  </a:moveTo>
                  <a:lnTo>
                    <a:pt x="112407" y="11709"/>
                  </a:lnTo>
                  <a:lnTo>
                    <a:pt x="110375" y="13500"/>
                  </a:lnTo>
                  <a:lnTo>
                    <a:pt x="108140" y="17068"/>
                  </a:lnTo>
                  <a:lnTo>
                    <a:pt x="106006" y="20548"/>
                  </a:lnTo>
                  <a:lnTo>
                    <a:pt x="103974" y="25361"/>
                  </a:lnTo>
                  <a:lnTo>
                    <a:pt x="101993" y="31559"/>
                  </a:lnTo>
                  <a:lnTo>
                    <a:pt x="100012" y="37655"/>
                  </a:lnTo>
                  <a:lnTo>
                    <a:pt x="98425" y="44411"/>
                  </a:lnTo>
                  <a:lnTo>
                    <a:pt x="97231" y="51803"/>
                  </a:lnTo>
                  <a:lnTo>
                    <a:pt x="104381" y="48920"/>
                  </a:lnTo>
                  <a:lnTo>
                    <a:pt x="109588" y="44754"/>
                  </a:lnTo>
                  <a:lnTo>
                    <a:pt x="112903" y="39293"/>
                  </a:lnTo>
                  <a:lnTo>
                    <a:pt x="116332" y="33743"/>
                  </a:lnTo>
                  <a:lnTo>
                    <a:pt x="118071" y="26746"/>
                  </a:lnTo>
                  <a:lnTo>
                    <a:pt x="118071" y="18262"/>
                  </a:lnTo>
                  <a:lnTo>
                    <a:pt x="118071" y="16179"/>
                  </a:lnTo>
                  <a:lnTo>
                    <a:pt x="117716" y="14592"/>
                  </a:lnTo>
                  <a:lnTo>
                    <a:pt x="117081" y="13500"/>
                  </a:lnTo>
                  <a:lnTo>
                    <a:pt x="116382" y="12306"/>
                  </a:lnTo>
                  <a:lnTo>
                    <a:pt x="115493" y="11709"/>
                  </a:lnTo>
                  <a:lnTo>
                    <a:pt x="114300" y="11709"/>
                  </a:lnTo>
                  <a:close/>
                </a:path>
              </a:pathLst>
            </a:custGeom>
            <a:ln w="5569">
              <a:solidFill>
                <a:srgbClr val="223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805732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111467" y="222796"/>
                  </a:moveTo>
                  <a:lnTo>
                    <a:pt x="68081" y="214046"/>
                  </a:lnTo>
                  <a:lnTo>
                    <a:pt x="32650" y="190182"/>
                  </a:lnTo>
                  <a:lnTo>
                    <a:pt x="8760" y="154784"/>
                  </a:lnTo>
                  <a:lnTo>
                    <a:pt x="0" y="111429"/>
                  </a:lnTo>
                  <a:lnTo>
                    <a:pt x="8760" y="68044"/>
                  </a:lnTo>
                  <a:lnTo>
                    <a:pt x="32650" y="32626"/>
                  </a:lnTo>
                  <a:lnTo>
                    <a:pt x="68081" y="8752"/>
                  </a:lnTo>
                  <a:lnTo>
                    <a:pt x="111467" y="0"/>
                  </a:lnTo>
                  <a:lnTo>
                    <a:pt x="133327" y="2163"/>
                  </a:lnTo>
                  <a:lnTo>
                    <a:pt x="173330" y="18736"/>
                  </a:lnTo>
                  <a:lnTo>
                    <a:pt x="204233" y="49611"/>
                  </a:lnTo>
                  <a:lnTo>
                    <a:pt x="220791" y="89583"/>
                  </a:lnTo>
                  <a:lnTo>
                    <a:pt x="222948" y="111429"/>
                  </a:lnTo>
                  <a:lnTo>
                    <a:pt x="214187" y="154784"/>
                  </a:lnTo>
                  <a:lnTo>
                    <a:pt x="190296" y="190182"/>
                  </a:lnTo>
                  <a:lnTo>
                    <a:pt x="154861" y="214046"/>
                  </a:lnTo>
                  <a:lnTo>
                    <a:pt x="111467" y="222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805732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0" y="111429"/>
                  </a:moveTo>
                  <a:lnTo>
                    <a:pt x="8760" y="68044"/>
                  </a:lnTo>
                  <a:lnTo>
                    <a:pt x="32650" y="32626"/>
                  </a:lnTo>
                  <a:lnTo>
                    <a:pt x="68081" y="8752"/>
                  </a:lnTo>
                  <a:lnTo>
                    <a:pt x="111467" y="0"/>
                  </a:lnTo>
                  <a:lnTo>
                    <a:pt x="133327" y="2163"/>
                  </a:lnTo>
                  <a:lnTo>
                    <a:pt x="173330" y="18736"/>
                  </a:lnTo>
                  <a:lnTo>
                    <a:pt x="204233" y="49611"/>
                  </a:lnTo>
                  <a:lnTo>
                    <a:pt x="220791" y="89583"/>
                  </a:lnTo>
                  <a:lnTo>
                    <a:pt x="222948" y="111429"/>
                  </a:lnTo>
                  <a:lnTo>
                    <a:pt x="214187" y="154784"/>
                  </a:lnTo>
                  <a:lnTo>
                    <a:pt x="190296" y="190182"/>
                  </a:lnTo>
                  <a:lnTo>
                    <a:pt x="154861" y="214046"/>
                  </a:lnTo>
                  <a:lnTo>
                    <a:pt x="111467" y="222796"/>
                  </a:lnTo>
                  <a:lnTo>
                    <a:pt x="68081" y="214046"/>
                  </a:lnTo>
                  <a:lnTo>
                    <a:pt x="32650" y="190182"/>
                  </a:lnTo>
                  <a:lnTo>
                    <a:pt x="8760" y="154784"/>
                  </a:lnTo>
                  <a:lnTo>
                    <a:pt x="0" y="111429"/>
                  </a:lnTo>
                  <a:close/>
                </a:path>
              </a:pathLst>
            </a:custGeom>
            <a:ln w="5569">
              <a:solidFill>
                <a:srgbClr val="CBCB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106493" y="1603064"/>
            <a:ext cx="848994" cy="2387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7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8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Bella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sz="550" dirty="0">
                <a:latin typeface="Arial Unicode MS"/>
                <a:cs typeface="Arial Unicode MS"/>
              </a:rPr>
              <a:t>Tourist</a:t>
            </a:r>
            <a:r>
              <a:rPr sz="550" spc="180" dirty="0">
                <a:latin typeface="Arial Unicode MS"/>
                <a:cs typeface="Arial Unicode MS"/>
              </a:rPr>
              <a:t> </a:t>
            </a:r>
            <a:r>
              <a:rPr sz="550" spc="-10" dirty="0">
                <a:latin typeface="Arial Unicode MS"/>
                <a:cs typeface="Arial Unicode MS"/>
              </a:rPr>
              <a:t>Hotel</a:t>
            </a:r>
            <a:endParaRPr sz="550">
              <a:latin typeface="Arial Unicode MS"/>
              <a:cs typeface="Arial Unicode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52310" y="1629044"/>
            <a:ext cx="129539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223CFF"/>
                </a:solidFill>
                <a:latin typeface="Blackadder ITC"/>
                <a:cs typeface="Blackadder ITC"/>
              </a:rPr>
              <a:t>H</a:t>
            </a:r>
            <a:endParaRPr sz="1050">
              <a:latin typeface="Blackadder ITC"/>
              <a:cs typeface="Blackadder ITC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847274" y="1602447"/>
            <a:ext cx="3660140" cy="228600"/>
            <a:chOff x="3847274" y="1602447"/>
            <a:chExt cx="3660140" cy="228600"/>
          </a:xfrm>
        </p:grpSpPr>
        <p:sp>
          <p:nvSpPr>
            <p:cNvPr id="15" name="object 15"/>
            <p:cNvSpPr/>
            <p:nvPr/>
          </p:nvSpPr>
          <p:spPr>
            <a:xfrm>
              <a:off x="3850131" y="1658137"/>
              <a:ext cx="136525" cy="118745"/>
            </a:xfrm>
            <a:custGeom>
              <a:avLst/>
              <a:gdLst/>
              <a:ahLst/>
              <a:cxnLst/>
              <a:rect l="l" t="t" r="r" b="b"/>
              <a:pathLst>
                <a:path w="136525" h="118744">
                  <a:moveTo>
                    <a:pt x="132359" y="87515"/>
                  </a:moveTo>
                  <a:lnTo>
                    <a:pt x="133553" y="87515"/>
                  </a:lnTo>
                  <a:lnTo>
                    <a:pt x="134442" y="88061"/>
                  </a:lnTo>
                  <a:lnTo>
                    <a:pt x="135140" y="89103"/>
                  </a:lnTo>
                  <a:lnTo>
                    <a:pt x="135788" y="90195"/>
                  </a:lnTo>
                  <a:lnTo>
                    <a:pt x="136131" y="91630"/>
                  </a:lnTo>
                  <a:lnTo>
                    <a:pt x="136131" y="93471"/>
                  </a:lnTo>
                  <a:lnTo>
                    <a:pt x="136131" y="96939"/>
                  </a:lnTo>
                  <a:lnTo>
                    <a:pt x="105371" y="117881"/>
                  </a:lnTo>
                  <a:lnTo>
                    <a:pt x="96735" y="117881"/>
                  </a:lnTo>
                  <a:lnTo>
                    <a:pt x="77000" y="79184"/>
                  </a:lnTo>
                  <a:lnTo>
                    <a:pt x="77000" y="76161"/>
                  </a:lnTo>
                  <a:lnTo>
                    <a:pt x="77088" y="73126"/>
                  </a:lnTo>
                  <a:lnTo>
                    <a:pt x="77393" y="70053"/>
                  </a:lnTo>
                  <a:lnTo>
                    <a:pt x="71437" y="71145"/>
                  </a:lnTo>
                  <a:lnTo>
                    <a:pt x="64985" y="71945"/>
                  </a:lnTo>
                  <a:lnTo>
                    <a:pt x="58140" y="72440"/>
                  </a:lnTo>
                  <a:lnTo>
                    <a:pt x="53479" y="72834"/>
                  </a:lnTo>
                  <a:lnTo>
                    <a:pt x="50304" y="73126"/>
                  </a:lnTo>
                  <a:lnTo>
                    <a:pt x="48615" y="73228"/>
                  </a:lnTo>
                  <a:lnTo>
                    <a:pt x="47092" y="80390"/>
                  </a:lnTo>
                  <a:lnTo>
                    <a:pt x="35623" y="118275"/>
                  </a:lnTo>
                  <a:lnTo>
                    <a:pt x="30365" y="118275"/>
                  </a:lnTo>
                  <a:lnTo>
                    <a:pt x="24663" y="118275"/>
                  </a:lnTo>
                  <a:lnTo>
                    <a:pt x="21831" y="115696"/>
                  </a:lnTo>
                  <a:lnTo>
                    <a:pt x="21831" y="110540"/>
                  </a:lnTo>
                  <a:lnTo>
                    <a:pt x="21831" y="109346"/>
                  </a:lnTo>
                  <a:lnTo>
                    <a:pt x="22034" y="107708"/>
                  </a:lnTo>
                  <a:lnTo>
                    <a:pt x="22428" y="105575"/>
                  </a:lnTo>
                  <a:lnTo>
                    <a:pt x="24584" y="96802"/>
                  </a:lnTo>
                  <a:lnTo>
                    <a:pt x="26522" y="88719"/>
                  </a:lnTo>
                  <a:lnTo>
                    <a:pt x="28248" y="81325"/>
                  </a:lnTo>
                  <a:lnTo>
                    <a:pt x="29768" y="74625"/>
                  </a:lnTo>
                  <a:lnTo>
                    <a:pt x="23215" y="74815"/>
                  </a:lnTo>
                  <a:lnTo>
                    <a:pt x="20294" y="74815"/>
                  </a:lnTo>
                  <a:lnTo>
                    <a:pt x="18160" y="74371"/>
                  </a:lnTo>
                  <a:lnTo>
                    <a:pt x="16865" y="73431"/>
                  </a:lnTo>
                  <a:lnTo>
                    <a:pt x="15532" y="72389"/>
                  </a:lnTo>
                  <a:lnTo>
                    <a:pt x="14884" y="70650"/>
                  </a:lnTo>
                  <a:lnTo>
                    <a:pt x="14884" y="68275"/>
                  </a:lnTo>
                  <a:lnTo>
                    <a:pt x="14884" y="65392"/>
                  </a:lnTo>
                  <a:lnTo>
                    <a:pt x="15722" y="63258"/>
                  </a:lnTo>
                  <a:lnTo>
                    <a:pt x="17462" y="61925"/>
                  </a:lnTo>
                  <a:lnTo>
                    <a:pt x="19151" y="60477"/>
                  </a:lnTo>
                  <a:lnTo>
                    <a:pt x="21932" y="59689"/>
                  </a:lnTo>
                  <a:lnTo>
                    <a:pt x="25793" y="59537"/>
                  </a:lnTo>
                  <a:lnTo>
                    <a:pt x="32943" y="59143"/>
                  </a:lnTo>
                  <a:lnTo>
                    <a:pt x="34503" y="50292"/>
                  </a:lnTo>
                  <a:lnTo>
                    <a:pt x="35618" y="42579"/>
                  </a:lnTo>
                  <a:lnTo>
                    <a:pt x="36288" y="36005"/>
                  </a:lnTo>
                  <a:lnTo>
                    <a:pt x="36512" y="30568"/>
                  </a:lnTo>
                  <a:lnTo>
                    <a:pt x="36512" y="26352"/>
                  </a:lnTo>
                  <a:lnTo>
                    <a:pt x="35813" y="23520"/>
                  </a:lnTo>
                  <a:lnTo>
                    <a:pt x="34531" y="22034"/>
                  </a:lnTo>
                  <a:lnTo>
                    <a:pt x="33337" y="20446"/>
                  </a:lnTo>
                  <a:lnTo>
                    <a:pt x="31648" y="19646"/>
                  </a:lnTo>
                  <a:lnTo>
                    <a:pt x="29565" y="19646"/>
                  </a:lnTo>
                  <a:lnTo>
                    <a:pt x="7340" y="36817"/>
                  </a:lnTo>
                  <a:lnTo>
                    <a:pt x="6007" y="37515"/>
                  </a:lnTo>
                  <a:lnTo>
                    <a:pt x="4571" y="37515"/>
                  </a:lnTo>
                  <a:lnTo>
                    <a:pt x="3378" y="37515"/>
                  </a:lnTo>
                  <a:lnTo>
                    <a:pt x="2285" y="37020"/>
                  </a:lnTo>
                  <a:lnTo>
                    <a:pt x="1396" y="35928"/>
                  </a:lnTo>
                  <a:lnTo>
                    <a:pt x="495" y="34734"/>
                  </a:lnTo>
                  <a:lnTo>
                    <a:pt x="0" y="33248"/>
                  </a:lnTo>
                  <a:lnTo>
                    <a:pt x="0" y="31356"/>
                  </a:lnTo>
                  <a:lnTo>
                    <a:pt x="0" y="28575"/>
                  </a:lnTo>
                  <a:lnTo>
                    <a:pt x="18262" y="9131"/>
                  </a:lnTo>
                  <a:lnTo>
                    <a:pt x="24206" y="5562"/>
                  </a:lnTo>
                  <a:lnTo>
                    <a:pt x="30264" y="3771"/>
                  </a:lnTo>
                  <a:lnTo>
                    <a:pt x="36512" y="3771"/>
                  </a:lnTo>
                  <a:lnTo>
                    <a:pt x="42163" y="3771"/>
                  </a:lnTo>
                  <a:lnTo>
                    <a:pt x="46634" y="5765"/>
                  </a:lnTo>
                  <a:lnTo>
                    <a:pt x="49809" y="9728"/>
                  </a:lnTo>
                  <a:lnTo>
                    <a:pt x="52984" y="13703"/>
                  </a:lnTo>
                  <a:lnTo>
                    <a:pt x="54571" y="19951"/>
                  </a:lnTo>
                  <a:lnTo>
                    <a:pt x="54571" y="28384"/>
                  </a:lnTo>
                  <a:lnTo>
                    <a:pt x="54368" y="34440"/>
                  </a:lnTo>
                  <a:lnTo>
                    <a:pt x="53765" y="41449"/>
                  </a:lnTo>
                  <a:lnTo>
                    <a:pt x="52771" y="49415"/>
                  </a:lnTo>
                  <a:lnTo>
                    <a:pt x="51396" y="58343"/>
                  </a:lnTo>
                  <a:lnTo>
                    <a:pt x="64490" y="57746"/>
                  </a:lnTo>
                  <a:lnTo>
                    <a:pt x="70154" y="57505"/>
                  </a:lnTo>
                  <a:lnTo>
                    <a:pt x="75006" y="57061"/>
                  </a:lnTo>
                  <a:lnTo>
                    <a:pt x="78981" y="56362"/>
                  </a:lnTo>
                  <a:lnTo>
                    <a:pt x="80330" y="49151"/>
                  </a:lnTo>
                  <a:lnTo>
                    <a:pt x="81999" y="42186"/>
                  </a:lnTo>
                  <a:lnTo>
                    <a:pt x="98628" y="8140"/>
                  </a:lnTo>
                  <a:lnTo>
                    <a:pt x="103492" y="2730"/>
                  </a:lnTo>
                  <a:lnTo>
                    <a:pt x="108991" y="0"/>
                  </a:lnTo>
                  <a:lnTo>
                    <a:pt x="115100" y="0"/>
                  </a:lnTo>
                  <a:lnTo>
                    <a:pt x="119557" y="0"/>
                  </a:lnTo>
                  <a:lnTo>
                    <a:pt x="123088" y="1790"/>
                  </a:lnTo>
                  <a:lnTo>
                    <a:pt x="125615" y="5359"/>
                  </a:lnTo>
                  <a:lnTo>
                    <a:pt x="128244" y="8839"/>
                  </a:lnTo>
                  <a:lnTo>
                    <a:pt x="129578" y="13398"/>
                  </a:lnTo>
                  <a:lnTo>
                    <a:pt x="129578" y="19050"/>
                  </a:lnTo>
                  <a:lnTo>
                    <a:pt x="127458" y="34376"/>
                  </a:lnTo>
                  <a:lnTo>
                    <a:pt x="121097" y="47156"/>
                  </a:lnTo>
                  <a:lnTo>
                    <a:pt x="110493" y="57395"/>
                  </a:lnTo>
                  <a:lnTo>
                    <a:pt x="95643" y="65100"/>
                  </a:lnTo>
                  <a:lnTo>
                    <a:pt x="95351" y="68668"/>
                  </a:lnTo>
                  <a:lnTo>
                    <a:pt x="95250" y="72389"/>
                  </a:lnTo>
                  <a:lnTo>
                    <a:pt x="95250" y="76200"/>
                  </a:lnTo>
                  <a:lnTo>
                    <a:pt x="95250" y="85636"/>
                  </a:lnTo>
                  <a:lnTo>
                    <a:pt x="96342" y="92278"/>
                  </a:lnTo>
                  <a:lnTo>
                    <a:pt x="98628" y="96253"/>
                  </a:lnTo>
                  <a:lnTo>
                    <a:pt x="101003" y="100114"/>
                  </a:lnTo>
                  <a:lnTo>
                    <a:pt x="104279" y="102006"/>
                  </a:lnTo>
                  <a:lnTo>
                    <a:pt x="108546" y="102006"/>
                  </a:lnTo>
                  <a:lnTo>
                    <a:pt x="112115" y="102006"/>
                  </a:lnTo>
                  <a:lnTo>
                    <a:pt x="128790" y="89306"/>
                  </a:lnTo>
                  <a:lnTo>
                    <a:pt x="129832" y="88112"/>
                  </a:lnTo>
                  <a:lnTo>
                    <a:pt x="131025" y="87515"/>
                  </a:lnTo>
                  <a:lnTo>
                    <a:pt x="132359" y="87515"/>
                  </a:lnTo>
                  <a:close/>
                </a:path>
                <a:path w="136525" h="118744">
                  <a:moveTo>
                    <a:pt x="114300" y="11709"/>
                  </a:moveTo>
                  <a:lnTo>
                    <a:pt x="112420" y="11709"/>
                  </a:lnTo>
                  <a:lnTo>
                    <a:pt x="110388" y="13500"/>
                  </a:lnTo>
                  <a:lnTo>
                    <a:pt x="108153" y="17068"/>
                  </a:lnTo>
                  <a:lnTo>
                    <a:pt x="106019" y="20548"/>
                  </a:lnTo>
                  <a:lnTo>
                    <a:pt x="103987" y="25361"/>
                  </a:lnTo>
                  <a:lnTo>
                    <a:pt x="101993" y="31559"/>
                  </a:lnTo>
                  <a:lnTo>
                    <a:pt x="100012" y="37655"/>
                  </a:lnTo>
                  <a:lnTo>
                    <a:pt x="98425" y="44411"/>
                  </a:lnTo>
                  <a:lnTo>
                    <a:pt x="97231" y="51803"/>
                  </a:lnTo>
                  <a:lnTo>
                    <a:pt x="104381" y="48920"/>
                  </a:lnTo>
                  <a:lnTo>
                    <a:pt x="109588" y="44754"/>
                  </a:lnTo>
                  <a:lnTo>
                    <a:pt x="112915" y="39293"/>
                  </a:lnTo>
                  <a:lnTo>
                    <a:pt x="116331" y="33743"/>
                  </a:lnTo>
                  <a:lnTo>
                    <a:pt x="118071" y="26746"/>
                  </a:lnTo>
                  <a:lnTo>
                    <a:pt x="118071" y="18262"/>
                  </a:lnTo>
                  <a:lnTo>
                    <a:pt x="118071" y="16179"/>
                  </a:lnTo>
                  <a:lnTo>
                    <a:pt x="117728" y="14592"/>
                  </a:lnTo>
                  <a:lnTo>
                    <a:pt x="117081" y="13500"/>
                  </a:lnTo>
                  <a:lnTo>
                    <a:pt x="116382" y="12306"/>
                  </a:lnTo>
                  <a:lnTo>
                    <a:pt x="115493" y="11709"/>
                  </a:lnTo>
                  <a:lnTo>
                    <a:pt x="114300" y="11709"/>
                  </a:lnTo>
                  <a:close/>
                </a:path>
              </a:pathLst>
            </a:custGeom>
            <a:ln w="5569">
              <a:solidFill>
                <a:srgbClr val="223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281062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111531" y="222796"/>
                  </a:moveTo>
                  <a:lnTo>
                    <a:pt x="68129" y="214046"/>
                  </a:lnTo>
                  <a:lnTo>
                    <a:pt x="32677" y="190182"/>
                  </a:lnTo>
                  <a:lnTo>
                    <a:pt x="8768" y="154784"/>
                  </a:lnTo>
                  <a:lnTo>
                    <a:pt x="0" y="111429"/>
                  </a:lnTo>
                  <a:lnTo>
                    <a:pt x="8768" y="68044"/>
                  </a:lnTo>
                  <a:lnTo>
                    <a:pt x="32677" y="32626"/>
                  </a:lnTo>
                  <a:lnTo>
                    <a:pt x="68129" y="8752"/>
                  </a:lnTo>
                  <a:lnTo>
                    <a:pt x="111531" y="0"/>
                  </a:lnTo>
                  <a:lnTo>
                    <a:pt x="133376" y="2163"/>
                  </a:lnTo>
                  <a:lnTo>
                    <a:pt x="173365" y="18736"/>
                  </a:lnTo>
                  <a:lnTo>
                    <a:pt x="204268" y="49611"/>
                  </a:lnTo>
                  <a:lnTo>
                    <a:pt x="220835" y="89583"/>
                  </a:lnTo>
                  <a:lnTo>
                    <a:pt x="222999" y="111429"/>
                  </a:lnTo>
                  <a:lnTo>
                    <a:pt x="214238" y="154784"/>
                  </a:lnTo>
                  <a:lnTo>
                    <a:pt x="190349" y="190182"/>
                  </a:lnTo>
                  <a:lnTo>
                    <a:pt x="154917" y="214046"/>
                  </a:lnTo>
                  <a:lnTo>
                    <a:pt x="111531" y="222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81062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0" y="111429"/>
                  </a:moveTo>
                  <a:lnTo>
                    <a:pt x="8768" y="68044"/>
                  </a:lnTo>
                  <a:lnTo>
                    <a:pt x="32677" y="32626"/>
                  </a:lnTo>
                  <a:lnTo>
                    <a:pt x="68129" y="8752"/>
                  </a:lnTo>
                  <a:lnTo>
                    <a:pt x="111531" y="0"/>
                  </a:lnTo>
                  <a:lnTo>
                    <a:pt x="133376" y="2163"/>
                  </a:lnTo>
                  <a:lnTo>
                    <a:pt x="173365" y="18736"/>
                  </a:lnTo>
                  <a:lnTo>
                    <a:pt x="204268" y="49611"/>
                  </a:lnTo>
                  <a:lnTo>
                    <a:pt x="220835" y="89583"/>
                  </a:lnTo>
                  <a:lnTo>
                    <a:pt x="222999" y="111429"/>
                  </a:lnTo>
                  <a:lnTo>
                    <a:pt x="214238" y="154784"/>
                  </a:lnTo>
                  <a:lnTo>
                    <a:pt x="190349" y="190182"/>
                  </a:lnTo>
                  <a:lnTo>
                    <a:pt x="154917" y="214046"/>
                  </a:lnTo>
                  <a:lnTo>
                    <a:pt x="111531" y="222796"/>
                  </a:lnTo>
                  <a:lnTo>
                    <a:pt x="68129" y="214046"/>
                  </a:lnTo>
                  <a:lnTo>
                    <a:pt x="32677" y="190182"/>
                  </a:lnTo>
                  <a:lnTo>
                    <a:pt x="8768" y="154784"/>
                  </a:lnTo>
                  <a:lnTo>
                    <a:pt x="0" y="111429"/>
                  </a:lnTo>
                  <a:close/>
                </a:path>
              </a:pathLst>
            </a:custGeom>
            <a:ln w="5569">
              <a:solidFill>
                <a:srgbClr val="CBCB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581848" y="1603064"/>
            <a:ext cx="848994" cy="2387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7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8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Bella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sz="550" dirty="0">
                <a:latin typeface="Arial Unicode MS"/>
                <a:cs typeface="Arial Unicode MS"/>
              </a:rPr>
              <a:t>Tourist</a:t>
            </a:r>
            <a:r>
              <a:rPr sz="550" spc="180" dirty="0">
                <a:latin typeface="Arial Unicode MS"/>
                <a:cs typeface="Arial Unicode MS"/>
              </a:rPr>
              <a:t> </a:t>
            </a:r>
            <a:r>
              <a:rPr sz="550" spc="-10" dirty="0">
                <a:latin typeface="Arial Unicode MS"/>
                <a:cs typeface="Arial Unicode MS"/>
              </a:rPr>
              <a:t>Hotel</a:t>
            </a:r>
            <a:endParaRPr sz="550">
              <a:latin typeface="Arial Unicode MS"/>
              <a:cs typeface="Arial Unicode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27665" y="1629044"/>
            <a:ext cx="129539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223CFF"/>
                </a:solidFill>
                <a:latin typeface="Blackadder ITC"/>
                <a:cs typeface="Blackadder ITC"/>
              </a:rPr>
              <a:t>H</a:t>
            </a:r>
            <a:endParaRPr sz="1050">
              <a:latin typeface="Blackadder ITC"/>
              <a:cs typeface="Blackadder ITC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85827" y="1655279"/>
            <a:ext cx="7178675" cy="3107690"/>
            <a:chOff x="285827" y="1655279"/>
            <a:chExt cx="7178675" cy="3107690"/>
          </a:xfrm>
        </p:grpSpPr>
        <p:sp>
          <p:nvSpPr>
            <p:cNvPr id="21" name="object 21"/>
            <p:cNvSpPr/>
            <p:nvPr/>
          </p:nvSpPr>
          <p:spPr>
            <a:xfrm>
              <a:off x="7325474" y="1658137"/>
              <a:ext cx="136525" cy="118745"/>
            </a:xfrm>
            <a:custGeom>
              <a:avLst/>
              <a:gdLst/>
              <a:ahLst/>
              <a:cxnLst/>
              <a:rect l="l" t="t" r="r" b="b"/>
              <a:pathLst>
                <a:path w="136525" h="118744">
                  <a:moveTo>
                    <a:pt x="132346" y="87515"/>
                  </a:moveTo>
                  <a:lnTo>
                    <a:pt x="133540" y="87515"/>
                  </a:lnTo>
                  <a:lnTo>
                    <a:pt x="134442" y="88061"/>
                  </a:lnTo>
                  <a:lnTo>
                    <a:pt x="135127" y="89103"/>
                  </a:lnTo>
                  <a:lnTo>
                    <a:pt x="135775" y="90195"/>
                  </a:lnTo>
                  <a:lnTo>
                    <a:pt x="136118" y="91630"/>
                  </a:lnTo>
                  <a:lnTo>
                    <a:pt x="136118" y="93471"/>
                  </a:lnTo>
                  <a:lnTo>
                    <a:pt x="136118" y="96939"/>
                  </a:lnTo>
                  <a:lnTo>
                    <a:pt x="105359" y="117881"/>
                  </a:lnTo>
                  <a:lnTo>
                    <a:pt x="96735" y="117881"/>
                  </a:lnTo>
                  <a:lnTo>
                    <a:pt x="76987" y="79184"/>
                  </a:lnTo>
                  <a:lnTo>
                    <a:pt x="76987" y="76161"/>
                  </a:lnTo>
                  <a:lnTo>
                    <a:pt x="77089" y="73126"/>
                  </a:lnTo>
                  <a:lnTo>
                    <a:pt x="77381" y="70053"/>
                  </a:lnTo>
                  <a:lnTo>
                    <a:pt x="71437" y="71145"/>
                  </a:lnTo>
                  <a:lnTo>
                    <a:pt x="64985" y="71945"/>
                  </a:lnTo>
                  <a:lnTo>
                    <a:pt x="58140" y="72440"/>
                  </a:lnTo>
                  <a:lnTo>
                    <a:pt x="53479" y="72834"/>
                  </a:lnTo>
                  <a:lnTo>
                    <a:pt x="50304" y="73126"/>
                  </a:lnTo>
                  <a:lnTo>
                    <a:pt x="48615" y="73228"/>
                  </a:lnTo>
                  <a:lnTo>
                    <a:pt x="47085" y="80390"/>
                  </a:lnTo>
                  <a:lnTo>
                    <a:pt x="35610" y="118275"/>
                  </a:lnTo>
                  <a:lnTo>
                    <a:pt x="30352" y="118275"/>
                  </a:lnTo>
                  <a:lnTo>
                    <a:pt x="24650" y="118275"/>
                  </a:lnTo>
                  <a:lnTo>
                    <a:pt x="21818" y="115696"/>
                  </a:lnTo>
                  <a:lnTo>
                    <a:pt x="21818" y="110540"/>
                  </a:lnTo>
                  <a:lnTo>
                    <a:pt x="21818" y="109346"/>
                  </a:lnTo>
                  <a:lnTo>
                    <a:pt x="22021" y="107708"/>
                  </a:lnTo>
                  <a:lnTo>
                    <a:pt x="22415" y="105575"/>
                  </a:lnTo>
                  <a:lnTo>
                    <a:pt x="24573" y="96802"/>
                  </a:lnTo>
                  <a:lnTo>
                    <a:pt x="26514" y="88719"/>
                  </a:lnTo>
                  <a:lnTo>
                    <a:pt x="28241" y="81325"/>
                  </a:lnTo>
                  <a:lnTo>
                    <a:pt x="29756" y="74625"/>
                  </a:lnTo>
                  <a:lnTo>
                    <a:pt x="23215" y="74815"/>
                  </a:lnTo>
                  <a:lnTo>
                    <a:pt x="20281" y="74815"/>
                  </a:lnTo>
                  <a:lnTo>
                    <a:pt x="18148" y="74371"/>
                  </a:lnTo>
                  <a:lnTo>
                    <a:pt x="16865" y="73431"/>
                  </a:lnTo>
                  <a:lnTo>
                    <a:pt x="15519" y="72389"/>
                  </a:lnTo>
                  <a:lnTo>
                    <a:pt x="14871" y="70650"/>
                  </a:lnTo>
                  <a:lnTo>
                    <a:pt x="14871" y="68275"/>
                  </a:lnTo>
                  <a:lnTo>
                    <a:pt x="14871" y="65392"/>
                  </a:lnTo>
                  <a:lnTo>
                    <a:pt x="15722" y="63258"/>
                  </a:lnTo>
                  <a:lnTo>
                    <a:pt x="17462" y="61925"/>
                  </a:lnTo>
                  <a:lnTo>
                    <a:pt x="19138" y="60477"/>
                  </a:lnTo>
                  <a:lnTo>
                    <a:pt x="21920" y="59689"/>
                  </a:lnTo>
                  <a:lnTo>
                    <a:pt x="25793" y="59537"/>
                  </a:lnTo>
                  <a:lnTo>
                    <a:pt x="32931" y="59143"/>
                  </a:lnTo>
                  <a:lnTo>
                    <a:pt x="34497" y="50292"/>
                  </a:lnTo>
                  <a:lnTo>
                    <a:pt x="35617" y="42579"/>
                  </a:lnTo>
                  <a:lnTo>
                    <a:pt x="36288" y="36005"/>
                  </a:lnTo>
                  <a:lnTo>
                    <a:pt x="36512" y="30568"/>
                  </a:lnTo>
                  <a:lnTo>
                    <a:pt x="36512" y="26352"/>
                  </a:lnTo>
                  <a:lnTo>
                    <a:pt x="35814" y="23520"/>
                  </a:lnTo>
                  <a:lnTo>
                    <a:pt x="34518" y="22034"/>
                  </a:lnTo>
                  <a:lnTo>
                    <a:pt x="33337" y="20446"/>
                  </a:lnTo>
                  <a:lnTo>
                    <a:pt x="31648" y="19646"/>
                  </a:lnTo>
                  <a:lnTo>
                    <a:pt x="29565" y="19646"/>
                  </a:lnTo>
                  <a:lnTo>
                    <a:pt x="7340" y="36817"/>
                  </a:lnTo>
                  <a:lnTo>
                    <a:pt x="5994" y="37515"/>
                  </a:lnTo>
                  <a:lnTo>
                    <a:pt x="4559" y="37515"/>
                  </a:lnTo>
                  <a:lnTo>
                    <a:pt x="3365" y="37515"/>
                  </a:lnTo>
                  <a:lnTo>
                    <a:pt x="2273" y="37020"/>
                  </a:lnTo>
                  <a:lnTo>
                    <a:pt x="1384" y="35928"/>
                  </a:lnTo>
                  <a:lnTo>
                    <a:pt x="495" y="34734"/>
                  </a:lnTo>
                  <a:lnTo>
                    <a:pt x="0" y="33248"/>
                  </a:lnTo>
                  <a:lnTo>
                    <a:pt x="0" y="31356"/>
                  </a:lnTo>
                  <a:lnTo>
                    <a:pt x="0" y="28575"/>
                  </a:lnTo>
                  <a:lnTo>
                    <a:pt x="30251" y="3771"/>
                  </a:lnTo>
                  <a:lnTo>
                    <a:pt x="36512" y="3771"/>
                  </a:lnTo>
                  <a:lnTo>
                    <a:pt x="42164" y="3771"/>
                  </a:lnTo>
                  <a:lnTo>
                    <a:pt x="46621" y="5765"/>
                  </a:lnTo>
                  <a:lnTo>
                    <a:pt x="49796" y="9728"/>
                  </a:lnTo>
                  <a:lnTo>
                    <a:pt x="52971" y="13703"/>
                  </a:lnTo>
                  <a:lnTo>
                    <a:pt x="54559" y="19951"/>
                  </a:lnTo>
                  <a:lnTo>
                    <a:pt x="54559" y="28384"/>
                  </a:lnTo>
                  <a:lnTo>
                    <a:pt x="54357" y="34440"/>
                  </a:lnTo>
                  <a:lnTo>
                    <a:pt x="53757" y="41449"/>
                  </a:lnTo>
                  <a:lnTo>
                    <a:pt x="52764" y="49415"/>
                  </a:lnTo>
                  <a:lnTo>
                    <a:pt x="51384" y="58343"/>
                  </a:lnTo>
                  <a:lnTo>
                    <a:pt x="64490" y="57746"/>
                  </a:lnTo>
                  <a:lnTo>
                    <a:pt x="70142" y="57505"/>
                  </a:lnTo>
                  <a:lnTo>
                    <a:pt x="75006" y="57061"/>
                  </a:lnTo>
                  <a:lnTo>
                    <a:pt x="78968" y="56362"/>
                  </a:lnTo>
                  <a:lnTo>
                    <a:pt x="80319" y="49151"/>
                  </a:lnTo>
                  <a:lnTo>
                    <a:pt x="81991" y="42186"/>
                  </a:lnTo>
                  <a:lnTo>
                    <a:pt x="98615" y="8140"/>
                  </a:lnTo>
                  <a:lnTo>
                    <a:pt x="103479" y="2730"/>
                  </a:lnTo>
                  <a:lnTo>
                    <a:pt x="108991" y="0"/>
                  </a:lnTo>
                  <a:lnTo>
                    <a:pt x="115087" y="0"/>
                  </a:lnTo>
                  <a:lnTo>
                    <a:pt x="119557" y="0"/>
                  </a:lnTo>
                  <a:lnTo>
                    <a:pt x="123075" y="1790"/>
                  </a:lnTo>
                  <a:lnTo>
                    <a:pt x="125602" y="5359"/>
                  </a:lnTo>
                  <a:lnTo>
                    <a:pt x="128231" y="8839"/>
                  </a:lnTo>
                  <a:lnTo>
                    <a:pt x="129578" y="13398"/>
                  </a:lnTo>
                  <a:lnTo>
                    <a:pt x="129578" y="19050"/>
                  </a:lnTo>
                  <a:lnTo>
                    <a:pt x="127456" y="34376"/>
                  </a:lnTo>
                  <a:lnTo>
                    <a:pt x="121092" y="47156"/>
                  </a:lnTo>
                  <a:lnTo>
                    <a:pt x="110488" y="57395"/>
                  </a:lnTo>
                  <a:lnTo>
                    <a:pt x="95643" y="65100"/>
                  </a:lnTo>
                  <a:lnTo>
                    <a:pt x="95338" y="68668"/>
                  </a:lnTo>
                  <a:lnTo>
                    <a:pt x="95250" y="72389"/>
                  </a:lnTo>
                  <a:lnTo>
                    <a:pt x="95250" y="76200"/>
                  </a:lnTo>
                  <a:lnTo>
                    <a:pt x="95250" y="85636"/>
                  </a:lnTo>
                  <a:lnTo>
                    <a:pt x="96342" y="92278"/>
                  </a:lnTo>
                  <a:lnTo>
                    <a:pt x="98615" y="96253"/>
                  </a:lnTo>
                  <a:lnTo>
                    <a:pt x="101003" y="100114"/>
                  </a:lnTo>
                  <a:lnTo>
                    <a:pt x="104279" y="102006"/>
                  </a:lnTo>
                  <a:lnTo>
                    <a:pt x="108534" y="102006"/>
                  </a:lnTo>
                  <a:lnTo>
                    <a:pt x="112115" y="102006"/>
                  </a:lnTo>
                  <a:lnTo>
                    <a:pt x="128777" y="89306"/>
                  </a:lnTo>
                  <a:lnTo>
                    <a:pt x="129819" y="88112"/>
                  </a:lnTo>
                  <a:lnTo>
                    <a:pt x="131013" y="87515"/>
                  </a:lnTo>
                  <a:lnTo>
                    <a:pt x="132346" y="87515"/>
                  </a:lnTo>
                  <a:close/>
                </a:path>
                <a:path w="136525" h="118744">
                  <a:moveTo>
                    <a:pt x="114300" y="11709"/>
                  </a:moveTo>
                  <a:lnTo>
                    <a:pt x="112407" y="11709"/>
                  </a:lnTo>
                  <a:lnTo>
                    <a:pt x="110375" y="13500"/>
                  </a:lnTo>
                  <a:lnTo>
                    <a:pt x="108140" y="17068"/>
                  </a:lnTo>
                  <a:lnTo>
                    <a:pt x="106006" y="20548"/>
                  </a:lnTo>
                  <a:lnTo>
                    <a:pt x="103974" y="25361"/>
                  </a:lnTo>
                  <a:lnTo>
                    <a:pt x="101993" y="31559"/>
                  </a:lnTo>
                  <a:lnTo>
                    <a:pt x="100012" y="37655"/>
                  </a:lnTo>
                  <a:lnTo>
                    <a:pt x="98425" y="44411"/>
                  </a:lnTo>
                  <a:lnTo>
                    <a:pt x="97231" y="51803"/>
                  </a:lnTo>
                  <a:lnTo>
                    <a:pt x="104368" y="48920"/>
                  </a:lnTo>
                  <a:lnTo>
                    <a:pt x="109588" y="44754"/>
                  </a:lnTo>
                  <a:lnTo>
                    <a:pt x="112902" y="39293"/>
                  </a:lnTo>
                  <a:lnTo>
                    <a:pt x="116332" y="33743"/>
                  </a:lnTo>
                  <a:lnTo>
                    <a:pt x="118059" y="26746"/>
                  </a:lnTo>
                  <a:lnTo>
                    <a:pt x="118059" y="18262"/>
                  </a:lnTo>
                  <a:lnTo>
                    <a:pt x="118059" y="16179"/>
                  </a:lnTo>
                  <a:lnTo>
                    <a:pt x="117716" y="14592"/>
                  </a:lnTo>
                  <a:lnTo>
                    <a:pt x="117068" y="13500"/>
                  </a:lnTo>
                  <a:lnTo>
                    <a:pt x="116382" y="12306"/>
                  </a:lnTo>
                  <a:lnTo>
                    <a:pt x="115481" y="11709"/>
                  </a:lnTo>
                  <a:lnTo>
                    <a:pt x="114300" y="11709"/>
                  </a:lnTo>
                  <a:close/>
                </a:path>
              </a:pathLst>
            </a:custGeom>
            <a:ln w="5569">
              <a:solidFill>
                <a:srgbClr val="223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5827" y="4491142"/>
              <a:ext cx="464009" cy="10840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78199" y="4500629"/>
              <a:ext cx="63500" cy="8407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100" y="4679302"/>
              <a:ext cx="88900" cy="83197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301833" y="4646436"/>
            <a:ext cx="3227705" cy="146685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17475"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96</a:t>
            </a:r>
            <a:r>
              <a:rPr sz="800" b="1" spc="3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Likes</a:t>
            </a:r>
            <a:r>
              <a:rPr sz="800" b="1" spc="300" dirty="0">
                <a:latin typeface="Arial"/>
                <a:cs typeface="Arial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View</a:t>
            </a:r>
            <a:r>
              <a:rPr sz="550" spc="30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all</a:t>
            </a:r>
            <a:r>
              <a:rPr sz="550" spc="25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32</a:t>
            </a:r>
            <a:r>
              <a:rPr sz="550" spc="30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spc="-10" dirty="0">
                <a:solidFill>
                  <a:srgbClr val="989898"/>
                </a:solidFill>
                <a:latin typeface="Arial Unicode MS"/>
                <a:cs typeface="Arial Unicode MS"/>
              </a:rPr>
              <a:t>comments</a:t>
            </a:r>
            <a:endParaRPr sz="550">
              <a:latin typeface="Arial Unicode MS"/>
              <a:cs typeface="Arial Unicode MS"/>
            </a:endParaRPr>
          </a:p>
          <a:p>
            <a:pPr marR="5080">
              <a:lnSpc>
                <a:spcPct val="155300"/>
              </a:lnSpc>
              <a:spcBef>
                <a:spcPts val="280"/>
              </a:spcBef>
            </a:pPr>
            <a:r>
              <a:rPr sz="800" dirty="0">
                <a:latin typeface="Arial Unicode MS"/>
                <a:cs typeface="Arial Unicode MS"/>
              </a:rPr>
              <a:t>Feeling</a:t>
            </a:r>
            <a:r>
              <a:rPr sz="800" spc="6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the</a:t>
            </a:r>
            <a:r>
              <a:rPr sz="800" spc="6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festive</a:t>
            </a:r>
            <a:r>
              <a:rPr sz="800" spc="6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vibes</a:t>
            </a:r>
            <a:r>
              <a:rPr sz="800" spc="6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as</a:t>
            </a:r>
            <a:r>
              <a:rPr sz="800" spc="6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we</a:t>
            </a:r>
            <a:r>
              <a:rPr sz="800" spc="6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get</a:t>
            </a:r>
            <a:r>
              <a:rPr sz="800" spc="6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ready</a:t>
            </a:r>
            <a:r>
              <a:rPr sz="800" spc="60" dirty="0">
                <a:latin typeface="Arial Unicode MS"/>
                <a:cs typeface="Arial Unicode MS"/>
              </a:rPr>
              <a:t> </a:t>
            </a:r>
            <a:r>
              <a:rPr sz="800" spc="55" dirty="0">
                <a:latin typeface="Arial Unicode MS"/>
                <a:cs typeface="Arial Unicode MS"/>
              </a:rPr>
              <a:t>to</a:t>
            </a:r>
            <a:r>
              <a:rPr sz="800" spc="6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welcome</a:t>
            </a:r>
            <a:r>
              <a:rPr sz="800" spc="60" dirty="0">
                <a:latin typeface="Arial Unicode MS"/>
                <a:cs typeface="Arial Unicode MS"/>
              </a:rPr>
              <a:t> </a:t>
            </a:r>
            <a:r>
              <a:rPr sz="800" spc="55" dirty="0">
                <a:latin typeface="Arial Unicode MS"/>
                <a:cs typeface="Arial Unicode MS"/>
              </a:rPr>
              <a:t>our</a:t>
            </a:r>
            <a:r>
              <a:rPr sz="800" spc="6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guests</a:t>
            </a:r>
            <a:r>
              <a:rPr sz="800" spc="60" dirty="0">
                <a:latin typeface="Arial Unicode MS"/>
                <a:cs typeface="Arial Unicode MS"/>
              </a:rPr>
              <a:t> </a:t>
            </a:r>
            <a:r>
              <a:rPr sz="800" spc="25" dirty="0">
                <a:latin typeface="Arial Unicode MS"/>
                <a:cs typeface="Arial Unicode MS"/>
              </a:rPr>
              <a:t>for </a:t>
            </a:r>
            <a:r>
              <a:rPr sz="800" dirty="0">
                <a:latin typeface="Arial Unicode MS"/>
                <a:cs typeface="Arial Unicode MS"/>
              </a:rPr>
              <a:t>celebrating</a:t>
            </a:r>
            <a:r>
              <a:rPr sz="800" spc="15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their</a:t>
            </a:r>
            <a:r>
              <a:rPr sz="800" spc="15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holiday</a:t>
            </a:r>
            <a:r>
              <a:rPr sz="800" spc="15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season!</a:t>
            </a:r>
            <a:r>
              <a:rPr sz="800" spc="15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This</a:t>
            </a:r>
            <a:r>
              <a:rPr sz="800" spc="15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Diwali,</a:t>
            </a:r>
            <a:r>
              <a:rPr sz="800" spc="15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experience</a:t>
            </a:r>
            <a:r>
              <a:rPr sz="800" spc="155" dirty="0">
                <a:latin typeface="Arial Unicode MS"/>
                <a:cs typeface="Arial Unicode MS"/>
              </a:rPr>
              <a:t> </a:t>
            </a:r>
            <a:r>
              <a:rPr sz="800" spc="-25" dirty="0">
                <a:latin typeface="Arial Unicode MS"/>
                <a:cs typeface="Arial Unicode MS"/>
              </a:rPr>
              <a:t>the</a:t>
            </a:r>
            <a:r>
              <a:rPr sz="800" spc="200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warmth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and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joy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of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togetherness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at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@</a:t>
            </a:r>
            <a:r>
              <a:rPr sz="800" b="1" dirty="0">
                <a:latin typeface="Arial"/>
                <a:cs typeface="Arial"/>
              </a:rPr>
              <a:t>HotelCasaBella,</a:t>
            </a:r>
            <a:r>
              <a:rPr sz="800" b="1" spc="9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Bali</a:t>
            </a:r>
            <a:r>
              <a:rPr sz="800" spc="-10" dirty="0">
                <a:latin typeface="Arial Unicode MS"/>
                <a:cs typeface="Arial Unicode MS"/>
              </a:rPr>
              <a:t>!</a:t>
            </a:r>
            <a:endParaRPr sz="8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6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</a:pPr>
            <a:r>
              <a:rPr sz="800" dirty="0">
                <a:latin typeface="Arial Unicode MS"/>
                <a:cs typeface="Arial Unicode MS"/>
              </a:rPr>
              <a:t>Book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Now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for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Diwali2020</a:t>
            </a:r>
            <a:r>
              <a:rPr sz="800" b="1" spc="8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: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50" b="1" dirty="0">
                <a:latin typeface="Arial"/>
                <a:cs typeface="Arial"/>
              </a:rPr>
              <a:t>0123456789</a:t>
            </a:r>
            <a:r>
              <a:rPr sz="850" b="1" spc="114" dirty="0">
                <a:latin typeface="Arial"/>
                <a:cs typeface="Arial"/>
              </a:rPr>
              <a:t> </a:t>
            </a:r>
            <a:r>
              <a:rPr sz="800" spc="240" dirty="0">
                <a:latin typeface="Arial Unicode MS"/>
                <a:cs typeface="Arial Unicode MS"/>
              </a:rPr>
              <a:t>|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Link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in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Bio!</a:t>
            </a:r>
            <a:endParaRPr sz="800">
              <a:latin typeface="Arial Unicode MS"/>
              <a:cs typeface="Arial Unicode MS"/>
            </a:endParaRPr>
          </a:p>
          <a:p>
            <a:pPr marR="338455">
              <a:lnSpc>
                <a:spcPct val="155300"/>
              </a:lnSpc>
              <a:spcBef>
                <a:spcPts val="545"/>
              </a:spcBef>
            </a:pP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HotelCasaBella</a:t>
            </a:r>
            <a:r>
              <a:rPr sz="800" b="1" spc="27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Bali</a:t>
            </a:r>
            <a:r>
              <a:rPr sz="800" b="1" spc="27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Diwali2020</a:t>
            </a:r>
            <a:r>
              <a:rPr sz="800" b="1" spc="27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#HappyDiwali</a:t>
            </a:r>
            <a:r>
              <a:rPr sz="800" spc="275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#Diwali </a:t>
            </a:r>
            <a:r>
              <a:rPr sz="800" dirty="0">
                <a:latin typeface="Arial Unicode MS"/>
                <a:cs typeface="Arial Unicode MS"/>
              </a:rPr>
              <a:t>#Celebrations</a:t>
            </a:r>
            <a:r>
              <a:rPr sz="800" spc="3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#FestivalOfLights</a:t>
            </a:r>
            <a:r>
              <a:rPr sz="800" spc="305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#BookNow</a:t>
            </a:r>
            <a:endParaRPr sz="800">
              <a:latin typeface="Arial Unicode MS"/>
              <a:cs typeface="Arial Unicode MS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99834" y="1910311"/>
            <a:ext cx="6621780" cy="2947670"/>
            <a:chOff x="299834" y="1910311"/>
            <a:chExt cx="6621780" cy="2947670"/>
          </a:xfrm>
        </p:grpSpPr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9834" y="1910311"/>
              <a:ext cx="3160864" cy="247520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61182" y="4584700"/>
              <a:ext cx="463993" cy="10160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50011" y="4589754"/>
              <a:ext cx="71488" cy="8384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61181" y="4768405"/>
              <a:ext cx="99618" cy="89435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3778486" y="4735548"/>
            <a:ext cx="3080385" cy="125666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16205"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42</a:t>
            </a:r>
            <a:r>
              <a:rPr sz="800" b="1" spc="3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Likes</a:t>
            </a:r>
            <a:r>
              <a:rPr sz="800" b="1" spc="300" dirty="0">
                <a:latin typeface="Arial"/>
                <a:cs typeface="Arial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View</a:t>
            </a:r>
            <a:r>
              <a:rPr sz="550" spc="30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all</a:t>
            </a:r>
            <a:r>
              <a:rPr sz="550" spc="25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12</a:t>
            </a:r>
            <a:r>
              <a:rPr sz="550" spc="30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spc="-10" dirty="0">
                <a:solidFill>
                  <a:srgbClr val="989898"/>
                </a:solidFill>
                <a:latin typeface="Arial Unicode MS"/>
                <a:cs typeface="Arial Unicode MS"/>
              </a:rPr>
              <a:t>comments</a:t>
            </a:r>
            <a:endParaRPr sz="550">
              <a:latin typeface="Arial Unicode MS"/>
              <a:cs typeface="Arial Unicode MS"/>
            </a:endParaRPr>
          </a:p>
          <a:p>
            <a:pPr marR="81915">
              <a:lnSpc>
                <a:spcPct val="155300"/>
              </a:lnSpc>
              <a:spcBef>
                <a:spcPts val="204"/>
              </a:spcBef>
            </a:pPr>
            <a:r>
              <a:rPr sz="800" dirty="0">
                <a:latin typeface="Arial Unicode MS"/>
                <a:cs typeface="Arial Unicode MS"/>
              </a:rPr>
              <a:t>Make</a:t>
            </a:r>
            <a:r>
              <a:rPr sz="800" spc="15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your</a:t>
            </a:r>
            <a:r>
              <a:rPr sz="800" spc="15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ChristmasParty</a:t>
            </a:r>
            <a:r>
              <a:rPr sz="800" b="1" spc="15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magical</a:t>
            </a:r>
            <a:r>
              <a:rPr sz="800" spc="15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with</a:t>
            </a:r>
            <a:r>
              <a:rPr sz="800" spc="15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us</a:t>
            </a:r>
            <a:r>
              <a:rPr sz="800" spc="15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by</a:t>
            </a:r>
            <a:r>
              <a:rPr sz="800" spc="15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booking</a:t>
            </a:r>
            <a:r>
              <a:rPr sz="800" spc="155" dirty="0">
                <a:latin typeface="Arial Unicode MS"/>
                <a:cs typeface="Arial Unicode MS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your </a:t>
            </a:r>
            <a:r>
              <a:rPr sz="800" dirty="0">
                <a:latin typeface="Arial Unicode MS"/>
                <a:cs typeface="Arial Unicode MS"/>
              </a:rPr>
              <a:t>stay</a:t>
            </a:r>
            <a:r>
              <a:rPr sz="800" spc="7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at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@</a:t>
            </a:r>
            <a:r>
              <a:rPr sz="800" b="1" dirty="0">
                <a:latin typeface="Arial"/>
                <a:cs typeface="Arial"/>
              </a:rPr>
              <a:t>HotelCasaBella,</a:t>
            </a:r>
            <a:r>
              <a:rPr sz="800" b="1" spc="7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Bali</a:t>
            </a:r>
            <a:r>
              <a:rPr sz="800" spc="-10" dirty="0">
                <a:latin typeface="Arial Unicode MS"/>
                <a:cs typeface="Arial Unicode MS"/>
              </a:rPr>
              <a:t>.</a:t>
            </a:r>
            <a:endParaRPr sz="8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6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800" dirty="0">
                <a:latin typeface="Arial Unicode MS"/>
                <a:cs typeface="Arial Unicode MS"/>
              </a:rPr>
              <a:t>Book</a:t>
            </a:r>
            <a:r>
              <a:rPr sz="800" spc="7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Now!</a:t>
            </a:r>
            <a:r>
              <a:rPr sz="800" spc="7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Link</a:t>
            </a:r>
            <a:r>
              <a:rPr sz="800" spc="7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in</a:t>
            </a:r>
            <a:r>
              <a:rPr sz="800" spc="75" dirty="0">
                <a:latin typeface="Arial Unicode MS"/>
                <a:cs typeface="Arial Unicode MS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Bio!</a:t>
            </a:r>
            <a:endParaRPr sz="800">
              <a:latin typeface="Arial Unicode MS"/>
              <a:cs typeface="Arial Unicode MS"/>
            </a:endParaRPr>
          </a:p>
          <a:p>
            <a:pPr marR="5080">
              <a:lnSpc>
                <a:spcPct val="155300"/>
              </a:lnSpc>
              <a:spcBef>
                <a:spcPts val="525"/>
              </a:spcBef>
            </a:pP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HotelCasaBella</a:t>
            </a:r>
            <a:r>
              <a:rPr sz="800" b="1" spc="26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Bali</a:t>
            </a:r>
            <a:r>
              <a:rPr sz="800" b="1" spc="270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#ChristmasCelebration</a:t>
            </a:r>
            <a:r>
              <a:rPr sz="800" spc="26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#Festive</a:t>
            </a:r>
            <a:r>
              <a:rPr sz="800" spc="270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#Xmas </a:t>
            </a:r>
            <a:r>
              <a:rPr sz="800" dirty="0">
                <a:latin typeface="Arial Unicode MS"/>
                <a:cs typeface="Arial Unicode MS"/>
              </a:rPr>
              <a:t>#Party</a:t>
            </a:r>
            <a:r>
              <a:rPr sz="800" spc="135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#LuxuryHotel</a:t>
            </a:r>
            <a:endParaRPr sz="800">
              <a:latin typeface="Arial Unicode MS"/>
              <a:cs typeface="Arial Unicode MS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757358" y="1910308"/>
            <a:ext cx="3943350" cy="2947670"/>
            <a:chOff x="3757358" y="1910308"/>
            <a:chExt cx="3943350" cy="2947670"/>
          </a:xfrm>
        </p:grpSpPr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57358" y="1910308"/>
              <a:ext cx="3160814" cy="247520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36537" y="4580254"/>
              <a:ext cx="464009" cy="10840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39000" y="4768405"/>
              <a:ext cx="97726" cy="89435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7253845" y="4735548"/>
            <a:ext cx="2976880" cy="155575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16205"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105</a:t>
            </a:r>
            <a:r>
              <a:rPr sz="800" b="1" spc="3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Likes</a:t>
            </a:r>
            <a:r>
              <a:rPr sz="800" b="1" spc="320" dirty="0">
                <a:latin typeface="Arial"/>
                <a:cs typeface="Arial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View</a:t>
            </a:r>
            <a:r>
              <a:rPr sz="550" spc="30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all</a:t>
            </a:r>
            <a:r>
              <a:rPr sz="550" spc="35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29</a:t>
            </a:r>
            <a:r>
              <a:rPr sz="550" spc="30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spc="-10" dirty="0">
                <a:solidFill>
                  <a:srgbClr val="989898"/>
                </a:solidFill>
                <a:latin typeface="Arial Unicode MS"/>
                <a:cs typeface="Arial Unicode MS"/>
              </a:rPr>
              <a:t>comments</a:t>
            </a:r>
            <a:endParaRPr sz="550">
              <a:latin typeface="Arial Unicode MS"/>
              <a:cs typeface="Arial Unicode MS"/>
            </a:endParaRPr>
          </a:p>
          <a:p>
            <a:pPr marR="44450">
              <a:lnSpc>
                <a:spcPct val="155300"/>
              </a:lnSpc>
              <a:spcBef>
                <a:spcPts val="105"/>
              </a:spcBef>
            </a:pPr>
            <a:r>
              <a:rPr sz="800" dirty="0">
                <a:latin typeface="Arial Unicode MS"/>
                <a:cs typeface="Arial Unicode MS"/>
              </a:rPr>
              <a:t>This</a:t>
            </a:r>
            <a:r>
              <a:rPr sz="800" spc="114" dirty="0">
                <a:latin typeface="Arial Unicode MS"/>
                <a:cs typeface="Arial Unicode MS"/>
              </a:rPr>
              <a:t> </a:t>
            </a:r>
            <a:r>
              <a:rPr sz="800" b="1" dirty="0">
                <a:latin typeface="Arial"/>
                <a:cs typeface="Arial"/>
              </a:rPr>
              <a:t>Halloween</a:t>
            </a:r>
            <a:r>
              <a:rPr sz="800" b="1" spc="120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book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your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stay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at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@</a:t>
            </a:r>
            <a:r>
              <a:rPr sz="800" b="1" dirty="0">
                <a:latin typeface="Arial"/>
                <a:cs typeface="Arial"/>
              </a:rPr>
              <a:t>HotelCasaBella</a:t>
            </a:r>
            <a:r>
              <a:rPr sz="800" dirty="0">
                <a:latin typeface="Arial Unicode MS"/>
                <a:cs typeface="Arial Unicode MS"/>
              </a:rPr>
              <a:t>!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Dance, </a:t>
            </a:r>
            <a:r>
              <a:rPr sz="800" dirty="0">
                <a:latin typeface="Arial Unicode MS"/>
                <a:cs typeface="Arial Unicode MS"/>
              </a:rPr>
              <a:t>drink,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and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dine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with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spectacular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view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of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b="1" dirty="0">
                <a:latin typeface="Arial"/>
                <a:cs typeface="Arial"/>
              </a:rPr>
              <a:t>Bali</a:t>
            </a:r>
            <a:r>
              <a:rPr sz="800" dirty="0">
                <a:latin typeface="Arial Unicode MS"/>
                <a:cs typeface="Arial Unicode MS"/>
              </a:rPr>
              <a:t>.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The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night </a:t>
            </a:r>
            <a:r>
              <a:rPr sz="800" dirty="0">
                <a:latin typeface="Arial Unicode MS"/>
                <a:cs typeface="Arial Unicode MS"/>
              </a:rPr>
              <a:t>features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buﬀet,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live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spc="-70" dirty="0">
                <a:latin typeface="Arial Unicode MS"/>
                <a:cs typeface="Arial Unicode MS"/>
              </a:rPr>
              <a:t>DJ,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dance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ﬂoors,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full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bars,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costume </a:t>
            </a:r>
            <a:r>
              <a:rPr sz="800" dirty="0">
                <a:latin typeface="Arial Unicode MS"/>
                <a:cs typeface="Arial Unicode MS"/>
              </a:rPr>
              <a:t>contest,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giveaways,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and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more.</a:t>
            </a:r>
            <a:endParaRPr sz="8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30"/>
              </a:spcBef>
            </a:pPr>
            <a:r>
              <a:rPr sz="800" dirty="0">
                <a:latin typeface="Arial Unicode MS"/>
                <a:cs typeface="Arial Unicode MS"/>
              </a:rPr>
              <a:t>Happy</a:t>
            </a:r>
            <a:r>
              <a:rPr sz="800" spc="11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Halloween!</a:t>
            </a:r>
            <a:r>
              <a:rPr sz="800" spc="11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Link</a:t>
            </a:r>
            <a:r>
              <a:rPr sz="800" spc="11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in</a:t>
            </a:r>
            <a:r>
              <a:rPr sz="800" spc="110" dirty="0">
                <a:latin typeface="Arial Unicode MS"/>
                <a:cs typeface="Arial Unicode MS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Bio!</a:t>
            </a:r>
            <a:endParaRPr sz="800">
              <a:latin typeface="Arial Unicode MS"/>
              <a:cs typeface="Arial Unicode MS"/>
            </a:endParaRPr>
          </a:p>
          <a:p>
            <a:pPr marR="5080">
              <a:lnSpc>
                <a:spcPct val="155300"/>
              </a:lnSpc>
              <a:spcBef>
                <a:spcPts val="525"/>
              </a:spcBef>
            </a:pPr>
            <a:r>
              <a:rPr sz="800" dirty="0">
                <a:latin typeface="Arial Unicode MS"/>
                <a:cs typeface="Arial Unicode MS"/>
              </a:rPr>
              <a:t>#HappyHalloween</a:t>
            </a:r>
            <a:r>
              <a:rPr sz="800" spc="2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HotelCasaBella</a:t>
            </a:r>
            <a:r>
              <a:rPr sz="800" b="1" spc="280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Bali</a:t>
            </a:r>
            <a:r>
              <a:rPr sz="800" b="1" spc="280" dirty="0">
                <a:latin typeface="Arial"/>
                <a:cs typeface="Arial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#FunFilledEvening #BookNow</a:t>
            </a:r>
            <a:endParaRPr sz="800">
              <a:latin typeface="Arial Unicode MS"/>
              <a:cs typeface="Arial Unicode MS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0" y="770737"/>
            <a:ext cx="10693400" cy="6015355"/>
            <a:chOff x="0" y="770737"/>
            <a:chExt cx="10693400" cy="6015355"/>
          </a:xfrm>
        </p:grpSpPr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232701" y="1910308"/>
              <a:ext cx="3160864" cy="247520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350500" y="4589754"/>
              <a:ext cx="63500" cy="8384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89500" y="770737"/>
              <a:ext cx="914400" cy="54555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11470" y="852704"/>
              <a:ext cx="274929" cy="275608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0" y="6660705"/>
              <a:ext cx="10693400" cy="125095"/>
            </a:xfrm>
            <a:custGeom>
              <a:avLst/>
              <a:gdLst/>
              <a:ahLst/>
              <a:cxnLst/>
              <a:rect l="l" t="t" r="r" b="b"/>
              <a:pathLst>
                <a:path w="10693400" h="125095">
                  <a:moveTo>
                    <a:pt x="0" y="0"/>
                  </a:moveTo>
                  <a:lnTo>
                    <a:pt x="10693400" y="0"/>
                  </a:lnTo>
                  <a:lnTo>
                    <a:pt x="10693400" y="125056"/>
                  </a:lnTo>
                  <a:lnTo>
                    <a:pt x="0" y="125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3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1251" y="1473200"/>
            <a:ext cx="5302250" cy="5009515"/>
          </a:xfrm>
          <a:custGeom>
            <a:avLst/>
            <a:gdLst/>
            <a:ahLst/>
            <a:cxnLst/>
            <a:rect l="l" t="t" r="r" b="b"/>
            <a:pathLst>
              <a:path w="5302250" h="5009515">
                <a:moveTo>
                  <a:pt x="0" y="5009261"/>
                </a:moveTo>
                <a:lnTo>
                  <a:pt x="5302148" y="5009261"/>
                </a:lnTo>
                <a:lnTo>
                  <a:pt x="5302148" y="0"/>
                </a:lnTo>
                <a:lnTo>
                  <a:pt x="0" y="0"/>
                </a:lnTo>
                <a:lnTo>
                  <a:pt x="0" y="5009261"/>
                </a:lnTo>
                <a:close/>
              </a:path>
            </a:pathLst>
          </a:custGeom>
          <a:solidFill>
            <a:srgbClr val="F3F5FB">
              <a:alpha val="941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6205" y="2540528"/>
            <a:ext cx="4536440" cy="2810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6695" marR="5080" indent="-214629" algn="just">
              <a:lnSpc>
                <a:spcPct val="128800"/>
              </a:lnSpc>
              <a:spcBef>
                <a:spcPts val="100"/>
              </a:spcBef>
              <a:buClr>
                <a:srgbClr val="F3F5FB"/>
              </a:buClr>
              <a:buFont typeface="Arial"/>
              <a:buChar char="●"/>
              <a:tabLst>
                <a:tab pos="227329" algn="l"/>
              </a:tabLst>
            </a:pP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[Hotel</a:t>
            </a:r>
            <a:r>
              <a:rPr sz="1050" b="1" spc="10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spc="50" dirty="0">
                <a:solidFill>
                  <a:srgbClr val="FFFF00"/>
                </a:solidFill>
                <a:latin typeface="Arial"/>
                <a:cs typeface="Arial"/>
              </a:rPr>
              <a:t>Name]</a:t>
            </a:r>
            <a:r>
              <a:rPr sz="1050" b="1" spc="114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welcomes</a:t>
            </a:r>
            <a:r>
              <a:rPr sz="1050" spc="10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</a:t>
            </a:r>
            <a:r>
              <a:rPr sz="1050" spc="10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to</a:t>
            </a:r>
            <a:r>
              <a:rPr sz="1050" spc="10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encounter,</a:t>
            </a:r>
            <a:r>
              <a:rPr sz="1050" spc="10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</a:t>
            </a:r>
            <a:r>
              <a:rPr sz="1050" spc="11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perfect</a:t>
            </a:r>
            <a:r>
              <a:rPr sz="1050" spc="10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hideaway.</a:t>
            </a:r>
            <a:r>
              <a:rPr sz="1050" spc="11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20" dirty="0">
                <a:solidFill>
                  <a:srgbClr val="F3F5FB"/>
                </a:solidFill>
                <a:latin typeface="Arial Unicode MS"/>
                <a:cs typeface="Arial Unicode MS"/>
              </a:rPr>
              <a:t>Book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now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and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let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our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in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room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dining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facilities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be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best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excuse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for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35" dirty="0">
                <a:solidFill>
                  <a:srgbClr val="F3F5FB"/>
                </a:solidFill>
                <a:latin typeface="Arial Unicode MS"/>
                <a:cs typeface="Arial Unicode MS"/>
              </a:rPr>
              <a:t>to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enjoy</a:t>
            </a:r>
            <a:r>
              <a:rPr sz="1050" spc="9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in</a:t>
            </a:r>
            <a:r>
              <a:rPr sz="1050" spc="9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luxe.</a:t>
            </a:r>
            <a:endParaRPr sz="1050">
              <a:latin typeface="Arial Unicode MS"/>
              <a:cs typeface="Arial Unicode MS"/>
            </a:endParaRPr>
          </a:p>
          <a:p>
            <a:pPr marL="94615" marR="496570" indent="-94615">
              <a:lnSpc>
                <a:spcPct val="128800"/>
              </a:lnSpc>
              <a:spcBef>
                <a:spcPts val="610"/>
              </a:spcBef>
              <a:buFont typeface="Arial"/>
              <a:buChar char="●"/>
              <a:tabLst>
                <a:tab pos="94615" algn="l"/>
                <a:tab pos="250126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Travelers</a:t>
            </a:r>
            <a:r>
              <a:rPr sz="1050" spc="9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looking</a:t>
            </a:r>
            <a:r>
              <a:rPr sz="1050" spc="9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to</a:t>
            </a:r>
            <a:r>
              <a:rPr sz="1050" spc="9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beat</a:t>
            </a:r>
            <a:r>
              <a:rPr sz="1050" spc="9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1050" spc="9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heat</a:t>
            </a:r>
            <a:r>
              <a:rPr sz="1050" spc="9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25" dirty="0">
                <a:solidFill>
                  <a:srgbClr val="F3F5FB"/>
                </a:solidFill>
                <a:latin typeface="Arial Unicode MS"/>
                <a:cs typeface="Arial Unicode MS"/>
              </a:rPr>
              <a:t>in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[location]</a:t>
            </a:r>
            <a:r>
              <a:rPr sz="1050" b="1" spc="9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can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relax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25" dirty="0">
                <a:solidFill>
                  <a:srgbClr val="F3F5FB"/>
                </a:solidFill>
                <a:latin typeface="Arial Unicode MS"/>
                <a:cs typeface="Arial Unicode MS"/>
              </a:rPr>
              <a:t>and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rejuvenate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with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unique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20" dirty="0">
                <a:solidFill>
                  <a:srgbClr val="F3F5FB"/>
                </a:solidFill>
                <a:latin typeface="Arial Unicode MS"/>
                <a:cs typeface="Arial Unicode MS"/>
              </a:rPr>
              <a:t>Spa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services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oﬀered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at</a:t>
            </a:r>
            <a:r>
              <a:rPr sz="1050" spc="14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[hotel</a:t>
            </a:r>
            <a:r>
              <a:rPr sz="1050" b="1" spc="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name]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.</a:t>
            </a:r>
            <a:endParaRPr sz="1050">
              <a:latin typeface="Arial Unicode MS"/>
              <a:cs typeface="Arial Unicode MS"/>
            </a:endParaRPr>
          </a:p>
          <a:p>
            <a:pPr marL="94615" marR="196215" indent="-94615">
              <a:lnSpc>
                <a:spcPct val="128800"/>
              </a:lnSpc>
              <a:spcBef>
                <a:spcPts val="615"/>
              </a:spcBef>
              <a:buFont typeface="Arial"/>
              <a:buChar char="●"/>
              <a:tabLst>
                <a:tab pos="9461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No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matter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how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far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travel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to,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reconnect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with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loved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ones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20" dirty="0">
                <a:solidFill>
                  <a:srgbClr val="F3F5FB"/>
                </a:solidFill>
                <a:latin typeface="Arial Unicode MS"/>
                <a:cs typeface="Arial Unicode MS"/>
              </a:rPr>
              <a:t>this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holiday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season,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with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our</a:t>
            </a:r>
            <a:r>
              <a:rPr sz="1050" spc="11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[room</a:t>
            </a:r>
            <a:r>
              <a:rPr sz="1050" b="1" spc="8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type]</a:t>
            </a:r>
            <a:r>
              <a:rPr sz="1050" b="1" spc="9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and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[room</a:t>
            </a:r>
            <a:r>
              <a:rPr sz="1050" b="1" spc="8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type]</a:t>
            </a:r>
            <a:r>
              <a:rPr sz="1050" b="1" spc="9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at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[hotel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name]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,</a:t>
            </a:r>
            <a:r>
              <a:rPr sz="1050" spc="14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[location]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.</a:t>
            </a:r>
            <a:endParaRPr sz="1050">
              <a:latin typeface="Arial Unicode MS"/>
              <a:cs typeface="Arial Unicode MS"/>
            </a:endParaRPr>
          </a:p>
          <a:p>
            <a:pPr marL="94615" marR="276225" indent="-94615">
              <a:lnSpc>
                <a:spcPct val="128800"/>
              </a:lnSpc>
              <a:spcBef>
                <a:spcPts val="615"/>
              </a:spcBef>
              <a:buFont typeface="Arial"/>
              <a:buChar char="●"/>
              <a:tabLst>
                <a:tab pos="9461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An</a:t>
            </a:r>
            <a:r>
              <a:rPr sz="1050" spc="3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oﬀer</a:t>
            </a: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so</a:t>
            </a:r>
            <a:r>
              <a:rPr sz="1050" spc="4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good,</a:t>
            </a:r>
            <a:r>
              <a:rPr sz="1050" spc="4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</a:t>
            </a:r>
            <a:r>
              <a:rPr sz="1050" spc="3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just</a:t>
            </a:r>
            <a:r>
              <a:rPr sz="1050" spc="3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don’t</a:t>
            </a: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want</a:t>
            </a:r>
            <a:r>
              <a:rPr sz="1050" spc="3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to</a:t>
            </a:r>
            <a:r>
              <a:rPr sz="1050" spc="4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miss</a:t>
            </a:r>
            <a:r>
              <a:rPr sz="1050" spc="3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out</a:t>
            </a:r>
            <a:r>
              <a:rPr sz="1050" spc="4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on</a:t>
            </a:r>
            <a:r>
              <a:rPr sz="1050" spc="3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-</a:t>
            </a:r>
            <a:r>
              <a:rPr sz="1050" spc="3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pay</a:t>
            </a: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only</a:t>
            </a:r>
            <a:r>
              <a:rPr sz="1050" spc="3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for</a:t>
            </a:r>
            <a:r>
              <a:rPr sz="1050" spc="3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50" dirty="0">
                <a:solidFill>
                  <a:srgbClr val="F3F5FB"/>
                </a:solidFill>
                <a:latin typeface="Arial Unicode MS"/>
                <a:cs typeface="Arial Unicode MS"/>
              </a:rPr>
              <a:t>2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nights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and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stay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for </a:t>
            </a:r>
            <a:r>
              <a:rPr sz="1050" spc="-25" dirty="0">
                <a:solidFill>
                  <a:srgbClr val="F3F5FB"/>
                </a:solidFill>
                <a:latin typeface="Arial Unicode MS"/>
                <a:cs typeface="Arial Unicode MS"/>
              </a:rPr>
              <a:t>3!</a:t>
            </a:r>
            <a:endParaRPr sz="1050">
              <a:latin typeface="Arial Unicode MS"/>
              <a:cs typeface="Arial Unicode MS"/>
            </a:endParaRPr>
          </a:p>
          <a:p>
            <a:pPr marL="94615" marR="260350" indent="-94615">
              <a:lnSpc>
                <a:spcPct val="128800"/>
              </a:lnSpc>
              <a:spcBef>
                <a:spcPts val="610"/>
              </a:spcBef>
              <a:buFont typeface="Arial"/>
              <a:buChar char="●"/>
              <a:tabLst>
                <a:tab pos="9461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Enjoy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chilled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beer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sitting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by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1050" spc="9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pool.</a:t>
            </a:r>
            <a:r>
              <a:rPr sz="1050" spc="9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Book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stay</a:t>
            </a:r>
            <a:r>
              <a:rPr sz="1050" spc="9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and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get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access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to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1050" spc="9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45" dirty="0">
                <a:solidFill>
                  <a:srgbClr val="F3F5FB"/>
                </a:solidFill>
                <a:latin typeface="Arial Unicode MS"/>
                <a:cs typeface="Arial Unicode MS"/>
              </a:rPr>
              <a:t>inﬁnite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pool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at</a:t>
            </a:r>
            <a:r>
              <a:rPr sz="1050" spc="12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[hotel</a:t>
            </a:r>
            <a:r>
              <a:rPr sz="1050" b="1" spc="9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name]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,</a:t>
            </a:r>
            <a:r>
              <a:rPr sz="1050" spc="9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[location]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.</a:t>
            </a:r>
            <a:endParaRPr sz="105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31352" y="1922555"/>
            <a:ext cx="1602740" cy="29159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00" b="1" spc="-10" dirty="0">
                <a:solidFill>
                  <a:srgbClr val="F3F5FB"/>
                </a:solidFill>
                <a:latin typeface="Arial"/>
                <a:cs typeface="Arial"/>
              </a:rPr>
              <a:t>Hashtags:</a:t>
            </a:r>
            <a:endParaRPr sz="1500">
              <a:latin typeface="Arial"/>
              <a:cs typeface="Arial"/>
            </a:endParaRPr>
          </a:p>
          <a:p>
            <a:pPr marL="104139" indent="-81915">
              <a:lnSpc>
                <a:spcPct val="100000"/>
              </a:lnSpc>
              <a:spcBef>
                <a:spcPts val="1785"/>
              </a:spcBef>
              <a:buSzPct val="90476"/>
              <a:buFont typeface="Arial"/>
              <a:buChar char="●"/>
              <a:tabLst>
                <a:tab pos="104775" algn="l"/>
                <a:tab pos="323850" algn="l"/>
              </a:tabLst>
            </a:pP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#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[HotelName]</a:t>
            </a:r>
            <a:endParaRPr sz="1050">
              <a:latin typeface="Arial"/>
              <a:cs typeface="Arial"/>
            </a:endParaRPr>
          </a:p>
          <a:p>
            <a:pPr marL="104139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104775" algn="l"/>
                <a:tab pos="323850" algn="l"/>
              </a:tabLst>
            </a:pP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#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[Location]</a:t>
            </a:r>
            <a:endParaRPr sz="1050">
              <a:latin typeface="Arial"/>
              <a:cs typeface="Arial"/>
            </a:endParaRPr>
          </a:p>
          <a:p>
            <a:pPr marL="104139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10477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#StayinStyle</a:t>
            </a:r>
            <a:endParaRPr sz="1050">
              <a:latin typeface="Arial Unicode MS"/>
              <a:cs typeface="Arial Unicode MS"/>
            </a:endParaRPr>
          </a:p>
          <a:p>
            <a:pPr marL="104139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10477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#BestHotelDeals</a:t>
            </a:r>
            <a:endParaRPr sz="1050">
              <a:latin typeface="Arial Unicode MS"/>
              <a:cs typeface="Arial Unicode MS"/>
            </a:endParaRPr>
          </a:p>
          <a:p>
            <a:pPr marL="104139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10477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#LuxuryHotels</a:t>
            </a:r>
            <a:endParaRPr sz="1050">
              <a:latin typeface="Arial Unicode MS"/>
              <a:cs typeface="Arial Unicode MS"/>
            </a:endParaRPr>
          </a:p>
          <a:p>
            <a:pPr marL="104139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10477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#BookNow</a:t>
            </a:r>
            <a:endParaRPr sz="1050">
              <a:latin typeface="Arial Unicode MS"/>
              <a:cs typeface="Arial Unicode MS"/>
            </a:endParaRPr>
          </a:p>
          <a:p>
            <a:pPr marL="104139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10477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#SpaService</a:t>
            </a:r>
            <a:endParaRPr sz="1050">
              <a:latin typeface="Arial Unicode MS"/>
              <a:cs typeface="Arial Unicode MS"/>
            </a:endParaRPr>
          </a:p>
          <a:p>
            <a:pPr marL="104139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10477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#HolidaySeason</a:t>
            </a:r>
            <a:endParaRPr sz="1050">
              <a:latin typeface="Arial Unicode MS"/>
              <a:cs typeface="Arial Unicode MS"/>
            </a:endParaRPr>
          </a:p>
          <a:p>
            <a:pPr marL="104139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10477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#HotelRoom#HotelPool</a:t>
            </a:r>
            <a:endParaRPr sz="1050">
              <a:latin typeface="Arial Unicode MS"/>
              <a:cs typeface="Arial Unicode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-2857" y="770737"/>
            <a:ext cx="10699115" cy="6015355"/>
            <a:chOff x="-2857" y="770737"/>
            <a:chExt cx="10699115" cy="6015355"/>
          </a:xfrm>
        </p:grpSpPr>
        <p:sp>
          <p:nvSpPr>
            <p:cNvPr id="6" name="object 6"/>
            <p:cNvSpPr/>
            <p:nvPr/>
          </p:nvSpPr>
          <p:spPr>
            <a:xfrm>
              <a:off x="0" y="6482461"/>
              <a:ext cx="10693400" cy="303530"/>
            </a:xfrm>
            <a:custGeom>
              <a:avLst/>
              <a:gdLst/>
              <a:ahLst/>
              <a:cxnLst/>
              <a:rect l="l" t="t" r="r" b="b"/>
              <a:pathLst>
                <a:path w="10693400" h="303529">
                  <a:moveTo>
                    <a:pt x="0" y="0"/>
                  </a:moveTo>
                  <a:lnTo>
                    <a:pt x="10693400" y="0"/>
                  </a:lnTo>
                  <a:lnTo>
                    <a:pt x="10693400" y="303301"/>
                  </a:lnTo>
                  <a:lnTo>
                    <a:pt x="0" y="303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3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770737"/>
              <a:ext cx="10693400" cy="702945"/>
            </a:xfrm>
            <a:custGeom>
              <a:avLst/>
              <a:gdLst/>
              <a:ahLst/>
              <a:cxnLst/>
              <a:rect l="l" t="t" r="r" b="b"/>
              <a:pathLst>
                <a:path w="10693400" h="702944">
                  <a:moveTo>
                    <a:pt x="10693400" y="702462"/>
                  </a:moveTo>
                  <a:lnTo>
                    <a:pt x="0" y="702462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7024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1473200"/>
              <a:ext cx="10693400" cy="0"/>
            </a:xfrm>
            <a:custGeom>
              <a:avLst/>
              <a:gdLst/>
              <a:ahLst/>
              <a:cxnLst/>
              <a:rect l="l" t="t" r="r" b="b"/>
              <a:pathLst>
                <a:path w="10693400">
                  <a:moveTo>
                    <a:pt x="10693400" y="0"/>
                  </a:moveTo>
                  <a:lnTo>
                    <a:pt x="0" y="0"/>
                  </a:lnTo>
                </a:path>
              </a:pathLst>
            </a:custGeom>
            <a:ln w="556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245810" y="925385"/>
            <a:ext cx="618998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spc="-10" dirty="0">
                <a:solidFill>
                  <a:srgbClr val="000000"/>
                </a:solidFill>
              </a:rPr>
              <a:t>Exclusive</a:t>
            </a:r>
            <a:r>
              <a:rPr sz="2100" spc="-70" dirty="0">
                <a:solidFill>
                  <a:srgbClr val="000000"/>
                </a:solidFill>
              </a:rPr>
              <a:t> </a:t>
            </a:r>
            <a:r>
              <a:rPr sz="2100" spc="120" dirty="0">
                <a:solidFill>
                  <a:srgbClr val="000000"/>
                </a:solidFill>
              </a:rPr>
              <a:t>Oﬀer</a:t>
            </a:r>
            <a:r>
              <a:rPr sz="2100" spc="-65" dirty="0">
                <a:solidFill>
                  <a:srgbClr val="000000"/>
                </a:solidFill>
              </a:rPr>
              <a:t> </a:t>
            </a:r>
            <a:r>
              <a:rPr sz="2100" spc="70" dirty="0">
                <a:solidFill>
                  <a:srgbClr val="000000"/>
                </a:solidFill>
              </a:rPr>
              <a:t>and</a:t>
            </a:r>
            <a:r>
              <a:rPr sz="2100" spc="-70" dirty="0">
                <a:solidFill>
                  <a:srgbClr val="000000"/>
                </a:solidFill>
              </a:rPr>
              <a:t> </a:t>
            </a:r>
            <a:r>
              <a:rPr sz="2100" dirty="0">
                <a:solidFill>
                  <a:srgbClr val="000000"/>
                </a:solidFill>
              </a:rPr>
              <a:t>Service</a:t>
            </a:r>
            <a:r>
              <a:rPr sz="2100" spc="-65" dirty="0">
                <a:solidFill>
                  <a:srgbClr val="000000"/>
                </a:solidFill>
              </a:rPr>
              <a:t> </a:t>
            </a:r>
            <a:r>
              <a:rPr sz="2100" spc="-10" dirty="0">
                <a:solidFill>
                  <a:srgbClr val="000000"/>
                </a:solidFill>
              </a:rPr>
              <a:t>Posts</a:t>
            </a:r>
            <a:r>
              <a:rPr sz="2100" spc="-75" dirty="0">
                <a:solidFill>
                  <a:srgbClr val="000000"/>
                </a:solidFill>
              </a:rPr>
              <a:t> </a:t>
            </a:r>
            <a:r>
              <a:rPr sz="2100" spc="80" dirty="0">
                <a:solidFill>
                  <a:srgbClr val="000000"/>
                </a:solidFill>
              </a:rPr>
              <a:t>for</a:t>
            </a:r>
            <a:r>
              <a:rPr sz="2100" spc="-65" dirty="0">
                <a:solidFill>
                  <a:srgbClr val="000000"/>
                </a:solidFill>
              </a:rPr>
              <a:t> </a:t>
            </a:r>
            <a:r>
              <a:rPr sz="2100" spc="-10" dirty="0">
                <a:solidFill>
                  <a:srgbClr val="000000"/>
                </a:solidFill>
              </a:rPr>
              <a:t>Facebook</a:t>
            </a:r>
            <a:endParaRPr sz="2100"/>
          </a:p>
        </p:txBody>
      </p:sp>
      <p:sp>
        <p:nvSpPr>
          <p:cNvPr id="10" name="object 10"/>
          <p:cNvSpPr txBox="1"/>
          <p:nvPr/>
        </p:nvSpPr>
        <p:spPr>
          <a:xfrm>
            <a:off x="395540" y="1922555"/>
            <a:ext cx="1087120" cy="2571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00" b="1" spc="-10" dirty="0">
                <a:solidFill>
                  <a:srgbClr val="F3F5FB"/>
                </a:solidFill>
                <a:latin typeface="Arial"/>
                <a:cs typeface="Arial"/>
              </a:rPr>
              <a:t>Templates: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9850488" y="1208481"/>
            <a:ext cx="536575" cy="538480"/>
            <a:chOff x="9850488" y="1208481"/>
            <a:chExt cx="536575" cy="538480"/>
          </a:xfrm>
        </p:grpSpPr>
        <p:sp>
          <p:nvSpPr>
            <p:cNvPr id="12" name="object 12"/>
            <p:cNvSpPr/>
            <p:nvPr/>
          </p:nvSpPr>
          <p:spPr>
            <a:xfrm>
              <a:off x="9850488" y="1208481"/>
              <a:ext cx="536575" cy="538480"/>
            </a:xfrm>
            <a:custGeom>
              <a:avLst/>
              <a:gdLst/>
              <a:ahLst/>
              <a:cxnLst/>
              <a:rect l="l" t="t" r="r" b="b"/>
              <a:pathLst>
                <a:path w="536575" h="538480">
                  <a:moveTo>
                    <a:pt x="267982" y="538416"/>
                  </a:moveTo>
                  <a:lnTo>
                    <a:pt x="219764" y="533879"/>
                  </a:lnTo>
                  <a:lnTo>
                    <a:pt x="174401" y="521237"/>
                  </a:lnTo>
                  <a:lnTo>
                    <a:pt x="132646" y="501245"/>
                  </a:lnTo>
                  <a:lnTo>
                    <a:pt x="95250" y="474659"/>
                  </a:lnTo>
                  <a:lnTo>
                    <a:pt x="62966" y="442232"/>
                  </a:lnTo>
                  <a:lnTo>
                    <a:pt x="36547" y="404721"/>
                  </a:lnTo>
                  <a:lnTo>
                    <a:pt x="16744" y="362879"/>
                  </a:lnTo>
                  <a:lnTo>
                    <a:pt x="4311" y="317463"/>
                  </a:lnTo>
                  <a:lnTo>
                    <a:pt x="0" y="269227"/>
                  </a:lnTo>
                  <a:lnTo>
                    <a:pt x="4311" y="220979"/>
                  </a:lnTo>
                  <a:lnTo>
                    <a:pt x="16744" y="175554"/>
                  </a:lnTo>
                  <a:lnTo>
                    <a:pt x="36547" y="133706"/>
                  </a:lnTo>
                  <a:lnTo>
                    <a:pt x="62966" y="96190"/>
                  </a:lnTo>
                  <a:lnTo>
                    <a:pt x="95250" y="63760"/>
                  </a:lnTo>
                  <a:lnTo>
                    <a:pt x="132646" y="37171"/>
                  </a:lnTo>
                  <a:lnTo>
                    <a:pt x="174401" y="17179"/>
                  </a:lnTo>
                  <a:lnTo>
                    <a:pt x="219764" y="4537"/>
                  </a:lnTo>
                  <a:lnTo>
                    <a:pt x="267982" y="0"/>
                  </a:lnTo>
                  <a:lnTo>
                    <a:pt x="316200" y="4537"/>
                  </a:lnTo>
                  <a:lnTo>
                    <a:pt x="361565" y="17179"/>
                  </a:lnTo>
                  <a:lnTo>
                    <a:pt x="403322" y="37171"/>
                  </a:lnTo>
                  <a:lnTo>
                    <a:pt x="440720" y="63760"/>
                  </a:lnTo>
                  <a:lnTo>
                    <a:pt x="473006" y="96190"/>
                  </a:lnTo>
                  <a:lnTo>
                    <a:pt x="499427" y="133706"/>
                  </a:lnTo>
                  <a:lnTo>
                    <a:pt x="519231" y="175554"/>
                  </a:lnTo>
                  <a:lnTo>
                    <a:pt x="531666" y="220979"/>
                  </a:lnTo>
                  <a:lnTo>
                    <a:pt x="535978" y="269227"/>
                  </a:lnTo>
                  <a:lnTo>
                    <a:pt x="531666" y="317463"/>
                  </a:lnTo>
                  <a:lnTo>
                    <a:pt x="519231" y="362879"/>
                  </a:lnTo>
                  <a:lnTo>
                    <a:pt x="499427" y="404721"/>
                  </a:lnTo>
                  <a:lnTo>
                    <a:pt x="473006" y="442232"/>
                  </a:lnTo>
                  <a:lnTo>
                    <a:pt x="440720" y="474659"/>
                  </a:lnTo>
                  <a:lnTo>
                    <a:pt x="403322" y="501245"/>
                  </a:lnTo>
                  <a:lnTo>
                    <a:pt x="361565" y="521237"/>
                  </a:lnTo>
                  <a:lnTo>
                    <a:pt x="316200" y="533879"/>
                  </a:lnTo>
                  <a:lnTo>
                    <a:pt x="267982" y="538416"/>
                  </a:lnTo>
                  <a:close/>
                </a:path>
              </a:pathLst>
            </a:custGeom>
            <a:solidFill>
              <a:srgbClr val="223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71100" y="1364653"/>
              <a:ext cx="101053" cy="222846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2814837" y="6539933"/>
            <a:ext cx="5057140" cy="18732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900" spc="-10" dirty="0">
                <a:solidFill>
                  <a:srgbClr val="FFF400"/>
                </a:solidFill>
                <a:latin typeface="Arial Unicode MS"/>
                <a:cs typeface="Arial Unicode MS"/>
              </a:rPr>
              <a:t>NOTE</a:t>
            </a:r>
            <a:r>
              <a:rPr sz="900" spc="-10" dirty="0">
                <a:solidFill>
                  <a:srgbClr val="F3F5FB"/>
                </a:solidFill>
                <a:latin typeface="Arial Unicode MS"/>
                <a:cs typeface="Arial Unicode MS"/>
              </a:rPr>
              <a:t>: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0" dirty="0">
                <a:solidFill>
                  <a:srgbClr val="F3F5FB"/>
                </a:solidFill>
                <a:latin typeface="Arial Unicode MS"/>
                <a:cs typeface="Arial Unicode MS"/>
              </a:rPr>
              <a:t>content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0" dirty="0">
                <a:solidFill>
                  <a:srgbClr val="F3F5FB"/>
                </a:solidFill>
                <a:latin typeface="Arial Unicode MS"/>
                <a:cs typeface="Arial Unicode MS"/>
              </a:rPr>
              <a:t>in</a:t>
            </a:r>
            <a:r>
              <a:rPr sz="90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FF400"/>
                </a:solidFill>
                <a:latin typeface="Arial Unicode MS"/>
                <a:cs typeface="Arial Unicode MS"/>
              </a:rPr>
              <a:t>[brackets]</a:t>
            </a:r>
            <a:r>
              <a:rPr sz="900" spc="80" dirty="0">
                <a:solidFill>
                  <a:srgbClr val="FFF400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is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variable.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Please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5" dirty="0">
                <a:solidFill>
                  <a:srgbClr val="F3F5FB"/>
                </a:solidFill>
                <a:latin typeface="Arial Unicode MS"/>
                <a:cs typeface="Arial Unicode MS"/>
              </a:rPr>
              <a:t>modify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5" dirty="0">
                <a:solidFill>
                  <a:srgbClr val="F3F5FB"/>
                </a:solidFill>
                <a:latin typeface="Arial Unicode MS"/>
                <a:cs typeface="Arial Unicode MS"/>
              </a:rPr>
              <a:t>it</a:t>
            </a:r>
            <a:r>
              <a:rPr sz="90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according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to </a:t>
            </a:r>
            <a:r>
              <a:rPr sz="900" spc="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40" dirty="0">
                <a:solidFill>
                  <a:srgbClr val="F3F5FB"/>
                </a:solidFill>
                <a:latin typeface="Arial Unicode MS"/>
                <a:cs typeface="Arial Unicode MS"/>
              </a:rPr>
              <a:t>requirement.</a:t>
            </a:r>
            <a:endParaRPr sz="9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1251" y="1473200"/>
            <a:ext cx="5302250" cy="5009515"/>
          </a:xfrm>
          <a:custGeom>
            <a:avLst/>
            <a:gdLst/>
            <a:ahLst/>
            <a:cxnLst/>
            <a:rect l="l" t="t" r="r" b="b"/>
            <a:pathLst>
              <a:path w="5302250" h="5009515">
                <a:moveTo>
                  <a:pt x="0" y="5009261"/>
                </a:moveTo>
                <a:lnTo>
                  <a:pt x="5302148" y="5009261"/>
                </a:lnTo>
                <a:lnTo>
                  <a:pt x="5302148" y="0"/>
                </a:lnTo>
                <a:lnTo>
                  <a:pt x="0" y="0"/>
                </a:lnTo>
                <a:lnTo>
                  <a:pt x="0" y="5009261"/>
                </a:lnTo>
                <a:close/>
              </a:path>
            </a:pathLst>
          </a:custGeom>
          <a:solidFill>
            <a:srgbClr val="F3F5FB">
              <a:alpha val="941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700444" y="2575059"/>
            <a:ext cx="874394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[hotelname]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,</a:t>
            </a:r>
            <a:endParaRPr sz="105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6205" y="2529389"/>
            <a:ext cx="3178810" cy="43815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93980" indent="-81915">
              <a:lnSpc>
                <a:spcPct val="100000"/>
              </a:lnSpc>
              <a:spcBef>
                <a:spcPts val="459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Exclusive</a:t>
            </a:r>
            <a:r>
              <a:rPr sz="1050" spc="4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Villas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built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in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45" dirty="0">
                <a:solidFill>
                  <a:srgbClr val="F3F5FB"/>
                </a:solidFill>
                <a:latin typeface="Arial Unicode MS"/>
                <a:cs typeface="Arial Unicode MS"/>
              </a:rPr>
              <a:t>harmony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with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nature!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at</a:t>
            </a:r>
            <a:r>
              <a:rPr sz="1050" spc="4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50" dirty="0">
                <a:solidFill>
                  <a:srgbClr val="F3F5FB"/>
                </a:solidFill>
                <a:latin typeface="Arial Unicode MS"/>
                <a:cs typeface="Arial Unicode MS"/>
              </a:rPr>
              <a:t>@</a:t>
            </a:r>
            <a:endParaRPr sz="1050">
              <a:latin typeface="Arial Unicode MS"/>
              <a:cs typeface="Arial Unicode MS"/>
            </a:endParaRPr>
          </a:p>
          <a:p>
            <a:pPr marL="226695">
              <a:lnSpc>
                <a:spcPct val="100000"/>
              </a:lnSpc>
              <a:spcBef>
                <a:spcPts val="365"/>
              </a:spcBef>
            </a:pP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[location]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.</a:t>
            </a:r>
            <a:endParaRPr sz="105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6205" y="3065173"/>
            <a:ext cx="4362450" cy="1940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980" indent="-81915">
              <a:lnSpc>
                <a:spcPct val="100000"/>
              </a:lnSpc>
              <a:spcBef>
                <a:spcPts val="10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Breakfast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in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Bed,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lunch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by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pool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or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self-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care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at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20" dirty="0">
                <a:solidFill>
                  <a:srgbClr val="F3F5FB"/>
                </a:solidFill>
                <a:latin typeface="Arial Unicode MS"/>
                <a:cs typeface="Arial Unicode MS"/>
              </a:rPr>
              <a:t>Spa?</a:t>
            </a:r>
            <a:endParaRPr sz="1050">
              <a:latin typeface="Arial Unicode MS"/>
              <a:cs typeface="Arial Unicode MS"/>
            </a:endParaRPr>
          </a:p>
          <a:p>
            <a:pPr marL="94615" marR="5080" indent="-94615">
              <a:lnSpc>
                <a:spcPct val="128800"/>
              </a:lnSpc>
              <a:spcBef>
                <a:spcPts val="61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Plunge</a:t>
            </a:r>
            <a:r>
              <a:rPr sz="1050" spc="10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into</a:t>
            </a:r>
            <a:r>
              <a:rPr sz="1050" spc="11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1050" spc="11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pool</a:t>
            </a:r>
            <a:r>
              <a:rPr sz="1050" spc="11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while</a:t>
            </a:r>
            <a:r>
              <a:rPr sz="1050" spc="10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</a:t>
            </a:r>
            <a:r>
              <a:rPr sz="1050" spc="10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take</a:t>
            </a:r>
            <a:r>
              <a:rPr sz="1050" spc="10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in</a:t>
            </a:r>
            <a:r>
              <a:rPr sz="1050" spc="10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1050" spc="11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beautiful</a:t>
            </a:r>
            <a:r>
              <a:rPr sz="1050" spc="10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sunset</a:t>
            </a:r>
            <a:r>
              <a:rPr sz="1050" spc="10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view</a:t>
            </a:r>
            <a:r>
              <a:rPr sz="1050" spc="10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45" dirty="0">
                <a:solidFill>
                  <a:srgbClr val="F3F5FB"/>
                </a:solidFill>
                <a:latin typeface="Arial Unicode MS"/>
                <a:cs typeface="Arial Unicode MS"/>
              </a:rPr>
              <a:t>from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@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[hotelname]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,</a:t>
            </a:r>
            <a:r>
              <a:rPr sz="1050" spc="19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[location]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.</a:t>
            </a:r>
            <a:endParaRPr sz="1050">
              <a:latin typeface="Arial Unicode MS"/>
              <a:cs typeface="Arial Unicode MS"/>
            </a:endParaRPr>
          </a:p>
          <a:p>
            <a:pPr marL="94615" marR="163195" indent="-94615">
              <a:lnSpc>
                <a:spcPct val="128800"/>
              </a:lnSpc>
              <a:spcBef>
                <a:spcPts val="61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special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candle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light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dinner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for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that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perfect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moment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to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reconnect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with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loved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one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@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[hotelname]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.</a:t>
            </a:r>
            <a:endParaRPr sz="1050">
              <a:latin typeface="Arial Unicode MS"/>
              <a:cs typeface="Arial Unicode MS"/>
            </a:endParaRPr>
          </a:p>
          <a:p>
            <a:pPr marL="94615" marR="276225" indent="-94615">
              <a:lnSpc>
                <a:spcPct val="128800"/>
              </a:lnSpc>
              <a:spcBef>
                <a:spcPts val="61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From</a:t>
            </a:r>
            <a:r>
              <a:rPr sz="1050" spc="9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sweet</a:t>
            </a:r>
            <a:r>
              <a:rPr sz="1050" spc="9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treats</a:t>
            </a:r>
            <a:r>
              <a:rPr sz="1050" spc="9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to</a:t>
            </a:r>
            <a:r>
              <a:rPr sz="1050" spc="10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fun-ﬁlled</a:t>
            </a:r>
            <a:r>
              <a:rPr sz="1050" spc="9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outdoor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games,</a:t>
            </a:r>
            <a:r>
              <a:rPr sz="1050" spc="9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there</a:t>
            </a:r>
            <a:r>
              <a:rPr sz="1050" spc="10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are</a:t>
            </a:r>
            <a:r>
              <a:rPr sz="1050" spc="9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great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surprises</a:t>
            </a:r>
            <a:r>
              <a:rPr sz="1050" spc="10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at</a:t>
            </a:r>
            <a:r>
              <a:rPr sz="1050" spc="11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every</a:t>
            </a:r>
            <a:r>
              <a:rPr sz="1050" spc="10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corner</a:t>
            </a:r>
            <a:r>
              <a:rPr sz="1050" spc="11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for</a:t>
            </a:r>
            <a:r>
              <a:rPr sz="1050" spc="10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1050" spc="10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little</a:t>
            </a:r>
            <a:r>
              <a:rPr sz="1050" spc="10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ones</a:t>
            </a:r>
            <a:r>
              <a:rPr sz="1050" spc="11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at</a:t>
            </a:r>
            <a:r>
              <a:rPr sz="1050" spc="10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@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[hotelname]</a:t>
            </a:r>
            <a:endParaRPr sz="1050">
              <a:latin typeface="Arial"/>
              <a:cs typeface="Arial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  <a:tab pos="206057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Book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weekend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stay</a:t>
            </a:r>
            <a:r>
              <a:rPr sz="1050" spc="9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at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50" dirty="0">
                <a:solidFill>
                  <a:srgbClr val="F3F5FB"/>
                </a:solidFill>
                <a:latin typeface="Arial Unicode MS"/>
                <a:cs typeface="Arial Unicode MS"/>
              </a:rPr>
              <a:t>@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[hotelname]</a:t>
            </a:r>
            <a:r>
              <a:rPr sz="1050" b="1" spc="1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now.</a:t>
            </a:r>
            <a:r>
              <a:rPr sz="1050" spc="14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Link</a:t>
            </a:r>
            <a:r>
              <a:rPr sz="1050" spc="14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in</a:t>
            </a:r>
            <a:r>
              <a:rPr sz="1050" spc="14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20" dirty="0">
                <a:solidFill>
                  <a:srgbClr val="F3F5FB"/>
                </a:solidFill>
                <a:latin typeface="Arial Unicode MS"/>
                <a:cs typeface="Arial Unicode MS"/>
              </a:rPr>
              <a:t>bio!</a:t>
            </a:r>
            <a:endParaRPr sz="1050">
              <a:latin typeface="Arial Unicode MS"/>
              <a:cs typeface="Arial Unicode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42017" y="2541642"/>
            <a:ext cx="1176655" cy="3310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980" indent="-81915">
              <a:lnSpc>
                <a:spcPct val="100000"/>
              </a:lnSpc>
              <a:spcBef>
                <a:spcPts val="100"/>
              </a:spcBef>
              <a:buSzPct val="90476"/>
              <a:buFont typeface="Arial"/>
              <a:buChar char="●"/>
              <a:tabLst>
                <a:tab pos="94615" algn="l"/>
                <a:tab pos="313055" algn="l"/>
              </a:tabLst>
            </a:pP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#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[HotelName]</a:t>
            </a:r>
            <a:endParaRPr sz="1050">
              <a:latin typeface="Arial"/>
              <a:cs typeface="Arial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  <a:tab pos="313055" algn="l"/>
              </a:tabLst>
            </a:pP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#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[Location]</a:t>
            </a:r>
            <a:endParaRPr sz="1050">
              <a:latin typeface="Arial"/>
              <a:cs typeface="Arial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#LuxuryHotel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#Villas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#Vacation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#LuxuryHotels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#BookNow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20" dirty="0">
                <a:solidFill>
                  <a:srgbClr val="F3F5FB"/>
                </a:solidFill>
                <a:latin typeface="Arial Unicode MS"/>
                <a:cs typeface="Arial Unicode MS"/>
              </a:rPr>
              <a:t>#Spa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#Pool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#StayInStyle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#SpecialService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#HotelPool</a:t>
            </a:r>
            <a:endParaRPr sz="1050">
              <a:latin typeface="Arial Unicode MS"/>
              <a:cs typeface="Arial Unicode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-2857" y="770737"/>
            <a:ext cx="10699115" cy="6015355"/>
            <a:chOff x="-2857" y="770737"/>
            <a:chExt cx="10699115" cy="6015355"/>
          </a:xfrm>
        </p:grpSpPr>
        <p:sp>
          <p:nvSpPr>
            <p:cNvPr id="8" name="object 8"/>
            <p:cNvSpPr/>
            <p:nvPr/>
          </p:nvSpPr>
          <p:spPr>
            <a:xfrm>
              <a:off x="0" y="6482461"/>
              <a:ext cx="10693400" cy="303530"/>
            </a:xfrm>
            <a:custGeom>
              <a:avLst/>
              <a:gdLst/>
              <a:ahLst/>
              <a:cxnLst/>
              <a:rect l="l" t="t" r="r" b="b"/>
              <a:pathLst>
                <a:path w="10693400" h="303529">
                  <a:moveTo>
                    <a:pt x="0" y="0"/>
                  </a:moveTo>
                  <a:lnTo>
                    <a:pt x="10693400" y="0"/>
                  </a:lnTo>
                  <a:lnTo>
                    <a:pt x="10693400" y="303301"/>
                  </a:lnTo>
                  <a:lnTo>
                    <a:pt x="0" y="303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3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770737"/>
              <a:ext cx="10693400" cy="702945"/>
            </a:xfrm>
            <a:custGeom>
              <a:avLst/>
              <a:gdLst/>
              <a:ahLst/>
              <a:cxnLst/>
              <a:rect l="l" t="t" r="r" b="b"/>
              <a:pathLst>
                <a:path w="10693400" h="702944">
                  <a:moveTo>
                    <a:pt x="10693400" y="702462"/>
                  </a:moveTo>
                  <a:lnTo>
                    <a:pt x="0" y="702462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7024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1473200"/>
              <a:ext cx="10693400" cy="0"/>
            </a:xfrm>
            <a:custGeom>
              <a:avLst/>
              <a:gdLst/>
              <a:ahLst/>
              <a:cxnLst/>
              <a:rect l="l" t="t" r="r" b="b"/>
              <a:pathLst>
                <a:path w="10693400">
                  <a:moveTo>
                    <a:pt x="10693400" y="0"/>
                  </a:moveTo>
                  <a:lnTo>
                    <a:pt x="0" y="0"/>
                  </a:lnTo>
                </a:path>
              </a:pathLst>
            </a:custGeom>
            <a:ln w="556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348019" y="925385"/>
            <a:ext cx="598805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spc="-10" dirty="0">
                <a:solidFill>
                  <a:srgbClr val="000000"/>
                </a:solidFill>
              </a:rPr>
              <a:t>Exclusive</a:t>
            </a:r>
            <a:r>
              <a:rPr sz="2100" spc="-70" dirty="0">
                <a:solidFill>
                  <a:srgbClr val="000000"/>
                </a:solidFill>
              </a:rPr>
              <a:t> </a:t>
            </a:r>
            <a:r>
              <a:rPr sz="2100" spc="120" dirty="0">
                <a:solidFill>
                  <a:srgbClr val="000000"/>
                </a:solidFill>
              </a:rPr>
              <a:t>Oﬀer</a:t>
            </a:r>
            <a:r>
              <a:rPr sz="2100" spc="-65" dirty="0">
                <a:solidFill>
                  <a:srgbClr val="000000"/>
                </a:solidFill>
              </a:rPr>
              <a:t> </a:t>
            </a:r>
            <a:r>
              <a:rPr sz="2100" spc="60" dirty="0">
                <a:solidFill>
                  <a:srgbClr val="000000"/>
                </a:solidFill>
              </a:rPr>
              <a:t>&amp;</a:t>
            </a:r>
            <a:r>
              <a:rPr sz="2100" spc="-60" dirty="0">
                <a:solidFill>
                  <a:srgbClr val="000000"/>
                </a:solidFill>
              </a:rPr>
              <a:t> </a:t>
            </a:r>
            <a:r>
              <a:rPr sz="2100" dirty="0">
                <a:solidFill>
                  <a:srgbClr val="000000"/>
                </a:solidFill>
              </a:rPr>
              <a:t>Service</a:t>
            </a:r>
            <a:r>
              <a:rPr sz="2100" spc="-70" dirty="0">
                <a:solidFill>
                  <a:srgbClr val="000000"/>
                </a:solidFill>
              </a:rPr>
              <a:t> </a:t>
            </a:r>
            <a:r>
              <a:rPr sz="2100" spc="-10" dirty="0">
                <a:solidFill>
                  <a:srgbClr val="000000"/>
                </a:solidFill>
              </a:rPr>
              <a:t>Posts</a:t>
            </a:r>
            <a:r>
              <a:rPr sz="2100" spc="-65" dirty="0">
                <a:solidFill>
                  <a:srgbClr val="000000"/>
                </a:solidFill>
              </a:rPr>
              <a:t> </a:t>
            </a:r>
            <a:r>
              <a:rPr sz="2100" spc="75" dirty="0">
                <a:solidFill>
                  <a:srgbClr val="000000"/>
                </a:solidFill>
              </a:rPr>
              <a:t>for</a:t>
            </a:r>
            <a:r>
              <a:rPr sz="2100" spc="-65" dirty="0">
                <a:solidFill>
                  <a:srgbClr val="000000"/>
                </a:solidFill>
              </a:rPr>
              <a:t> </a:t>
            </a:r>
            <a:r>
              <a:rPr sz="2100" spc="60" dirty="0">
                <a:solidFill>
                  <a:srgbClr val="000000"/>
                </a:solidFill>
              </a:rPr>
              <a:t>Instagram</a:t>
            </a:r>
            <a:endParaRPr sz="2100"/>
          </a:p>
        </p:txBody>
      </p:sp>
      <p:sp>
        <p:nvSpPr>
          <p:cNvPr id="12" name="object 12"/>
          <p:cNvSpPr txBox="1"/>
          <p:nvPr/>
        </p:nvSpPr>
        <p:spPr>
          <a:xfrm>
            <a:off x="5831352" y="1950958"/>
            <a:ext cx="973455" cy="2571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00" b="1" spc="-10" dirty="0">
                <a:solidFill>
                  <a:srgbClr val="F3F5FB"/>
                </a:solidFill>
                <a:latin typeface="Arial"/>
                <a:cs typeface="Arial"/>
              </a:rPr>
              <a:t>Hashtags:</a:t>
            </a:r>
            <a:endParaRPr sz="15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5540" y="1931443"/>
            <a:ext cx="1087120" cy="2571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00" b="1" spc="-10" dirty="0">
                <a:solidFill>
                  <a:srgbClr val="F3F5FB"/>
                </a:solidFill>
                <a:latin typeface="Arial"/>
                <a:cs typeface="Arial"/>
              </a:rPr>
              <a:t>Templates: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9817910" y="1206500"/>
            <a:ext cx="608965" cy="609600"/>
            <a:chOff x="9817910" y="1206500"/>
            <a:chExt cx="608965" cy="609600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17910" y="1206500"/>
              <a:ext cx="608789" cy="6096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87413" y="1374829"/>
              <a:ext cx="274185" cy="275608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2814837" y="6539933"/>
            <a:ext cx="5057140" cy="18732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900" spc="-10" dirty="0">
                <a:solidFill>
                  <a:srgbClr val="FFF400"/>
                </a:solidFill>
                <a:latin typeface="Arial Unicode MS"/>
                <a:cs typeface="Arial Unicode MS"/>
              </a:rPr>
              <a:t>NOTE</a:t>
            </a:r>
            <a:r>
              <a:rPr sz="900" spc="-10" dirty="0">
                <a:solidFill>
                  <a:srgbClr val="F3F5FB"/>
                </a:solidFill>
                <a:latin typeface="Arial Unicode MS"/>
                <a:cs typeface="Arial Unicode MS"/>
              </a:rPr>
              <a:t>: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0" dirty="0">
                <a:solidFill>
                  <a:srgbClr val="F3F5FB"/>
                </a:solidFill>
                <a:latin typeface="Arial Unicode MS"/>
                <a:cs typeface="Arial Unicode MS"/>
              </a:rPr>
              <a:t>content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0" dirty="0">
                <a:solidFill>
                  <a:srgbClr val="F3F5FB"/>
                </a:solidFill>
                <a:latin typeface="Arial Unicode MS"/>
                <a:cs typeface="Arial Unicode MS"/>
              </a:rPr>
              <a:t>in</a:t>
            </a:r>
            <a:r>
              <a:rPr sz="90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FF400"/>
                </a:solidFill>
                <a:latin typeface="Arial Unicode MS"/>
                <a:cs typeface="Arial Unicode MS"/>
              </a:rPr>
              <a:t>[brackets]</a:t>
            </a:r>
            <a:r>
              <a:rPr sz="900" spc="80" dirty="0">
                <a:solidFill>
                  <a:srgbClr val="FFF400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is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variable.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Please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5" dirty="0">
                <a:solidFill>
                  <a:srgbClr val="F3F5FB"/>
                </a:solidFill>
                <a:latin typeface="Arial Unicode MS"/>
                <a:cs typeface="Arial Unicode MS"/>
              </a:rPr>
              <a:t>modify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5" dirty="0">
                <a:solidFill>
                  <a:srgbClr val="F3F5FB"/>
                </a:solidFill>
                <a:latin typeface="Arial Unicode MS"/>
                <a:cs typeface="Arial Unicode MS"/>
              </a:rPr>
              <a:t>it</a:t>
            </a:r>
            <a:r>
              <a:rPr sz="90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according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to </a:t>
            </a:r>
            <a:r>
              <a:rPr sz="900" spc="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40" dirty="0">
                <a:solidFill>
                  <a:srgbClr val="F3F5FB"/>
                </a:solidFill>
                <a:latin typeface="Arial Unicode MS"/>
                <a:cs typeface="Arial Unicode MS"/>
              </a:rPr>
              <a:t>requirement.</a:t>
            </a:r>
            <a:endParaRPr sz="9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70737"/>
            <a:ext cx="10693400" cy="601503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664278" y="2711669"/>
            <a:ext cx="7357109" cy="236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20100"/>
              </a:lnSpc>
              <a:spcBef>
                <a:spcPts val="95"/>
              </a:spcBef>
            </a:pPr>
            <a:r>
              <a:rPr sz="4200" b="1" dirty="0">
                <a:solidFill>
                  <a:srgbClr val="F3F5FB"/>
                </a:solidFill>
                <a:latin typeface="Arial"/>
                <a:cs typeface="Arial"/>
              </a:rPr>
              <a:t>Examples</a:t>
            </a:r>
            <a:r>
              <a:rPr sz="4200" b="1" spc="-75" dirty="0">
                <a:solidFill>
                  <a:srgbClr val="F3F5FB"/>
                </a:solidFill>
                <a:latin typeface="Arial"/>
                <a:cs typeface="Arial"/>
              </a:rPr>
              <a:t> </a:t>
            </a:r>
            <a:r>
              <a:rPr sz="4200" b="1" spc="114" dirty="0">
                <a:solidFill>
                  <a:srgbClr val="F3F5FB"/>
                </a:solidFill>
                <a:latin typeface="Arial"/>
                <a:cs typeface="Arial"/>
              </a:rPr>
              <a:t>of</a:t>
            </a:r>
            <a:r>
              <a:rPr sz="4200" b="1" spc="-70" dirty="0">
                <a:solidFill>
                  <a:srgbClr val="F3F5FB"/>
                </a:solidFill>
                <a:latin typeface="Arial"/>
                <a:cs typeface="Arial"/>
              </a:rPr>
              <a:t> </a:t>
            </a:r>
            <a:r>
              <a:rPr sz="4200" b="1" dirty="0">
                <a:solidFill>
                  <a:srgbClr val="F3F5FB"/>
                </a:solidFill>
                <a:latin typeface="Arial"/>
                <a:cs typeface="Arial"/>
              </a:rPr>
              <a:t>Exclusive</a:t>
            </a:r>
            <a:r>
              <a:rPr sz="4200" b="1" spc="-70" dirty="0">
                <a:solidFill>
                  <a:srgbClr val="F3F5FB"/>
                </a:solidFill>
                <a:latin typeface="Arial"/>
                <a:cs typeface="Arial"/>
              </a:rPr>
              <a:t> </a:t>
            </a:r>
            <a:r>
              <a:rPr sz="4200" b="1" spc="220" dirty="0">
                <a:solidFill>
                  <a:srgbClr val="F3F5FB"/>
                </a:solidFill>
                <a:latin typeface="Arial"/>
                <a:cs typeface="Arial"/>
              </a:rPr>
              <a:t>Oﬀer </a:t>
            </a:r>
            <a:r>
              <a:rPr sz="4200" b="1" spc="145" dirty="0">
                <a:solidFill>
                  <a:srgbClr val="F3F5FB"/>
                </a:solidFill>
                <a:latin typeface="Arial"/>
                <a:cs typeface="Arial"/>
              </a:rPr>
              <a:t>and</a:t>
            </a:r>
            <a:r>
              <a:rPr sz="4200" b="1" spc="-110" dirty="0">
                <a:solidFill>
                  <a:srgbClr val="F3F5FB"/>
                </a:solidFill>
                <a:latin typeface="Arial"/>
                <a:cs typeface="Arial"/>
              </a:rPr>
              <a:t> </a:t>
            </a:r>
            <a:r>
              <a:rPr sz="4200" b="1" dirty="0">
                <a:solidFill>
                  <a:srgbClr val="F3F5FB"/>
                </a:solidFill>
                <a:latin typeface="Arial"/>
                <a:cs typeface="Arial"/>
              </a:rPr>
              <a:t>Service</a:t>
            </a:r>
            <a:r>
              <a:rPr sz="4200" b="1" spc="-120" dirty="0">
                <a:solidFill>
                  <a:srgbClr val="F3F5FB"/>
                </a:solidFill>
                <a:latin typeface="Arial"/>
                <a:cs typeface="Arial"/>
              </a:rPr>
              <a:t> </a:t>
            </a:r>
            <a:r>
              <a:rPr sz="4200" b="1" spc="-10" dirty="0">
                <a:solidFill>
                  <a:srgbClr val="F3F5FB"/>
                </a:solidFill>
                <a:latin typeface="Arial"/>
                <a:cs typeface="Arial"/>
              </a:rPr>
              <a:t>Posts:</a:t>
            </a:r>
            <a:endParaRPr sz="4200">
              <a:latin typeface="Arial"/>
              <a:cs typeface="Arial"/>
            </a:endParaRPr>
          </a:p>
          <a:p>
            <a:pPr marL="1542415" marR="1536700" algn="ctr">
              <a:lnSpc>
                <a:spcPct val="120100"/>
              </a:lnSpc>
              <a:spcBef>
                <a:spcPts val="240"/>
              </a:spcBef>
            </a:pPr>
            <a:r>
              <a:rPr sz="2100" b="1" spc="-20" dirty="0">
                <a:solidFill>
                  <a:srgbClr val="F3F5FB"/>
                </a:solidFill>
                <a:latin typeface="Arial"/>
                <a:cs typeface="Arial"/>
              </a:rPr>
              <a:t>See</a:t>
            </a:r>
            <a:r>
              <a:rPr sz="2100" b="1" spc="-55" dirty="0">
                <a:solidFill>
                  <a:srgbClr val="F3F5FB"/>
                </a:solidFill>
                <a:latin typeface="Arial"/>
                <a:cs typeface="Arial"/>
              </a:rPr>
              <a:t> </a:t>
            </a:r>
            <a:r>
              <a:rPr sz="2100" b="1" spc="80" dirty="0">
                <a:solidFill>
                  <a:srgbClr val="F3F5FB"/>
                </a:solidFill>
                <a:latin typeface="Arial"/>
                <a:cs typeface="Arial"/>
              </a:rPr>
              <a:t>how</a:t>
            </a:r>
            <a:r>
              <a:rPr sz="2100" b="1" spc="-45" dirty="0">
                <a:solidFill>
                  <a:srgbClr val="F3F5FB"/>
                </a:solidFill>
                <a:latin typeface="Arial"/>
                <a:cs typeface="Arial"/>
              </a:rPr>
              <a:t> </a:t>
            </a:r>
            <a:r>
              <a:rPr sz="2100" b="1" spc="110" dirty="0">
                <a:solidFill>
                  <a:srgbClr val="F3F5FB"/>
                </a:solidFill>
                <a:latin typeface="Arial"/>
                <a:cs typeface="Arial"/>
              </a:rPr>
              <a:t>we</a:t>
            </a:r>
            <a:r>
              <a:rPr sz="2100" b="1" spc="-50" dirty="0">
                <a:solidFill>
                  <a:srgbClr val="F3F5FB"/>
                </a:solidFill>
                <a:latin typeface="Arial"/>
                <a:cs typeface="Arial"/>
              </a:rPr>
              <a:t> </a:t>
            </a:r>
            <a:r>
              <a:rPr sz="2100" b="1" spc="70" dirty="0">
                <a:solidFill>
                  <a:srgbClr val="F3F5FB"/>
                </a:solidFill>
                <a:latin typeface="Arial"/>
                <a:cs typeface="Arial"/>
              </a:rPr>
              <a:t>mixed</a:t>
            </a:r>
            <a:r>
              <a:rPr sz="2100" b="1" spc="-45" dirty="0">
                <a:solidFill>
                  <a:srgbClr val="F3F5FB"/>
                </a:solidFill>
                <a:latin typeface="Arial"/>
                <a:cs typeface="Arial"/>
              </a:rPr>
              <a:t> </a:t>
            </a:r>
            <a:r>
              <a:rPr sz="2100" b="1" spc="70" dirty="0">
                <a:solidFill>
                  <a:srgbClr val="F3F5FB"/>
                </a:solidFill>
                <a:latin typeface="Arial"/>
                <a:cs typeface="Arial"/>
              </a:rPr>
              <a:t>and</a:t>
            </a:r>
            <a:r>
              <a:rPr sz="2100" b="1" spc="-50" dirty="0">
                <a:solidFill>
                  <a:srgbClr val="F3F5FB"/>
                </a:solidFill>
                <a:latin typeface="Arial"/>
                <a:cs typeface="Arial"/>
              </a:rPr>
              <a:t> </a:t>
            </a:r>
            <a:r>
              <a:rPr sz="2100" b="1" spc="70" dirty="0">
                <a:solidFill>
                  <a:srgbClr val="F3F5FB"/>
                </a:solidFill>
                <a:latin typeface="Arial"/>
                <a:cs typeface="Arial"/>
              </a:rPr>
              <a:t>matched </a:t>
            </a:r>
            <a:r>
              <a:rPr sz="2100" b="1" spc="55" dirty="0">
                <a:solidFill>
                  <a:srgbClr val="F3F5FB"/>
                </a:solidFill>
                <a:latin typeface="Arial"/>
                <a:cs typeface="Arial"/>
              </a:rPr>
              <a:t>templates!</a:t>
            </a:r>
            <a:endParaRPr sz="2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0737"/>
            <a:ext cx="10694035" cy="5890260"/>
            <a:chOff x="0" y="770737"/>
            <a:chExt cx="10694035" cy="5890260"/>
          </a:xfrm>
        </p:grpSpPr>
        <p:sp>
          <p:nvSpPr>
            <p:cNvPr id="3" name="object 3"/>
            <p:cNvSpPr/>
            <p:nvPr/>
          </p:nvSpPr>
          <p:spPr>
            <a:xfrm>
              <a:off x="205828" y="1463878"/>
              <a:ext cx="3348990" cy="4875530"/>
            </a:xfrm>
            <a:custGeom>
              <a:avLst/>
              <a:gdLst/>
              <a:ahLst/>
              <a:cxnLst/>
              <a:rect l="l" t="t" r="r" b="b"/>
              <a:pathLst>
                <a:path w="3348990" h="4875530">
                  <a:moveTo>
                    <a:pt x="3348875" y="4875110"/>
                  </a:moveTo>
                  <a:lnTo>
                    <a:pt x="0" y="4875110"/>
                  </a:lnTo>
                  <a:lnTo>
                    <a:pt x="0" y="0"/>
                  </a:lnTo>
                  <a:lnTo>
                    <a:pt x="3348875" y="0"/>
                  </a:lnTo>
                  <a:lnTo>
                    <a:pt x="3348875" y="487511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1828" y="3794417"/>
              <a:ext cx="3118637" cy="212337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663302" y="1487385"/>
              <a:ext cx="3348990" cy="4875530"/>
            </a:xfrm>
            <a:custGeom>
              <a:avLst/>
              <a:gdLst/>
              <a:ahLst/>
              <a:cxnLst/>
              <a:rect l="l" t="t" r="r" b="b"/>
              <a:pathLst>
                <a:path w="3348990" h="4875530">
                  <a:moveTo>
                    <a:pt x="3348875" y="4875110"/>
                  </a:moveTo>
                  <a:lnTo>
                    <a:pt x="0" y="4875110"/>
                  </a:lnTo>
                  <a:lnTo>
                    <a:pt x="0" y="0"/>
                  </a:lnTo>
                  <a:lnTo>
                    <a:pt x="3348875" y="0"/>
                  </a:lnTo>
                  <a:lnTo>
                    <a:pt x="3348875" y="487511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78503" y="3322948"/>
              <a:ext cx="3118599" cy="259954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5600" y="6160934"/>
              <a:ext cx="127000" cy="12556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79253" y="6156793"/>
            <a:ext cx="429259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Comments</a:t>
            </a:r>
            <a:endParaRPr sz="650">
              <a:latin typeface="Arial Unicode MS"/>
              <a:cs typeface="Arial Unicode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02761" y="6156793"/>
            <a:ext cx="23241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Share</a:t>
            </a:r>
            <a:endParaRPr sz="650">
              <a:latin typeface="Arial Unicode MS"/>
              <a:cs typeface="Arial Unicode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25500" y="6160935"/>
            <a:ext cx="850265" cy="138430"/>
            <a:chOff x="825500" y="6160935"/>
            <a:chExt cx="850265" cy="13843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5500" y="6172200"/>
              <a:ext cx="126212" cy="1270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49400" y="6160935"/>
              <a:ext cx="126352" cy="12556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360727" y="5943618"/>
            <a:ext cx="104648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  <a:tabLst>
                <a:tab pos="708025" algn="l"/>
              </a:tabLst>
            </a:pPr>
            <a:r>
              <a:rPr sz="650" dirty="0">
                <a:solidFill>
                  <a:srgbClr val="656565"/>
                </a:solidFill>
                <a:latin typeface="Arial Unicode MS"/>
                <a:cs typeface="Arial Unicode MS"/>
              </a:rPr>
              <a:t>11</a:t>
            </a:r>
            <a:r>
              <a:rPr sz="650" spc="-15" dirty="0">
                <a:solidFill>
                  <a:srgbClr val="656565"/>
                </a:solidFill>
                <a:latin typeface="Arial Unicode MS"/>
                <a:cs typeface="Arial Unicode MS"/>
              </a:rPr>
              <a:t> </a:t>
            </a: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Comments</a:t>
            </a:r>
            <a:r>
              <a:rPr sz="650" dirty="0">
                <a:solidFill>
                  <a:srgbClr val="656565"/>
                </a:solidFill>
                <a:latin typeface="Arial Unicode MS"/>
                <a:cs typeface="Arial Unicode MS"/>
              </a:rPr>
              <a:t>	5</a:t>
            </a:r>
            <a:r>
              <a:rPr sz="650" spc="-15" dirty="0">
                <a:solidFill>
                  <a:srgbClr val="656565"/>
                </a:solidFill>
                <a:latin typeface="Arial Unicode MS"/>
                <a:cs typeface="Arial Unicode MS"/>
              </a:rPr>
              <a:t> </a:t>
            </a: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Shares</a:t>
            </a:r>
            <a:endParaRPr sz="650">
              <a:latin typeface="Arial Unicode MS"/>
              <a:cs typeface="Arial Unicode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3694" y="5947689"/>
            <a:ext cx="258445" cy="3327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05410">
              <a:lnSpc>
                <a:spcPct val="100000"/>
              </a:lnSpc>
              <a:spcBef>
                <a:spcPts val="90"/>
              </a:spcBef>
            </a:pPr>
            <a:r>
              <a:rPr sz="650" spc="-25" dirty="0">
                <a:solidFill>
                  <a:srgbClr val="656565"/>
                </a:solidFill>
                <a:latin typeface="Arial Unicode MS"/>
                <a:cs typeface="Arial Unicode MS"/>
              </a:rPr>
              <a:t>122</a:t>
            </a:r>
            <a:endParaRPr sz="65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45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</a:pPr>
            <a:r>
              <a:rPr sz="650" spc="-20" dirty="0">
                <a:solidFill>
                  <a:srgbClr val="656565"/>
                </a:solidFill>
                <a:latin typeface="Arial Unicode MS"/>
                <a:cs typeface="Arial Unicode MS"/>
              </a:rPr>
              <a:t>Like</a:t>
            </a:r>
            <a:endParaRPr sz="650">
              <a:latin typeface="Arial Unicode MS"/>
              <a:cs typeface="Arial Unicode MS"/>
            </a:endParaRPr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813383" y="6160935"/>
            <a:ext cx="123616" cy="125564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4437900" y="6156793"/>
            <a:ext cx="429259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Comments</a:t>
            </a:r>
            <a:endParaRPr sz="650">
              <a:latin typeface="Arial Unicode MS"/>
              <a:cs typeface="Arial Unicode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61408" y="6156793"/>
            <a:ext cx="23241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Share</a:t>
            </a:r>
            <a:endParaRPr sz="650">
              <a:latin typeface="Arial Unicode MS"/>
              <a:cs typeface="Arial Unicode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281233" y="6160935"/>
            <a:ext cx="849630" cy="138430"/>
            <a:chOff x="4281233" y="6160935"/>
            <a:chExt cx="849630" cy="138430"/>
          </a:xfrm>
        </p:grpSpPr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81233" y="6172200"/>
              <a:ext cx="125666" cy="1270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05252" y="6160935"/>
              <a:ext cx="125547" cy="125564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5930520" y="5943611"/>
            <a:ext cx="98044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  <a:tabLst>
                <a:tab pos="640715" algn="l"/>
              </a:tabLst>
            </a:pPr>
            <a:r>
              <a:rPr sz="650" dirty="0">
                <a:solidFill>
                  <a:srgbClr val="656565"/>
                </a:solidFill>
                <a:latin typeface="Arial Unicode MS"/>
                <a:cs typeface="Arial Unicode MS"/>
              </a:rPr>
              <a:t>6</a:t>
            </a:r>
            <a:r>
              <a:rPr sz="650" spc="-15" dirty="0">
                <a:solidFill>
                  <a:srgbClr val="656565"/>
                </a:solidFill>
                <a:latin typeface="Arial Unicode MS"/>
                <a:cs typeface="Arial Unicode MS"/>
              </a:rPr>
              <a:t> </a:t>
            </a: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Comments</a:t>
            </a:r>
            <a:r>
              <a:rPr sz="650" dirty="0">
                <a:solidFill>
                  <a:srgbClr val="656565"/>
                </a:solidFill>
                <a:latin typeface="Arial Unicode MS"/>
                <a:cs typeface="Arial Unicode MS"/>
              </a:rPr>
              <a:t>	1</a:t>
            </a:r>
            <a:r>
              <a:rPr sz="650" spc="-15" dirty="0">
                <a:solidFill>
                  <a:srgbClr val="656565"/>
                </a:solidFill>
                <a:latin typeface="Arial Unicode MS"/>
                <a:cs typeface="Arial Unicode MS"/>
              </a:rPr>
              <a:t> </a:t>
            </a: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Shares</a:t>
            </a:r>
            <a:endParaRPr sz="650">
              <a:latin typeface="Arial Unicode MS"/>
              <a:cs typeface="Arial Unicode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92341" y="5947689"/>
            <a:ext cx="167640" cy="3327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0960">
              <a:lnSpc>
                <a:spcPct val="100000"/>
              </a:lnSpc>
              <a:spcBef>
                <a:spcPts val="90"/>
              </a:spcBef>
            </a:pPr>
            <a:r>
              <a:rPr sz="650" spc="-25" dirty="0">
                <a:solidFill>
                  <a:srgbClr val="656565"/>
                </a:solidFill>
                <a:latin typeface="Arial Unicode MS"/>
                <a:cs typeface="Arial Unicode MS"/>
              </a:rPr>
              <a:t>74</a:t>
            </a:r>
            <a:endParaRPr sz="65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45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</a:pPr>
            <a:r>
              <a:rPr sz="650" spc="-20" dirty="0">
                <a:solidFill>
                  <a:srgbClr val="656565"/>
                </a:solidFill>
                <a:latin typeface="Arial Unicode MS"/>
                <a:cs typeface="Arial Unicode MS"/>
              </a:rPr>
              <a:t>Like</a:t>
            </a:r>
            <a:endParaRPr sz="650">
              <a:latin typeface="Arial Unicode MS"/>
              <a:cs typeface="Arial Unicode MS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12356" y="1487385"/>
            <a:ext cx="10175240" cy="4875530"/>
            <a:chOff x="312356" y="1487385"/>
            <a:chExt cx="10175240" cy="4875530"/>
          </a:xfrm>
        </p:grpSpPr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99281" y="5974562"/>
              <a:ext cx="225577" cy="8333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8463" y="5974562"/>
              <a:ext cx="225615" cy="8333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15213" y="6120803"/>
              <a:ext cx="6588125" cy="0"/>
            </a:xfrm>
            <a:custGeom>
              <a:avLst/>
              <a:gdLst/>
              <a:ahLst/>
              <a:cxnLst/>
              <a:rect l="l" t="t" r="r" b="b"/>
              <a:pathLst>
                <a:path w="6588125">
                  <a:moveTo>
                    <a:pt x="0" y="0"/>
                  </a:moveTo>
                  <a:lnTo>
                    <a:pt x="3130156" y="0"/>
                  </a:lnTo>
                </a:path>
                <a:path w="6588125">
                  <a:moveTo>
                    <a:pt x="3457473" y="0"/>
                  </a:moveTo>
                  <a:lnTo>
                    <a:pt x="6587629" y="0"/>
                  </a:lnTo>
                </a:path>
              </a:pathLst>
            </a:custGeom>
            <a:ln w="5569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138695" y="1487385"/>
              <a:ext cx="3348990" cy="4875530"/>
            </a:xfrm>
            <a:custGeom>
              <a:avLst/>
              <a:gdLst/>
              <a:ahLst/>
              <a:cxnLst/>
              <a:rect l="l" t="t" r="r" b="b"/>
              <a:pathLst>
                <a:path w="3348990" h="4875530">
                  <a:moveTo>
                    <a:pt x="3348875" y="4875110"/>
                  </a:moveTo>
                  <a:lnTo>
                    <a:pt x="0" y="4875110"/>
                  </a:lnTo>
                  <a:lnTo>
                    <a:pt x="0" y="0"/>
                  </a:lnTo>
                  <a:lnTo>
                    <a:pt x="3348875" y="0"/>
                  </a:lnTo>
                  <a:lnTo>
                    <a:pt x="3348875" y="487511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3803874" y="1843522"/>
            <a:ext cx="3077845" cy="13849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91440">
              <a:lnSpc>
                <a:spcPct val="155300"/>
              </a:lnSpc>
              <a:spcBef>
                <a:spcPts val="95"/>
              </a:spcBef>
            </a:pPr>
            <a:r>
              <a:rPr sz="800" dirty="0">
                <a:latin typeface="Arial Unicode MS"/>
                <a:cs typeface="Arial Unicode MS"/>
              </a:rPr>
              <a:t>Home</a:t>
            </a:r>
            <a:r>
              <a:rPr sz="800" spc="11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is</a:t>
            </a:r>
            <a:r>
              <a:rPr sz="800" spc="114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where</a:t>
            </a:r>
            <a:r>
              <a:rPr sz="800" spc="114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the</a:t>
            </a:r>
            <a:r>
              <a:rPr sz="800" spc="114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Pool</a:t>
            </a:r>
            <a:r>
              <a:rPr sz="800" spc="11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is!</a:t>
            </a:r>
            <a:r>
              <a:rPr sz="800" spc="114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What’s</a:t>
            </a:r>
            <a:r>
              <a:rPr sz="800" spc="114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better</a:t>
            </a:r>
            <a:r>
              <a:rPr sz="800" spc="114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than</a:t>
            </a:r>
            <a:r>
              <a:rPr sz="800" spc="114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enjoying</a:t>
            </a:r>
            <a:r>
              <a:rPr sz="800" spc="110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chilled </a:t>
            </a:r>
            <a:r>
              <a:rPr sz="800" dirty="0">
                <a:latin typeface="Arial Unicode MS"/>
                <a:cs typeface="Arial Unicode MS"/>
              </a:rPr>
              <a:t>beer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sitting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by</a:t>
            </a:r>
            <a:r>
              <a:rPr sz="800" spc="12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the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pool.</a:t>
            </a:r>
            <a:endParaRPr sz="800">
              <a:latin typeface="Arial Unicode MS"/>
              <a:cs typeface="Arial Unicode MS"/>
            </a:endParaRPr>
          </a:p>
          <a:p>
            <a:pPr marR="5080">
              <a:lnSpc>
                <a:spcPct val="155300"/>
              </a:lnSpc>
            </a:pPr>
            <a:r>
              <a:rPr sz="800" dirty="0">
                <a:latin typeface="Arial Unicode MS"/>
                <a:cs typeface="Arial Unicode MS"/>
              </a:rPr>
              <a:t>Book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your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stay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and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get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access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spc="55" dirty="0">
                <a:latin typeface="Arial Unicode MS"/>
                <a:cs typeface="Arial Unicode MS"/>
              </a:rPr>
              <a:t>to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the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inﬁnite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pool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at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100" dirty="0">
                <a:latin typeface="Arial"/>
                <a:cs typeface="Arial"/>
              </a:rPr>
              <a:t> </a:t>
            </a:r>
            <a:r>
              <a:rPr sz="800" b="1" spc="-20" dirty="0">
                <a:latin typeface="Arial"/>
                <a:cs typeface="Arial"/>
              </a:rPr>
              <a:t>Casa </a:t>
            </a:r>
            <a:r>
              <a:rPr sz="800" b="1" dirty="0">
                <a:latin typeface="Arial"/>
                <a:cs typeface="Arial"/>
              </a:rPr>
              <a:t>Bella,</a:t>
            </a:r>
            <a:r>
              <a:rPr sz="800" b="1" spc="8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Bali.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35"/>
              </a:spcBef>
            </a:pPr>
            <a:r>
              <a:rPr sz="850" b="1" dirty="0">
                <a:latin typeface="Arial"/>
                <a:cs typeface="Arial"/>
              </a:rPr>
              <a:t>0123456789</a:t>
            </a:r>
            <a:r>
              <a:rPr sz="850" b="1" spc="85" dirty="0">
                <a:latin typeface="Arial"/>
                <a:cs typeface="Arial"/>
              </a:rPr>
              <a:t> </a:t>
            </a:r>
            <a:r>
              <a:rPr sz="850" spc="260" dirty="0">
                <a:latin typeface="Arial Unicode MS"/>
                <a:cs typeface="Arial Unicode MS"/>
              </a:rPr>
              <a:t>|</a:t>
            </a:r>
            <a:r>
              <a:rPr sz="850" spc="80" dirty="0">
                <a:latin typeface="Arial Unicode MS"/>
                <a:cs typeface="Arial Unicode MS"/>
              </a:rPr>
              <a:t> </a:t>
            </a:r>
            <a:r>
              <a:rPr sz="850" b="1" spc="-10" dirty="0">
                <a:latin typeface="Arial"/>
                <a:cs typeface="Arial"/>
                <a:hlinkClick r:id="rId11"/>
              </a:rPr>
              <a:t>www.casabellabali.com</a:t>
            </a:r>
            <a:endParaRPr sz="850">
              <a:latin typeface="Arial"/>
              <a:cs typeface="Arial"/>
            </a:endParaRPr>
          </a:p>
          <a:p>
            <a:pPr marR="548005">
              <a:lnSpc>
                <a:spcPct val="155300"/>
              </a:lnSpc>
              <a:spcBef>
                <a:spcPts val="200"/>
              </a:spcBef>
            </a:pP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HotelCasaBella</a:t>
            </a:r>
            <a:r>
              <a:rPr sz="800" b="1" spc="21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Bali</a:t>
            </a:r>
            <a:r>
              <a:rPr sz="800" b="1" spc="21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#HotelPool</a:t>
            </a:r>
            <a:r>
              <a:rPr sz="800" spc="21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#Pool</a:t>
            </a:r>
            <a:r>
              <a:rPr sz="800" spc="220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#Poolside #StayInStyle</a:t>
            </a:r>
            <a:endParaRPr sz="800">
              <a:latin typeface="Arial Unicode MS"/>
              <a:cs typeface="Arial Unicode MS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7253833" y="3038883"/>
            <a:ext cx="3119120" cy="3248025"/>
            <a:chOff x="7253833" y="3038883"/>
            <a:chExt cx="3119120" cy="3248025"/>
          </a:xfrm>
        </p:grpSpPr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53833" y="3038883"/>
              <a:ext cx="3118637" cy="288361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89800" y="6160934"/>
              <a:ext cx="127000" cy="125564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7913255" y="6156793"/>
            <a:ext cx="429259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Comments</a:t>
            </a:r>
            <a:endParaRPr sz="650">
              <a:latin typeface="Arial Unicode MS"/>
              <a:cs typeface="Arial Unicode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636764" y="6156793"/>
            <a:ext cx="23241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Share</a:t>
            </a:r>
            <a:endParaRPr sz="650">
              <a:latin typeface="Arial Unicode MS"/>
              <a:cs typeface="Arial Unicode MS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7759700" y="6160935"/>
            <a:ext cx="850265" cy="138430"/>
            <a:chOff x="7759700" y="6160935"/>
            <a:chExt cx="850265" cy="138430"/>
          </a:xfrm>
        </p:grpSpPr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59700" y="6172200"/>
              <a:ext cx="126009" cy="12700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83600" y="6160935"/>
              <a:ext cx="126157" cy="125564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9339212" y="5943618"/>
            <a:ext cx="104711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  <a:tabLst>
                <a:tab pos="708025" algn="l"/>
              </a:tabLst>
            </a:pPr>
            <a:r>
              <a:rPr sz="650" dirty="0">
                <a:solidFill>
                  <a:srgbClr val="656565"/>
                </a:solidFill>
                <a:latin typeface="Arial Unicode MS"/>
                <a:cs typeface="Arial Unicode MS"/>
              </a:rPr>
              <a:t>18</a:t>
            </a:r>
            <a:r>
              <a:rPr sz="650" spc="-15" dirty="0">
                <a:solidFill>
                  <a:srgbClr val="656565"/>
                </a:solidFill>
                <a:latin typeface="Arial Unicode MS"/>
                <a:cs typeface="Arial Unicode MS"/>
              </a:rPr>
              <a:t> </a:t>
            </a: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Comments</a:t>
            </a:r>
            <a:r>
              <a:rPr sz="650" dirty="0">
                <a:solidFill>
                  <a:srgbClr val="656565"/>
                </a:solidFill>
                <a:latin typeface="Arial Unicode MS"/>
                <a:cs typeface="Arial Unicode MS"/>
              </a:rPr>
              <a:t>	9</a:t>
            </a:r>
            <a:r>
              <a:rPr sz="650" spc="-15" dirty="0">
                <a:solidFill>
                  <a:srgbClr val="656565"/>
                </a:solidFill>
                <a:latin typeface="Arial Unicode MS"/>
                <a:cs typeface="Arial Unicode MS"/>
              </a:rPr>
              <a:t> </a:t>
            </a: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Shares</a:t>
            </a:r>
            <a:endParaRPr sz="650">
              <a:latin typeface="Arial Unicode MS"/>
              <a:cs typeface="Arial Unicode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467696" y="5947689"/>
            <a:ext cx="213995" cy="3327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0960">
              <a:lnSpc>
                <a:spcPct val="100000"/>
              </a:lnSpc>
              <a:spcBef>
                <a:spcPts val="90"/>
              </a:spcBef>
            </a:pPr>
            <a:r>
              <a:rPr sz="650" spc="-25" dirty="0">
                <a:solidFill>
                  <a:srgbClr val="656565"/>
                </a:solidFill>
                <a:latin typeface="Arial Unicode MS"/>
                <a:cs typeface="Arial Unicode MS"/>
              </a:rPr>
              <a:t>155</a:t>
            </a:r>
            <a:endParaRPr sz="65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45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</a:pPr>
            <a:r>
              <a:rPr sz="650" spc="-20" dirty="0">
                <a:solidFill>
                  <a:srgbClr val="656565"/>
                </a:solidFill>
                <a:latin typeface="Arial Unicode MS"/>
                <a:cs typeface="Arial Unicode MS"/>
              </a:rPr>
              <a:t>Like</a:t>
            </a:r>
            <a:endParaRPr sz="650">
              <a:latin typeface="Arial Unicode MS"/>
              <a:cs typeface="Arial Unicode MS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340931" y="1602447"/>
            <a:ext cx="10040620" cy="4521835"/>
            <a:chOff x="340931" y="1602447"/>
            <a:chExt cx="10040620" cy="4521835"/>
          </a:xfrm>
        </p:grpSpPr>
        <p:pic>
          <p:nvPicPr>
            <p:cNvPr id="40" name="object 4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77100" y="5974562"/>
              <a:ext cx="223133" cy="83337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7248030" y="6120803"/>
              <a:ext cx="3130550" cy="0"/>
            </a:xfrm>
            <a:custGeom>
              <a:avLst/>
              <a:gdLst/>
              <a:ahLst/>
              <a:cxnLst/>
              <a:rect l="l" t="t" r="r" b="b"/>
              <a:pathLst>
                <a:path w="3130550">
                  <a:moveTo>
                    <a:pt x="0" y="0"/>
                  </a:moveTo>
                  <a:lnTo>
                    <a:pt x="3130156" y="0"/>
                  </a:lnTo>
                </a:path>
              </a:pathLst>
            </a:custGeom>
            <a:ln w="5569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43788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111480" y="222796"/>
                  </a:moveTo>
                  <a:lnTo>
                    <a:pt x="68087" y="214046"/>
                  </a:lnTo>
                  <a:lnTo>
                    <a:pt x="32651" y="190182"/>
                  </a:lnTo>
                  <a:lnTo>
                    <a:pt x="8760" y="154784"/>
                  </a:lnTo>
                  <a:lnTo>
                    <a:pt x="0" y="111429"/>
                  </a:lnTo>
                  <a:lnTo>
                    <a:pt x="8760" y="68044"/>
                  </a:lnTo>
                  <a:lnTo>
                    <a:pt x="32651" y="32626"/>
                  </a:lnTo>
                  <a:lnTo>
                    <a:pt x="68087" y="8752"/>
                  </a:lnTo>
                  <a:lnTo>
                    <a:pt x="111480" y="0"/>
                  </a:lnTo>
                  <a:lnTo>
                    <a:pt x="133325" y="2163"/>
                  </a:lnTo>
                  <a:lnTo>
                    <a:pt x="173315" y="18736"/>
                  </a:lnTo>
                  <a:lnTo>
                    <a:pt x="204217" y="49611"/>
                  </a:lnTo>
                  <a:lnTo>
                    <a:pt x="220784" y="89583"/>
                  </a:lnTo>
                  <a:lnTo>
                    <a:pt x="222948" y="111429"/>
                  </a:lnTo>
                  <a:lnTo>
                    <a:pt x="214188" y="154784"/>
                  </a:lnTo>
                  <a:lnTo>
                    <a:pt x="190298" y="190182"/>
                  </a:lnTo>
                  <a:lnTo>
                    <a:pt x="154866" y="214046"/>
                  </a:lnTo>
                  <a:lnTo>
                    <a:pt x="111480" y="222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43788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0" y="111429"/>
                  </a:moveTo>
                  <a:lnTo>
                    <a:pt x="8760" y="68044"/>
                  </a:lnTo>
                  <a:lnTo>
                    <a:pt x="32651" y="32626"/>
                  </a:lnTo>
                  <a:lnTo>
                    <a:pt x="68087" y="8752"/>
                  </a:lnTo>
                  <a:lnTo>
                    <a:pt x="111480" y="0"/>
                  </a:lnTo>
                  <a:lnTo>
                    <a:pt x="133325" y="2163"/>
                  </a:lnTo>
                  <a:lnTo>
                    <a:pt x="173315" y="18736"/>
                  </a:lnTo>
                  <a:lnTo>
                    <a:pt x="204217" y="49611"/>
                  </a:lnTo>
                  <a:lnTo>
                    <a:pt x="220784" y="89583"/>
                  </a:lnTo>
                  <a:lnTo>
                    <a:pt x="222948" y="111429"/>
                  </a:lnTo>
                  <a:lnTo>
                    <a:pt x="214188" y="154784"/>
                  </a:lnTo>
                  <a:lnTo>
                    <a:pt x="190298" y="190182"/>
                  </a:lnTo>
                  <a:lnTo>
                    <a:pt x="154866" y="214046"/>
                  </a:lnTo>
                  <a:lnTo>
                    <a:pt x="111480" y="222796"/>
                  </a:lnTo>
                  <a:lnTo>
                    <a:pt x="68087" y="214046"/>
                  </a:lnTo>
                  <a:lnTo>
                    <a:pt x="32651" y="190182"/>
                  </a:lnTo>
                  <a:lnTo>
                    <a:pt x="8760" y="154784"/>
                  </a:lnTo>
                  <a:lnTo>
                    <a:pt x="0" y="111429"/>
                  </a:lnTo>
                  <a:close/>
                </a:path>
              </a:pathLst>
            </a:custGeom>
            <a:ln w="5569">
              <a:solidFill>
                <a:srgbClr val="CBCB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390344" y="1629044"/>
            <a:ext cx="129539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223CFF"/>
                </a:solidFill>
                <a:latin typeface="Blackadder ITC"/>
                <a:cs typeface="Blackadder ITC"/>
              </a:rPr>
              <a:t>H</a:t>
            </a:r>
            <a:endParaRPr sz="1050">
              <a:latin typeface="Blackadder ITC"/>
              <a:cs typeface="Blackadder ITC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385279" y="1602447"/>
            <a:ext cx="3615690" cy="228600"/>
            <a:chOff x="385279" y="1602447"/>
            <a:chExt cx="3615690" cy="228600"/>
          </a:xfrm>
        </p:grpSpPr>
        <p:sp>
          <p:nvSpPr>
            <p:cNvPr id="46" name="object 46"/>
            <p:cNvSpPr/>
            <p:nvPr/>
          </p:nvSpPr>
          <p:spPr>
            <a:xfrm>
              <a:off x="388137" y="1658137"/>
              <a:ext cx="136525" cy="118745"/>
            </a:xfrm>
            <a:custGeom>
              <a:avLst/>
              <a:gdLst/>
              <a:ahLst/>
              <a:cxnLst/>
              <a:rect l="l" t="t" r="r" b="b"/>
              <a:pathLst>
                <a:path w="136525" h="118744">
                  <a:moveTo>
                    <a:pt x="132359" y="87515"/>
                  </a:moveTo>
                  <a:lnTo>
                    <a:pt x="133553" y="87515"/>
                  </a:lnTo>
                  <a:lnTo>
                    <a:pt x="134442" y="88061"/>
                  </a:lnTo>
                  <a:lnTo>
                    <a:pt x="135140" y="89103"/>
                  </a:lnTo>
                  <a:lnTo>
                    <a:pt x="135788" y="90195"/>
                  </a:lnTo>
                  <a:lnTo>
                    <a:pt x="136131" y="91630"/>
                  </a:lnTo>
                  <a:lnTo>
                    <a:pt x="136131" y="93471"/>
                  </a:lnTo>
                  <a:lnTo>
                    <a:pt x="136131" y="96939"/>
                  </a:lnTo>
                  <a:lnTo>
                    <a:pt x="105371" y="117881"/>
                  </a:lnTo>
                  <a:lnTo>
                    <a:pt x="96748" y="117881"/>
                  </a:lnTo>
                  <a:lnTo>
                    <a:pt x="77000" y="79184"/>
                  </a:lnTo>
                  <a:lnTo>
                    <a:pt x="77000" y="76161"/>
                  </a:lnTo>
                  <a:lnTo>
                    <a:pt x="77101" y="73126"/>
                  </a:lnTo>
                  <a:lnTo>
                    <a:pt x="77393" y="70053"/>
                  </a:lnTo>
                  <a:lnTo>
                    <a:pt x="71450" y="71145"/>
                  </a:lnTo>
                  <a:lnTo>
                    <a:pt x="64998" y="71945"/>
                  </a:lnTo>
                  <a:lnTo>
                    <a:pt x="58153" y="72440"/>
                  </a:lnTo>
                  <a:lnTo>
                    <a:pt x="53479" y="72834"/>
                  </a:lnTo>
                  <a:lnTo>
                    <a:pt x="50304" y="73126"/>
                  </a:lnTo>
                  <a:lnTo>
                    <a:pt x="48628" y="73228"/>
                  </a:lnTo>
                  <a:lnTo>
                    <a:pt x="47097" y="80390"/>
                  </a:lnTo>
                  <a:lnTo>
                    <a:pt x="35623" y="118275"/>
                  </a:lnTo>
                  <a:lnTo>
                    <a:pt x="30365" y="118275"/>
                  </a:lnTo>
                  <a:lnTo>
                    <a:pt x="24663" y="118275"/>
                  </a:lnTo>
                  <a:lnTo>
                    <a:pt x="21831" y="115696"/>
                  </a:lnTo>
                  <a:lnTo>
                    <a:pt x="21831" y="110540"/>
                  </a:lnTo>
                  <a:lnTo>
                    <a:pt x="21831" y="109346"/>
                  </a:lnTo>
                  <a:lnTo>
                    <a:pt x="22034" y="107708"/>
                  </a:lnTo>
                  <a:lnTo>
                    <a:pt x="22428" y="105575"/>
                  </a:lnTo>
                  <a:lnTo>
                    <a:pt x="24586" y="96802"/>
                  </a:lnTo>
                  <a:lnTo>
                    <a:pt x="26527" y="88719"/>
                  </a:lnTo>
                  <a:lnTo>
                    <a:pt x="28253" y="81325"/>
                  </a:lnTo>
                  <a:lnTo>
                    <a:pt x="29768" y="74625"/>
                  </a:lnTo>
                  <a:lnTo>
                    <a:pt x="23228" y="74815"/>
                  </a:lnTo>
                  <a:lnTo>
                    <a:pt x="20294" y="74815"/>
                  </a:lnTo>
                  <a:lnTo>
                    <a:pt x="18160" y="74371"/>
                  </a:lnTo>
                  <a:lnTo>
                    <a:pt x="16878" y="73431"/>
                  </a:lnTo>
                  <a:lnTo>
                    <a:pt x="15532" y="72389"/>
                  </a:lnTo>
                  <a:lnTo>
                    <a:pt x="14884" y="70650"/>
                  </a:lnTo>
                  <a:lnTo>
                    <a:pt x="14884" y="68275"/>
                  </a:lnTo>
                  <a:lnTo>
                    <a:pt x="14884" y="65392"/>
                  </a:lnTo>
                  <a:lnTo>
                    <a:pt x="15735" y="63258"/>
                  </a:lnTo>
                  <a:lnTo>
                    <a:pt x="17475" y="61925"/>
                  </a:lnTo>
                  <a:lnTo>
                    <a:pt x="19151" y="60477"/>
                  </a:lnTo>
                  <a:lnTo>
                    <a:pt x="21932" y="59689"/>
                  </a:lnTo>
                  <a:lnTo>
                    <a:pt x="25806" y="59537"/>
                  </a:lnTo>
                  <a:lnTo>
                    <a:pt x="32943" y="59143"/>
                  </a:lnTo>
                  <a:lnTo>
                    <a:pt x="34510" y="50292"/>
                  </a:lnTo>
                  <a:lnTo>
                    <a:pt x="35629" y="42579"/>
                  </a:lnTo>
                  <a:lnTo>
                    <a:pt x="36301" y="36005"/>
                  </a:lnTo>
                  <a:lnTo>
                    <a:pt x="36525" y="30568"/>
                  </a:lnTo>
                  <a:lnTo>
                    <a:pt x="36525" y="26352"/>
                  </a:lnTo>
                  <a:lnTo>
                    <a:pt x="35826" y="23520"/>
                  </a:lnTo>
                  <a:lnTo>
                    <a:pt x="34531" y="22034"/>
                  </a:lnTo>
                  <a:lnTo>
                    <a:pt x="33350" y="20446"/>
                  </a:lnTo>
                  <a:lnTo>
                    <a:pt x="31661" y="19646"/>
                  </a:lnTo>
                  <a:lnTo>
                    <a:pt x="29578" y="19646"/>
                  </a:lnTo>
                  <a:lnTo>
                    <a:pt x="7353" y="36817"/>
                  </a:lnTo>
                  <a:lnTo>
                    <a:pt x="6007" y="37515"/>
                  </a:lnTo>
                  <a:lnTo>
                    <a:pt x="4571" y="37515"/>
                  </a:lnTo>
                  <a:lnTo>
                    <a:pt x="3378" y="37515"/>
                  </a:lnTo>
                  <a:lnTo>
                    <a:pt x="2285" y="37020"/>
                  </a:lnTo>
                  <a:lnTo>
                    <a:pt x="1396" y="35928"/>
                  </a:lnTo>
                  <a:lnTo>
                    <a:pt x="507" y="34734"/>
                  </a:lnTo>
                  <a:lnTo>
                    <a:pt x="0" y="33248"/>
                  </a:lnTo>
                  <a:lnTo>
                    <a:pt x="0" y="31356"/>
                  </a:lnTo>
                  <a:lnTo>
                    <a:pt x="0" y="28575"/>
                  </a:lnTo>
                  <a:lnTo>
                    <a:pt x="18262" y="9131"/>
                  </a:lnTo>
                  <a:lnTo>
                    <a:pt x="24218" y="5562"/>
                  </a:lnTo>
                  <a:lnTo>
                    <a:pt x="30264" y="3771"/>
                  </a:lnTo>
                  <a:lnTo>
                    <a:pt x="36525" y="3771"/>
                  </a:lnTo>
                  <a:lnTo>
                    <a:pt x="42176" y="3771"/>
                  </a:lnTo>
                  <a:lnTo>
                    <a:pt x="46634" y="5765"/>
                  </a:lnTo>
                  <a:lnTo>
                    <a:pt x="49809" y="9728"/>
                  </a:lnTo>
                  <a:lnTo>
                    <a:pt x="52984" y="13703"/>
                  </a:lnTo>
                  <a:lnTo>
                    <a:pt x="54571" y="19951"/>
                  </a:lnTo>
                  <a:lnTo>
                    <a:pt x="54571" y="28384"/>
                  </a:lnTo>
                  <a:lnTo>
                    <a:pt x="54368" y="34440"/>
                  </a:lnTo>
                  <a:lnTo>
                    <a:pt x="53765" y="41449"/>
                  </a:lnTo>
                  <a:lnTo>
                    <a:pt x="52771" y="49415"/>
                  </a:lnTo>
                  <a:lnTo>
                    <a:pt x="51396" y="58343"/>
                  </a:lnTo>
                  <a:lnTo>
                    <a:pt x="64503" y="57746"/>
                  </a:lnTo>
                  <a:lnTo>
                    <a:pt x="70154" y="57505"/>
                  </a:lnTo>
                  <a:lnTo>
                    <a:pt x="75018" y="57061"/>
                  </a:lnTo>
                  <a:lnTo>
                    <a:pt x="78981" y="56362"/>
                  </a:lnTo>
                  <a:lnTo>
                    <a:pt x="80331" y="49151"/>
                  </a:lnTo>
                  <a:lnTo>
                    <a:pt x="82003" y="42186"/>
                  </a:lnTo>
                  <a:lnTo>
                    <a:pt x="98628" y="8140"/>
                  </a:lnTo>
                  <a:lnTo>
                    <a:pt x="103492" y="2730"/>
                  </a:lnTo>
                  <a:lnTo>
                    <a:pt x="109004" y="0"/>
                  </a:lnTo>
                  <a:lnTo>
                    <a:pt x="115100" y="0"/>
                  </a:lnTo>
                  <a:lnTo>
                    <a:pt x="119570" y="0"/>
                  </a:lnTo>
                  <a:lnTo>
                    <a:pt x="123088" y="1790"/>
                  </a:lnTo>
                  <a:lnTo>
                    <a:pt x="125615" y="5359"/>
                  </a:lnTo>
                  <a:lnTo>
                    <a:pt x="128244" y="8839"/>
                  </a:lnTo>
                  <a:lnTo>
                    <a:pt x="129590" y="13398"/>
                  </a:lnTo>
                  <a:lnTo>
                    <a:pt x="129590" y="19050"/>
                  </a:lnTo>
                  <a:lnTo>
                    <a:pt x="127469" y="34376"/>
                  </a:lnTo>
                  <a:lnTo>
                    <a:pt x="121105" y="47156"/>
                  </a:lnTo>
                  <a:lnTo>
                    <a:pt x="110500" y="57395"/>
                  </a:lnTo>
                  <a:lnTo>
                    <a:pt x="95656" y="65100"/>
                  </a:lnTo>
                  <a:lnTo>
                    <a:pt x="95351" y="68668"/>
                  </a:lnTo>
                  <a:lnTo>
                    <a:pt x="95249" y="72389"/>
                  </a:lnTo>
                  <a:lnTo>
                    <a:pt x="95249" y="76200"/>
                  </a:lnTo>
                  <a:lnTo>
                    <a:pt x="95249" y="85636"/>
                  </a:lnTo>
                  <a:lnTo>
                    <a:pt x="96342" y="92278"/>
                  </a:lnTo>
                  <a:lnTo>
                    <a:pt x="98628" y="96253"/>
                  </a:lnTo>
                  <a:lnTo>
                    <a:pt x="101015" y="100114"/>
                  </a:lnTo>
                  <a:lnTo>
                    <a:pt x="104279" y="102006"/>
                  </a:lnTo>
                  <a:lnTo>
                    <a:pt x="108546" y="102006"/>
                  </a:lnTo>
                  <a:lnTo>
                    <a:pt x="112128" y="102006"/>
                  </a:lnTo>
                  <a:lnTo>
                    <a:pt x="128790" y="89306"/>
                  </a:lnTo>
                  <a:lnTo>
                    <a:pt x="129832" y="88112"/>
                  </a:lnTo>
                  <a:lnTo>
                    <a:pt x="131025" y="87515"/>
                  </a:lnTo>
                  <a:lnTo>
                    <a:pt x="132359" y="87515"/>
                  </a:lnTo>
                  <a:close/>
                </a:path>
                <a:path w="136525" h="118744">
                  <a:moveTo>
                    <a:pt x="114299" y="11709"/>
                  </a:moveTo>
                  <a:lnTo>
                    <a:pt x="112420" y="11709"/>
                  </a:lnTo>
                  <a:lnTo>
                    <a:pt x="110388" y="13500"/>
                  </a:lnTo>
                  <a:lnTo>
                    <a:pt x="108153" y="17068"/>
                  </a:lnTo>
                  <a:lnTo>
                    <a:pt x="106019" y="20548"/>
                  </a:lnTo>
                  <a:lnTo>
                    <a:pt x="103987" y="25361"/>
                  </a:lnTo>
                  <a:lnTo>
                    <a:pt x="102006" y="31559"/>
                  </a:lnTo>
                  <a:lnTo>
                    <a:pt x="100025" y="37655"/>
                  </a:lnTo>
                  <a:lnTo>
                    <a:pt x="98424" y="44411"/>
                  </a:lnTo>
                  <a:lnTo>
                    <a:pt x="97243" y="51803"/>
                  </a:lnTo>
                  <a:lnTo>
                    <a:pt x="104381" y="48920"/>
                  </a:lnTo>
                  <a:lnTo>
                    <a:pt x="109588" y="44754"/>
                  </a:lnTo>
                  <a:lnTo>
                    <a:pt x="112915" y="39293"/>
                  </a:lnTo>
                  <a:lnTo>
                    <a:pt x="116344" y="33743"/>
                  </a:lnTo>
                  <a:lnTo>
                    <a:pt x="118071" y="26746"/>
                  </a:lnTo>
                  <a:lnTo>
                    <a:pt x="118071" y="18262"/>
                  </a:lnTo>
                  <a:lnTo>
                    <a:pt x="118071" y="16179"/>
                  </a:lnTo>
                  <a:lnTo>
                    <a:pt x="117729" y="14592"/>
                  </a:lnTo>
                  <a:lnTo>
                    <a:pt x="117081" y="13500"/>
                  </a:lnTo>
                  <a:lnTo>
                    <a:pt x="116395" y="12306"/>
                  </a:lnTo>
                  <a:lnTo>
                    <a:pt x="115493" y="11709"/>
                  </a:lnTo>
                  <a:lnTo>
                    <a:pt x="114299" y="11709"/>
                  </a:lnTo>
                  <a:close/>
                </a:path>
              </a:pathLst>
            </a:custGeom>
            <a:ln w="5569">
              <a:solidFill>
                <a:srgbClr val="223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774579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111467" y="222796"/>
                  </a:moveTo>
                  <a:lnTo>
                    <a:pt x="68081" y="214046"/>
                  </a:lnTo>
                  <a:lnTo>
                    <a:pt x="32650" y="190182"/>
                  </a:lnTo>
                  <a:lnTo>
                    <a:pt x="8760" y="154784"/>
                  </a:lnTo>
                  <a:lnTo>
                    <a:pt x="0" y="111429"/>
                  </a:lnTo>
                  <a:lnTo>
                    <a:pt x="8760" y="68044"/>
                  </a:lnTo>
                  <a:lnTo>
                    <a:pt x="32650" y="32626"/>
                  </a:lnTo>
                  <a:lnTo>
                    <a:pt x="68081" y="8752"/>
                  </a:lnTo>
                  <a:lnTo>
                    <a:pt x="111467" y="0"/>
                  </a:lnTo>
                  <a:lnTo>
                    <a:pt x="133314" y="2163"/>
                  </a:lnTo>
                  <a:lnTo>
                    <a:pt x="173307" y="18736"/>
                  </a:lnTo>
                  <a:lnTo>
                    <a:pt x="204212" y="49611"/>
                  </a:lnTo>
                  <a:lnTo>
                    <a:pt x="220784" y="89583"/>
                  </a:lnTo>
                  <a:lnTo>
                    <a:pt x="222948" y="111429"/>
                  </a:lnTo>
                  <a:lnTo>
                    <a:pt x="214187" y="154784"/>
                  </a:lnTo>
                  <a:lnTo>
                    <a:pt x="190296" y="190182"/>
                  </a:lnTo>
                  <a:lnTo>
                    <a:pt x="154861" y="214046"/>
                  </a:lnTo>
                  <a:lnTo>
                    <a:pt x="111467" y="222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774579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0" y="111429"/>
                  </a:moveTo>
                  <a:lnTo>
                    <a:pt x="8760" y="68044"/>
                  </a:lnTo>
                  <a:lnTo>
                    <a:pt x="32650" y="32626"/>
                  </a:lnTo>
                  <a:lnTo>
                    <a:pt x="68081" y="8752"/>
                  </a:lnTo>
                  <a:lnTo>
                    <a:pt x="111467" y="0"/>
                  </a:lnTo>
                  <a:lnTo>
                    <a:pt x="133314" y="2163"/>
                  </a:lnTo>
                  <a:lnTo>
                    <a:pt x="173307" y="18736"/>
                  </a:lnTo>
                  <a:lnTo>
                    <a:pt x="204212" y="49611"/>
                  </a:lnTo>
                  <a:lnTo>
                    <a:pt x="220784" y="89583"/>
                  </a:lnTo>
                  <a:lnTo>
                    <a:pt x="222948" y="111429"/>
                  </a:lnTo>
                  <a:lnTo>
                    <a:pt x="214187" y="154784"/>
                  </a:lnTo>
                  <a:lnTo>
                    <a:pt x="190296" y="190182"/>
                  </a:lnTo>
                  <a:lnTo>
                    <a:pt x="154861" y="214046"/>
                  </a:lnTo>
                  <a:lnTo>
                    <a:pt x="111467" y="222796"/>
                  </a:lnTo>
                  <a:lnTo>
                    <a:pt x="68081" y="214046"/>
                  </a:lnTo>
                  <a:lnTo>
                    <a:pt x="32650" y="190182"/>
                  </a:lnTo>
                  <a:lnTo>
                    <a:pt x="8760" y="154784"/>
                  </a:lnTo>
                  <a:lnTo>
                    <a:pt x="0" y="111429"/>
                  </a:lnTo>
                  <a:close/>
                </a:path>
              </a:pathLst>
            </a:custGeom>
            <a:ln w="5569">
              <a:solidFill>
                <a:srgbClr val="CBCB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3821143" y="1629044"/>
            <a:ext cx="129539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223CFF"/>
                </a:solidFill>
                <a:latin typeface="Blackadder ITC"/>
                <a:cs typeface="Blackadder ITC"/>
              </a:rPr>
              <a:t>H</a:t>
            </a:r>
            <a:endParaRPr sz="1050">
              <a:latin typeface="Blackadder ITC"/>
              <a:cs typeface="Blackadder ITC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3816121" y="1602447"/>
            <a:ext cx="3660140" cy="228600"/>
            <a:chOff x="3816121" y="1602447"/>
            <a:chExt cx="3660140" cy="228600"/>
          </a:xfrm>
        </p:grpSpPr>
        <p:sp>
          <p:nvSpPr>
            <p:cNvPr id="51" name="object 51"/>
            <p:cNvSpPr/>
            <p:nvPr/>
          </p:nvSpPr>
          <p:spPr>
            <a:xfrm>
              <a:off x="3818978" y="1658137"/>
              <a:ext cx="136525" cy="118745"/>
            </a:xfrm>
            <a:custGeom>
              <a:avLst/>
              <a:gdLst/>
              <a:ahLst/>
              <a:cxnLst/>
              <a:rect l="l" t="t" r="r" b="b"/>
              <a:pathLst>
                <a:path w="136525" h="118744">
                  <a:moveTo>
                    <a:pt x="132359" y="87515"/>
                  </a:moveTo>
                  <a:lnTo>
                    <a:pt x="133553" y="87515"/>
                  </a:lnTo>
                  <a:lnTo>
                    <a:pt x="134442" y="88061"/>
                  </a:lnTo>
                  <a:lnTo>
                    <a:pt x="135140" y="89103"/>
                  </a:lnTo>
                  <a:lnTo>
                    <a:pt x="135775" y="90195"/>
                  </a:lnTo>
                  <a:lnTo>
                    <a:pt x="136131" y="91630"/>
                  </a:lnTo>
                  <a:lnTo>
                    <a:pt x="136131" y="93471"/>
                  </a:lnTo>
                  <a:lnTo>
                    <a:pt x="136131" y="96939"/>
                  </a:lnTo>
                  <a:lnTo>
                    <a:pt x="105371" y="117881"/>
                  </a:lnTo>
                  <a:lnTo>
                    <a:pt x="96735" y="117881"/>
                  </a:lnTo>
                  <a:lnTo>
                    <a:pt x="77000" y="79184"/>
                  </a:lnTo>
                  <a:lnTo>
                    <a:pt x="77000" y="76161"/>
                  </a:lnTo>
                  <a:lnTo>
                    <a:pt x="77088" y="73126"/>
                  </a:lnTo>
                  <a:lnTo>
                    <a:pt x="77393" y="70053"/>
                  </a:lnTo>
                  <a:lnTo>
                    <a:pt x="71437" y="71145"/>
                  </a:lnTo>
                  <a:lnTo>
                    <a:pt x="64985" y="71945"/>
                  </a:lnTo>
                  <a:lnTo>
                    <a:pt x="58140" y="72440"/>
                  </a:lnTo>
                  <a:lnTo>
                    <a:pt x="53479" y="72834"/>
                  </a:lnTo>
                  <a:lnTo>
                    <a:pt x="50304" y="73126"/>
                  </a:lnTo>
                  <a:lnTo>
                    <a:pt x="48615" y="73228"/>
                  </a:lnTo>
                  <a:lnTo>
                    <a:pt x="47090" y="80390"/>
                  </a:lnTo>
                  <a:lnTo>
                    <a:pt x="35623" y="118275"/>
                  </a:lnTo>
                  <a:lnTo>
                    <a:pt x="30365" y="118275"/>
                  </a:lnTo>
                  <a:lnTo>
                    <a:pt x="24650" y="118275"/>
                  </a:lnTo>
                  <a:lnTo>
                    <a:pt x="21831" y="115696"/>
                  </a:lnTo>
                  <a:lnTo>
                    <a:pt x="21831" y="110540"/>
                  </a:lnTo>
                  <a:lnTo>
                    <a:pt x="21831" y="109346"/>
                  </a:lnTo>
                  <a:lnTo>
                    <a:pt x="22021" y="107708"/>
                  </a:lnTo>
                  <a:lnTo>
                    <a:pt x="22428" y="105575"/>
                  </a:lnTo>
                  <a:lnTo>
                    <a:pt x="24584" y="96802"/>
                  </a:lnTo>
                  <a:lnTo>
                    <a:pt x="26522" y="88719"/>
                  </a:lnTo>
                  <a:lnTo>
                    <a:pt x="28248" y="81325"/>
                  </a:lnTo>
                  <a:lnTo>
                    <a:pt x="29768" y="74625"/>
                  </a:lnTo>
                  <a:lnTo>
                    <a:pt x="23215" y="74815"/>
                  </a:lnTo>
                  <a:lnTo>
                    <a:pt x="20294" y="74815"/>
                  </a:lnTo>
                  <a:lnTo>
                    <a:pt x="18161" y="74371"/>
                  </a:lnTo>
                  <a:lnTo>
                    <a:pt x="16865" y="73431"/>
                  </a:lnTo>
                  <a:lnTo>
                    <a:pt x="15532" y="72389"/>
                  </a:lnTo>
                  <a:lnTo>
                    <a:pt x="14884" y="70650"/>
                  </a:lnTo>
                  <a:lnTo>
                    <a:pt x="14884" y="68275"/>
                  </a:lnTo>
                  <a:lnTo>
                    <a:pt x="14884" y="65392"/>
                  </a:lnTo>
                  <a:lnTo>
                    <a:pt x="15722" y="63258"/>
                  </a:lnTo>
                  <a:lnTo>
                    <a:pt x="17462" y="61925"/>
                  </a:lnTo>
                  <a:lnTo>
                    <a:pt x="19151" y="60477"/>
                  </a:lnTo>
                  <a:lnTo>
                    <a:pt x="21932" y="59689"/>
                  </a:lnTo>
                  <a:lnTo>
                    <a:pt x="25793" y="59537"/>
                  </a:lnTo>
                  <a:lnTo>
                    <a:pt x="32943" y="59143"/>
                  </a:lnTo>
                  <a:lnTo>
                    <a:pt x="34503" y="50292"/>
                  </a:lnTo>
                  <a:lnTo>
                    <a:pt x="35618" y="42579"/>
                  </a:lnTo>
                  <a:lnTo>
                    <a:pt x="36288" y="36005"/>
                  </a:lnTo>
                  <a:lnTo>
                    <a:pt x="36512" y="30568"/>
                  </a:lnTo>
                  <a:lnTo>
                    <a:pt x="36512" y="26352"/>
                  </a:lnTo>
                  <a:lnTo>
                    <a:pt x="35813" y="23520"/>
                  </a:lnTo>
                  <a:lnTo>
                    <a:pt x="34531" y="22034"/>
                  </a:lnTo>
                  <a:lnTo>
                    <a:pt x="33337" y="20446"/>
                  </a:lnTo>
                  <a:lnTo>
                    <a:pt x="31648" y="19646"/>
                  </a:lnTo>
                  <a:lnTo>
                    <a:pt x="29565" y="19646"/>
                  </a:lnTo>
                  <a:lnTo>
                    <a:pt x="7340" y="36817"/>
                  </a:lnTo>
                  <a:lnTo>
                    <a:pt x="6007" y="37515"/>
                  </a:lnTo>
                  <a:lnTo>
                    <a:pt x="4559" y="37515"/>
                  </a:lnTo>
                  <a:lnTo>
                    <a:pt x="3378" y="37515"/>
                  </a:lnTo>
                  <a:lnTo>
                    <a:pt x="2286" y="37020"/>
                  </a:lnTo>
                  <a:lnTo>
                    <a:pt x="1384" y="35928"/>
                  </a:lnTo>
                  <a:lnTo>
                    <a:pt x="495" y="34734"/>
                  </a:lnTo>
                  <a:lnTo>
                    <a:pt x="0" y="33248"/>
                  </a:lnTo>
                  <a:lnTo>
                    <a:pt x="0" y="31356"/>
                  </a:lnTo>
                  <a:lnTo>
                    <a:pt x="0" y="28575"/>
                  </a:lnTo>
                  <a:lnTo>
                    <a:pt x="18262" y="9131"/>
                  </a:lnTo>
                  <a:lnTo>
                    <a:pt x="24206" y="5562"/>
                  </a:lnTo>
                  <a:lnTo>
                    <a:pt x="30264" y="3771"/>
                  </a:lnTo>
                  <a:lnTo>
                    <a:pt x="36512" y="3771"/>
                  </a:lnTo>
                  <a:lnTo>
                    <a:pt x="42163" y="3771"/>
                  </a:lnTo>
                  <a:lnTo>
                    <a:pt x="46634" y="5765"/>
                  </a:lnTo>
                  <a:lnTo>
                    <a:pt x="49809" y="9728"/>
                  </a:lnTo>
                  <a:lnTo>
                    <a:pt x="52984" y="13703"/>
                  </a:lnTo>
                  <a:lnTo>
                    <a:pt x="54571" y="19951"/>
                  </a:lnTo>
                  <a:lnTo>
                    <a:pt x="54571" y="28384"/>
                  </a:lnTo>
                  <a:lnTo>
                    <a:pt x="54368" y="34440"/>
                  </a:lnTo>
                  <a:lnTo>
                    <a:pt x="53765" y="41449"/>
                  </a:lnTo>
                  <a:lnTo>
                    <a:pt x="52771" y="49415"/>
                  </a:lnTo>
                  <a:lnTo>
                    <a:pt x="51396" y="58343"/>
                  </a:lnTo>
                  <a:lnTo>
                    <a:pt x="64490" y="57746"/>
                  </a:lnTo>
                  <a:lnTo>
                    <a:pt x="70142" y="57505"/>
                  </a:lnTo>
                  <a:lnTo>
                    <a:pt x="75006" y="57061"/>
                  </a:lnTo>
                  <a:lnTo>
                    <a:pt x="78981" y="56362"/>
                  </a:lnTo>
                  <a:lnTo>
                    <a:pt x="80330" y="49151"/>
                  </a:lnTo>
                  <a:lnTo>
                    <a:pt x="81999" y="42186"/>
                  </a:lnTo>
                  <a:lnTo>
                    <a:pt x="98628" y="8140"/>
                  </a:lnTo>
                  <a:lnTo>
                    <a:pt x="103479" y="2730"/>
                  </a:lnTo>
                  <a:lnTo>
                    <a:pt x="108991" y="0"/>
                  </a:lnTo>
                  <a:lnTo>
                    <a:pt x="115100" y="0"/>
                  </a:lnTo>
                  <a:lnTo>
                    <a:pt x="119557" y="0"/>
                  </a:lnTo>
                  <a:lnTo>
                    <a:pt x="123075" y="1790"/>
                  </a:lnTo>
                  <a:lnTo>
                    <a:pt x="125615" y="5359"/>
                  </a:lnTo>
                  <a:lnTo>
                    <a:pt x="128244" y="8839"/>
                  </a:lnTo>
                  <a:lnTo>
                    <a:pt x="129578" y="13398"/>
                  </a:lnTo>
                  <a:lnTo>
                    <a:pt x="129578" y="19050"/>
                  </a:lnTo>
                  <a:lnTo>
                    <a:pt x="127458" y="34376"/>
                  </a:lnTo>
                  <a:lnTo>
                    <a:pt x="121097" y="47156"/>
                  </a:lnTo>
                  <a:lnTo>
                    <a:pt x="110493" y="57395"/>
                  </a:lnTo>
                  <a:lnTo>
                    <a:pt x="95643" y="65100"/>
                  </a:lnTo>
                  <a:lnTo>
                    <a:pt x="95351" y="68668"/>
                  </a:lnTo>
                  <a:lnTo>
                    <a:pt x="95250" y="72389"/>
                  </a:lnTo>
                  <a:lnTo>
                    <a:pt x="95250" y="76200"/>
                  </a:lnTo>
                  <a:lnTo>
                    <a:pt x="95250" y="85636"/>
                  </a:lnTo>
                  <a:lnTo>
                    <a:pt x="96342" y="92278"/>
                  </a:lnTo>
                  <a:lnTo>
                    <a:pt x="98628" y="96253"/>
                  </a:lnTo>
                  <a:lnTo>
                    <a:pt x="101003" y="100114"/>
                  </a:lnTo>
                  <a:lnTo>
                    <a:pt x="104279" y="102006"/>
                  </a:lnTo>
                  <a:lnTo>
                    <a:pt x="108546" y="102006"/>
                  </a:lnTo>
                  <a:lnTo>
                    <a:pt x="112115" y="102006"/>
                  </a:lnTo>
                  <a:lnTo>
                    <a:pt x="128790" y="89306"/>
                  </a:lnTo>
                  <a:lnTo>
                    <a:pt x="129832" y="88112"/>
                  </a:lnTo>
                  <a:lnTo>
                    <a:pt x="131013" y="87515"/>
                  </a:lnTo>
                  <a:lnTo>
                    <a:pt x="132359" y="87515"/>
                  </a:lnTo>
                  <a:close/>
                </a:path>
                <a:path w="136525" h="118744">
                  <a:moveTo>
                    <a:pt x="114300" y="11709"/>
                  </a:moveTo>
                  <a:lnTo>
                    <a:pt x="112420" y="11709"/>
                  </a:lnTo>
                  <a:lnTo>
                    <a:pt x="110375" y="13500"/>
                  </a:lnTo>
                  <a:lnTo>
                    <a:pt x="108153" y="17068"/>
                  </a:lnTo>
                  <a:lnTo>
                    <a:pt x="106019" y="20548"/>
                  </a:lnTo>
                  <a:lnTo>
                    <a:pt x="103987" y="25361"/>
                  </a:lnTo>
                  <a:lnTo>
                    <a:pt x="101993" y="31559"/>
                  </a:lnTo>
                  <a:lnTo>
                    <a:pt x="100012" y="37655"/>
                  </a:lnTo>
                  <a:lnTo>
                    <a:pt x="98425" y="44411"/>
                  </a:lnTo>
                  <a:lnTo>
                    <a:pt x="97231" y="51803"/>
                  </a:lnTo>
                  <a:lnTo>
                    <a:pt x="104381" y="48920"/>
                  </a:lnTo>
                  <a:lnTo>
                    <a:pt x="109588" y="44754"/>
                  </a:lnTo>
                  <a:lnTo>
                    <a:pt x="112915" y="39293"/>
                  </a:lnTo>
                  <a:lnTo>
                    <a:pt x="116332" y="33743"/>
                  </a:lnTo>
                  <a:lnTo>
                    <a:pt x="118071" y="26746"/>
                  </a:lnTo>
                  <a:lnTo>
                    <a:pt x="118071" y="18262"/>
                  </a:lnTo>
                  <a:lnTo>
                    <a:pt x="118071" y="16179"/>
                  </a:lnTo>
                  <a:lnTo>
                    <a:pt x="117728" y="14592"/>
                  </a:lnTo>
                  <a:lnTo>
                    <a:pt x="117081" y="13500"/>
                  </a:lnTo>
                  <a:lnTo>
                    <a:pt x="116382" y="12306"/>
                  </a:lnTo>
                  <a:lnTo>
                    <a:pt x="115493" y="11709"/>
                  </a:lnTo>
                  <a:lnTo>
                    <a:pt x="114300" y="11709"/>
                  </a:lnTo>
                  <a:close/>
                </a:path>
              </a:pathLst>
            </a:custGeom>
            <a:ln w="5569">
              <a:solidFill>
                <a:srgbClr val="223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249909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111480" y="222796"/>
                  </a:moveTo>
                  <a:lnTo>
                    <a:pt x="68087" y="214046"/>
                  </a:lnTo>
                  <a:lnTo>
                    <a:pt x="32651" y="190182"/>
                  </a:lnTo>
                  <a:lnTo>
                    <a:pt x="8760" y="154784"/>
                  </a:lnTo>
                  <a:lnTo>
                    <a:pt x="0" y="111429"/>
                  </a:lnTo>
                  <a:lnTo>
                    <a:pt x="8760" y="68044"/>
                  </a:lnTo>
                  <a:lnTo>
                    <a:pt x="32651" y="32626"/>
                  </a:lnTo>
                  <a:lnTo>
                    <a:pt x="68087" y="8752"/>
                  </a:lnTo>
                  <a:lnTo>
                    <a:pt x="111480" y="0"/>
                  </a:lnTo>
                  <a:lnTo>
                    <a:pt x="133332" y="2163"/>
                  </a:lnTo>
                  <a:lnTo>
                    <a:pt x="173336" y="18736"/>
                  </a:lnTo>
                  <a:lnTo>
                    <a:pt x="204239" y="49611"/>
                  </a:lnTo>
                  <a:lnTo>
                    <a:pt x="220791" y="89583"/>
                  </a:lnTo>
                  <a:lnTo>
                    <a:pt x="222948" y="111429"/>
                  </a:lnTo>
                  <a:lnTo>
                    <a:pt x="214188" y="154784"/>
                  </a:lnTo>
                  <a:lnTo>
                    <a:pt x="190298" y="190182"/>
                  </a:lnTo>
                  <a:lnTo>
                    <a:pt x="154866" y="214046"/>
                  </a:lnTo>
                  <a:lnTo>
                    <a:pt x="111480" y="222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249909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0" y="111429"/>
                  </a:moveTo>
                  <a:lnTo>
                    <a:pt x="8760" y="68044"/>
                  </a:lnTo>
                  <a:lnTo>
                    <a:pt x="32651" y="32626"/>
                  </a:lnTo>
                  <a:lnTo>
                    <a:pt x="68087" y="8752"/>
                  </a:lnTo>
                  <a:lnTo>
                    <a:pt x="111480" y="0"/>
                  </a:lnTo>
                  <a:lnTo>
                    <a:pt x="133332" y="2163"/>
                  </a:lnTo>
                  <a:lnTo>
                    <a:pt x="173336" y="18736"/>
                  </a:lnTo>
                  <a:lnTo>
                    <a:pt x="204239" y="49611"/>
                  </a:lnTo>
                  <a:lnTo>
                    <a:pt x="220791" y="89583"/>
                  </a:lnTo>
                  <a:lnTo>
                    <a:pt x="222948" y="111429"/>
                  </a:lnTo>
                  <a:lnTo>
                    <a:pt x="214188" y="154784"/>
                  </a:lnTo>
                  <a:lnTo>
                    <a:pt x="190298" y="190182"/>
                  </a:lnTo>
                  <a:lnTo>
                    <a:pt x="154866" y="214046"/>
                  </a:lnTo>
                  <a:lnTo>
                    <a:pt x="111480" y="222796"/>
                  </a:lnTo>
                  <a:lnTo>
                    <a:pt x="68087" y="214046"/>
                  </a:lnTo>
                  <a:lnTo>
                    <a:pt x="32651" y="190182"/>
                  </a:lnTo>
                  <a:lnTo>
                    <a:pt x="8760" y="154784"/>
                  </a:lnTo>
                  <a:lnTo>
                    <a:pt x="0" y="111429"/>
                  </a:lnTo>
                  <a:close/>
                </a:path>
              </a:pathLst>
            </a:custGeom>
            <a:ln w="5569">
              <a:solidFill>
                <a:srgbClr val="CBCB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7296498" y="1629044"/>
            <a:ext cx="129539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223CFF"/>
                </a:solidFill>
                <a:latin typeface="Blackadder ITC"/>
                <a:cs typeface="Blackadder ITC"/>
              </a:rPr>
              <a:t>H</a:t>
            </a:r>
            <a:endParaRPr sz="1050">
              <a:latin typeface="Blackadder ITC"/>
              <a:cs typeface="Blackadder ITC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7294308" y="1658137"/>
            <a:ext cx="136525" cy="118745"/>
          </a:xfrm>
          <a:custGeom>
            <a:avLst/>
            <a:gdLst/>
            <a:ahLst/>
            <a:cxnLst/>
            <a:rect l="l" t="t" r="r" b="b"/>
            <a:pathLst>
              <a:path w="136525" h="118744">
                <a:moveTo>
                  <a:pt x="132359" y="87515"/>
                </a:moveTo>
                <a:lnTo>
                  <a:pt x="133553" y="87515"/>
                </a:lnTo>
                <a:lnTo>
                  <a:pt x="134442" y="88061"/>
                </a:lnTo>
                <a:lnTo>
                  <a:pt x="135140" y="89103"/>
                </a:lnTo>
                <a:lnTo>
                  <a:pt x="135788" y="90195"/>
                </a:lnTo>
                <a:lnTo>
                  <a:pt x="136131" y="91630"/>
                </a:lnTo>
                <a:lnTo>
                  <a:pt x="136131" y="93471"/>
                </a:lnTo>
                <a:lnTo>
                  <a:pt x="136131" y="96939"/>
                </a:lnTo>
                <a:lnTo>
                  <a:pt x="105371" y="117881"/>
                </a:lnTo>
                <a:lnTo>
                  <a:pt x="96748" y="117881"/>
                </a:lnTo>
                <a:lnTo>
                  <a:pt x="77000" y="79184"/>
                </a:lnTo>
                <a:lnTo>
                  <a:pt x="77000" y="76161"/>
                </a:lnTo>
                <a:lnTo>
                  <a:pt x="77101" y="73126"/>
                </a:lnTo>
                <a:lnTo>
                  <a:pt x="77393" y="70053"/>
                </a:lnTo>
                <a:lnTo>
                  <a:pt x="71437" y="71145"/>
                </a:lnTo>
                <a:lnTo>
                  <a:pt x="64998" y="71945"/>
                </a:lnTo>
                <a:lnTo>
                  <a:pt x="58153" y="72440"/>
                </a:lnTo>
                <a:lnTo>
                  <a:pt x="53479" y="72834"/>
                </a:lnTo>
                <a:lnTo>
                  <a:pt x="50304" y="73126"/>
                </a:lnTo>
                <a:lnTo>
                  <a:pt x="48628" y="73228"/>
                </a:lnTo>
                <a:lnTo>
                  <a:pt x="47097" y="80390"/>
                </a:lnTo>
                <a:lnTo>
                  <a:pt x="35623" y="118275"/>
                </a:lnTo>
                <a:lnTo>
                  <a:pt x="30365" y="118275"/>
                </a:lnTo>
                <a:lnTo>
                  <a:pt x="24663" y="118275"/>
                </a:lnTo>
                <a:lnTo>
                  <a:pt x="21831" y="115696"/>
                </a:lnTo>
                <a:lnTo>
                  <a:pt x="21831" y="110540"/>
                </a:lnTo>
                <a:lnTo>
                  <a:pt x="21831" y="109346"/>
                </a:lnTo>
                <a:lnTo>
                  <a:pt x="22034" y="107708"/>
                </a:lnTo>
                <a:lnTo>
                  <a:pt x="22428" y="105575"/>
                </a:lnTo>
                <a:lnTo>
                  <a:pt x="24586" y="96802"/>
                </a:lnTo>
                <a:lnTo>
                  <a:pt x="26527" y="88719"/>
                </a:lnTo>
                <a:lnTo>
                  <a:pt x="28253" y="81325"/>
                </a:lnTo>
                <a:lnTo>
                  <a:pt x="29768" y="74625"/>
                </a:lnTo>
                <a:lnTo>
                  <a:pt x="23228" y="74815"/>
                </a:lnTo>
                <a:lnTo>
                  <a:pt x="20294" y="74815"/>
                </a:lnTo>
                <a:lnTo>
                  <a:pt x="18160" y="74371"/>
                </a:lnTo>
                <a:lnTo>
                  <a:pt x="16878" y="73431"/>
                </a:lnTo>
                <a:lnTo>
                  <a:pt x="15532" y="72389"/>
                </a:lnTo>
                <a:lnTo>
                  <a:pt x="14884" y="70650"/>
                </a:lnTo>
                <a:lnTo>
                  <a:pt x="14884" y="68275"/>
                </a:lnTo>
                <a:lnTo>
                  <a:pt x="14884" y="65392"/>
                </a:lnTo>
                <a:lnTo>
                  <a:pt x="15735" y="63258"/>
                </a:lnTo>
                <a:lnTo>
                  <a:pt x="17462" y="61925"/>
                </a:lnTo>
                <a:lnTo>
                  <a:pt x="19151" y="60477"/>
                </a:lnTo>
                <a:lnTo>
                  <a:pt x="21932" y="59689"/>
                </a:lnTo>
                <a:lnTo>
                  <a:pt x="25806" y="59537"/>
                </a:lnTo>
                <a:lnTo>
                  <a:pt x="32943" y="59143"/>
                </a:lnTo>
                <a:lnTo>
                  <a:pt x="34508" y="50292"/>
                </a:lnTo>
                <a:lnTo>
                  <a:pt x="35623" y="42579"/>
                </a:lnTo>
                <a:lnTo>
                  <a:pt x="36290" y="36005"/>
                </a:lnTo>
                <a:lnTo>
                  <a:pt x="36512" y="30568"/>
                </a:lnTo>
                <a:lnTo>
                  <a:pt x="36512" y="26352"/>
                </a:lnTo>
                <a:lnTo>
                  <a:pt x="35826" y="23520"/>
                </a:lnTo>
                <a:lnTo>
                  <a:pt x="34531" y="22034"/>
                </a:lnTo>
                <a:lnTo>
                  <a:pt x="33337" y="20446"/>
                </a:lnTo>
                <a:lnTo>
                  <a:pt x="31661" y="19646"/>
                </a:lnTo>
                <a:lnTo>
                  <a:pt x="29578" y="19646"/>
                </a:lnTo>
                <a:lnTo>
                  <a:pt x="7353" y="36817"/>
                </a:lnTo>
                <a:lnTo>
                  <a:pt x="6007" y="37515"/>
                </a:lnTo>
                <a:lnTo>
                  <a:pt x="4572" y="37515"/>
                </a:lnTo>
                <a:lnTo>
                  <a:pt x="3378" y="37515"/>
                </a:lnTo>
                <a:lnTo>
                  <a:pt x="2285" y="37020"/>
                </a:lnTo>
                <a:lnTo>
                  <a:pt x="1397" y="35928"/>
                </a:lnTo>
                <a:lnTo>
                  <a:pt x="507" y="34734"/>
                </a:lnTo>
                <a:lnTo>
                  <a:pt x="0" y="33248"/>
                </a:lnTo>
                <a:lnTo>
                  <a:pt x="0" y="31356"/>
                </a:lnTo>
                <a:lnTo>
                  <a:pt x="0" y="28575"/>
                </a:lnTo>
                <a:lnTo>
                  <a:pt x="18262" y="9131"/>
                </a:lnTo>
                <a:lnTo>
                  <a:pt x="24218" y="5562"/>
                </a:lnTo>
                <a:lnTo>
                  <a:pt x="30264" y="3771"/>
                </a:lnTo>
                <a:lnTo>
                  <a:pt x="36512" y="3771"/>
                </a:lnTo>
                <a:lnTo>
                  <a:pt x="42176" y="3771"/>
                </a:lnTo>
                <a:lnTo>
                  <a:pt x="46634" y="5765"/>
                </a:lnTo>
                <a:lnTo>
                  <a:pt x="49809" y="9728"/>
                </a:lnTo>
                <a:lnTo>
                  <a:pt x="52984" y="13703"/>
                </a:lnTo>
                <a:lnTo>
                  <a:pt x="54571" y="19951"/>
                </a:lnTo>
                <a:lnTo>
                  <a:pt x="54571" y="28384"/>
                </a:lnTo>
                <a:lnTo>
                  <a:pt x="54368" y="34440"/>
                </a:lnTo>
                <a:lnTo>
                  <a:pt x="53765" y="41449"/>
                </a:lnTo>
                <a:lnTo>
                  <a:pt x="52771" y="49415"/>
                </a:lnTo>
                <a:lnTo>
                  <a:pt x="51396" y="58343"/>
                </a:lnTo>
                <a:lnTo>
                  <a:pt x="64503" y="57746"/>
                </a:lnTo>
                <a:lnTo>
                  <a:pt x="70154" y="57505"/>
                </a:lnTo>
                <a:lnTo>
                  <a:pt x="75018" y="57061"/>
                </a:lnTo>
                <a:lnTo>
                  <a:pt x="78981" y="56362"/>
                </a:lnTo>
                <a:lnTo>
                  <a:pt x="80331" y="49151"/>
                </a:lnTo>
                <a:lnTo>
                  <a:pt x="82003" y="42186"/>
                </a:lnTo>
                <a:lnTo>
                  <a:pt x="98628" y="8140"/>
                </a:lnTo>
                <a:lnTo>
                  <a:pt x="103492" y="2730"/>
                </a:lnTo>
                <a:lnTo>
                  <a:pt x="109004" y="0"/>
                </a:lnTo>
                <a:lnTo>
                  <a:pt x="115100" y="0"/>
                </a:lnTo>
                <a:lnTo>
                  <a:pt x="119570" y="0"/>
                </a:lnTo>
                <a:lnTo>
                  <a:pt x="123088" y="1790"/>
                </a:lnTo>
                <a:lnTo>
                  <a:pt x="125615" y="5359"/>
                </a:lnTo>
                <a:lnTo>
                  <a:pt x="128244" y="8839"/>
                </a:lnTo>
                <a:lnTo>
                  <a:pt x="129590" y="13398"/>
                </a:lnTo>
                <a:lnTo>
                  <a:pt x="129590" y="19050"/>
                </a:lnTo>
                <a:lnTo>
                  <a:pt x="127469" y="34376"/>
                </a:lnTo>
                <a:lnTo>
                  <a:pt x="121105" y="47156"/>
                </a:lnTo>
                <a:lnTo>
                  <a:pt x="110500" y="57395"/>
                </a:lnTo>
                <a:lnTo>
                  <a:pt x="95656" y="65100"/>
                </a:lnTo>
                <a:lnTo>
                  <a:pt x="95351" y="68668"/>
                </a:lnTo>
                <a:lnTo>
                  <a:pt x="95250" y="72389"/>
                </a:lnTo>
                <a:lnTo>
                  <a:pt x="95250" y="76200"/>
                </a:lnTo>
                <a:lnTo>
                  <a:pt x="95250" y="85636"/>
                </a:lnTo>
                <a:lnTo>
                  <a:pt x="96342" y="92278"/>
                </a:lnTo>
                <a:lnTo>
                  <a:pt x="98628" y="96253"/>
                </a:lnTo>
                <a:lnTo>
                  <a:pt x="101015" y="100114"/>
                </a:lnTo>
                <a:lnTo>
                  <a:pt x="104279" y="102006"/>
                </a:lnTo>
                <a:lnTo>
                  <a:pt x="108546" y="102006"/>
                </a:lnTo>
                <a:lnTo>
                  <a:pt x="112128" y="102006"/>
                </a:lnTo>
                <a:lnTo>
                  <a:pt x="128790" y="89306"/>
                </a:lnTo>
                <a:lnTo>
                  <a:pt x="129832" y="88112"/>
                </a:lnTo>
                <a:lnTo>
                  <a:pt x="131025" y="87515"/>
                </a:lnTo>
                <a:lnTo>
                  <a:pt x="132359" y="87515"/>
                </a:lnTo>
                <a:close/>
              </a:path>
              <a:path w="136525" h="118744">
                <a:moveTo>
                  <a:pt x="114300" y="11709"/>
                </a:moveTo>
                <a:lnTo>
                  <a:pt x="112420" y="11709"/>
                </a:lnTo>
                <a:lnTo>
                  <a:pt x="110388" y="13500"/>
                </a:lnTo>
                <a:lnTo>
                  <a:pt x="108153" y="17068"/>
                </a:lnTo>
                <a:lnTo>
                  <a:pt x="106019" y="20548"/>
                </a:lnTo>
                <a:lnTo>
                  <a:pt x="103987" y="25361"/>
                </a:lnTo>
                <a:lnTo>
                  <a:pt x="102006" y="31559"/>
                </a:lnTo>
                <a:lnTo>
                  <a:pt x="100012" y="37655"/>
                </a:lnTo>
                <a:lnTo>
                  <a:pt x="98425" y="44411"/>
                </a:lnTo>
                <a:lnTo>
                  <a:pt x="97243" y="51803"/>
                </a:lnTo>
                <a:lnTo>
                  <a:pt x="104381" y="48920"/>
                </a:lnTo>
                <a:lnTo>
                  <a:pt x="109588" y="44754"/>
                </a:lnTo>
                <a:lnTo>
                  <a:pt x="112915" y="39293"/>
                </a:lnTo>
                <a:lnTo>
                  <a:pt x="116344" y="33743"/>
                </a:lnTo>
                <a:lnTo>
                  <a:pt x="118071" y="26746"/>
                </a:lnTo>
                <a:lnTo>
                  <a:pt x="118071" y="18262"/>
                </a:lnTo>
                <a:lnTo>
                  <a:pt x="118071" y="16179"/>
                </a:lnTo>
                <a:lnTo>
                  <a:pt x="117728" y="14592"/>
                </a:lnTo>
                <a:lnTo>
                  <a:pt x="117081" y="13500"/>
                </a:lnTo>
                <a:lnTo>
                  <a:pt x="116395" y="12306"/>
                </a:lnTo>
                <a:lnTo>
                  <a:pt x="115493" y="11709"/>
                </a:lnTo>
                <a:lnTo>
                  <a:pt x="114300" y="11709"/>
                </a:lnTo>
                <a:close/>
              </a:path>
            </a:pathLst>
          </a:custGeom>
          <a:ln w="5569">
            <a:solidFill>
              <a:srgbClr val="223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301833" y="1865798"/>
            <a:ext cx="3106420" cy="17411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55300"/>
              </a:lnSpc>
              <a:spcBef>
                <a:spcPts val="95"/>
              </a:spcBef>
            </a:pPr>
            <a:r>
              <a:rPr sz="800" dirty="0">
                <a:latin typeface="Arial Unicode MS"/>
                <a:cs typeface="Arial Unicode MS"/>
              </a:rPr>
              <a:t>No</a:t>
            </a:r>
            <a:r>
              <a:rPr sz="800" spc="13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matter</a:t>
            </a:r>
            <a:r>
              <a:rPr sz="800" spc="135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how</a:t>
            </a:r>
            <a:r>
              <a:rPr sz="800" spc="13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far</a:t>
            </a:r>
            <a:r>
              <a:rPr sz="800" spc="13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</a:t>
            </a:r>
            <a:r>
              <a:rPr sz="800" spc="13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travel</a:t>
            </a:r>
            <a:r>
              <a:rPr sz="800" spc="13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to,</a:t>
            </a:r>
            <a:r>
              <a:rPr sz="800" spc="13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reconnect</a:t>
            </a:r>
            <a:r>
              <a:rPr sz="800" spc="13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with</a:t>
            </a:r>
            <a:r>
              <a:rPr sz="800" spc="13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your</a:t>
            </a:r>
            <a:r>
              <a:rPr sz="800" spc="13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loved</a:t>
            </a:r>
            <a:r>
              <a:rPr sz="800" spc="135" dirty="0">
                <a:latin typeface="Arial Unicode MS"/>
                <a:cs typeface="Arial Unicode MS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ones </a:t>
            </a:r>
            <a:r>
              <a:rPr sz="800" dirty="0">
                <a:latin typeface="Arial Unicode MS"/>
                <a:cs typeface="Arial Unicode MS"/>
              </a:rPr>
              <a:t>this</a:t>
            </a:r>
            <a:r>
              <a:rPr sz="800" spc="15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holiday</a:t>
            </a:r>
            <a:r>
              <a:rPr sz="800" spc="15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season,</a:t>
            </a:r>
            <a:r>
              <a:rPr sz="800" spc="15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with</a:t>
            </a:r>
            <a:r>
              <a:rPr sz="800" spc="155" dirty="0">
                <a:latin typeface="Arial Unicode MS"/>
                <a:cs typeface="Arial Unicode MS"/>
              </a:rPr>
              <a:t> </a:t>
            </a:r>
            <a:r>
              <a:rPr sz="800" spc="55" dirty="0">
                <a:latin typeface="Arial Unicode MS"/>
                <a:cs typeface="Arial Unicode MS"/>
              </a:rPr>
              <a:t>our</a:t>
            </a:r>
            <a:r>
              <a:rPr sz="800" spc="160" dirty="0">
                <a:latin typeface="Arial Unicode MS"/>
                <a:cs typeface="Arial Unicode MS"/>
              </a:rPr>
              <a:t> </a:t>
            </a:r>
            <a:r>
              <a:rPr sz="800" b="1" dirty="0">
                <a:latin typeface="Arial"/>
                <a:cs typeface="Arial"/>
              </a:rPr>
              <a:t>apartment-style</a:t>
            </a:r>
            <a:r>
              <a:rPr sz="800" b="1" spc="15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spaces</a:t>
            </a:r>
            <a:r>
              <a:rPr sz="800" b="1" spc="155" dirty="0">
                <a:latin typeface="Arial"/>
                <a:cs typeface="Arial"/>
              </a:rPr>
              <a:t> </a:t>
            </a:r>
            <a:r>
              <a:rPr sz="800" spc="-25" dirty="0">
                <a:latin typeface="Arial Unicode MS"/>
                <a:cs typeface="Arial Unicode MS"/>
              </a:rPr>
              <a:t>and</a:t>
            </a:r>
            <a:r>
              <a:rPr sz="800" dirty="0">
                <a:latin typeface="Arial Unicode MS"/>
                <a:cs typeface="Arial Unicode MS"/>
              </a:rPr>
              <a:t> </a:t>
            </a:r>
            <a:r>
              <a:rPr sz="800" b="1" dirty="0">
                <a:latin typeface="Arial"/>
                <a:cs typeface="Arial"/>
              </a:rPr>
              <a:t>residential-like</a:t>
            </a:r>
            <a:r>
              <a:rPr sz="800" b="1" spc="10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settings</a:t>
            </a:r>
            <a:r>
              <a:rPr sz="800" b="1" spc="100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at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10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10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Bella,</a:t>
            </a:r>
            <a:r>
              <a:rPr sz="800" b="1" spc="10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Bali</a:t>
            </a:r>
            <a:r>
              <a:rPr sz="800" dirty="0">
                <a:latin typeface="Arial Unicode MS"/>
                <a:cs typeface="Arial Unicode MS"/>
              </a:rPr>
              <a:t>.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Feel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like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spc="-50" dirty="0">
                <a:latin typeface="Arial Unicode MS"/>
                <a:cs typeface="Arial Unicode MS"/>
              </a:rPr>
              <a:t>a</a:t>
            </a:r>
            <a:r>
              <a:rPr sz="800" dirty="0">
                <a:latin typeface="Arial Unicode MS"/>
                <a:cs typeface="Arial Unicode MS"/>
              </a:rPr>
              <a:t> home</a:t>
            </a:r>
            <a:r>
              <a:rPr sz="800" spc="7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away</a:t>
            </a:r>
            <a:r>
              <a:rPr sz="800" spc="75" dirty="0">
                <a:latin typeface="Arial Unicode MS"/>
                <a:cs typeface="Arial Unicode MS"/>
              </a:rPr>
              <a:t> </a:t>
            </a:r>
            <a:r>
              <a:rPr sz="800" spc="60" dirty="0">
                <a:latin typeface="Arial Unicode MS"/>
                <a:cs typeface="Arial Unicode MS"/>
              </a:rPr>
              <a:t>from</a:t>
            </a:r>
            <a:r>
              <a:rPr sz="800" spc="75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home!!</a:t>
            </a:r>
            <a:endParaRPr sz="8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6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800" dirty="0">
                <a:latin typeface="Arial Unicode MS"/>
                <a:cs typeface="Arial Unicode MS"/>
              </a:rPr>
              <a:t>Book</a:t>
            </a:r>
            <a:r>
              <a:rPr sz="800" spc="6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your</a:t>
            </a:r>
            <a:r>
              <a:rPr sz="800" spc="6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stay</a:t>
            </a:r>
            <a:r>
              <a:rPr sz="800" spc="65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now</a:t>
            </a:r>
            <a:r>
              <a:rPr sz="800" spc="6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and</a:t>
            </a:r>
            <a:r>
              <a:rPr sz="800" spc="6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avail</a:t>
            </a:r>
            <a:r>
              <a:rPr sz="800" spc="65" dirty="0">
                <a:latin typeface="Arial Unicode MS"/>
                <a:cs typeface="Arial Unicode MS"/>
              </a:rPr>
              <a:t> </a:t>
            </a:r>
            <a:r>
              <a:rPr sz="800" b="1" dirty="0">
                <a:latin typeface="Arial"/>
                <a:cs typeface="Arial"/>
              </a:rPr>
              <a:t>10%</a:t>
            </a:r>
            <a:r>
              <a:rPr sz="800" b="1" spc="70" dirty="0">
                <a:latin typeface="Arial"/>
                <a:cs typeface="Arial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discount.</a:t>
            </a:r>
            <a:endParaRPr sz="8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600">
              <a:latin typeface="Arial Unicode MS"/>
              <a:cs typeface="Arial Unicode MS"/>
            </a:endParaRPr>
          </a:p>
          <a:p>
            <a:pPr marL="26670">
              <a:lnSpc>
                <a:spcPct val="100000"/>
              </a:lnSpc>
            </a:pPr>
            <a:r>
              <a:rPr sz="850" b="1" dirty="0">
                <a:latin typeface="Arial"/>
                <a:cs typeface="Arial"/>
              </a:rPr>
              <a:t>0123456789</a:t>
            </a:r>
            <a:r>
              <a:rPr sz="850" b="1" spc="85" dirty="0">
                <a:latin typeface="Arial"/>
                <a:cs typeface="Arial"/>
              </a:rPr>
              <a:t> </a:t>
            </a:r>
            <a:r>
              <a:rPr sz="850" spc="260" dirty="0">
                <a:latin typeface="Arial Unicode MS"/>
                <a:cs typeface="Arial Unicode MS"/>
              </a:rPr>
              <a:t>|</a:t>
            </a:r>
            <a:r>
              <a:rPr sz="850" spc="80" dirty="0">
                <a:latin typeface="Arial Unicode MS"/>
                <a:cs typeface="Arial Unicode MS"/>
              </a:rPr>
              <a:t> </a:t>
            </a:r>
            <a:r>
              <a:rPr sz="850" b="1" spc="-10" dirty="0">
                <a:latin typeface="Arial"/>
                <a:cs typeface="Arial"/>
                <a:hlinkClick r:id="rId11"/>
              </a:rPr>
              <a:t>www.casabellabali.com</a:t>
            </a:r>
            <a:endParaRPr sz="850">
              <a:latin typeface="Arial"/>
              <a:cs typeface="Arial"/>
            </a:endParaRPr>
          </a:p>
          <a:p>
            <a:pPr marR="122555">
              <a:lnSpc>
                <a:spcPct val="155300"/>
              </a:lnSpc>
              <a:spcBef>
                <a:spcPts val="459"/>
              </a:spcBef>
            </a:pP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HotelCasaBella</a:t>
            </a:r>
            <a:r>
              <a:rPr sz="800" b="1" spc="190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Bali</a:t>
            </a:r>
            <a:r>
              <a:rPr sz="800" b="1" spc="190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#Travel</a:t>
            </a:r>
            <a:r>
              <a:rPr sz="800" spc="1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#HolidaySeason</a:t>
            </a:r>
            <a:r>
              <a:rPr sz="800" spc="190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#HotelRoom </a:t>
            </a:r>
            <a:r>
              <a:rPr sz="800" dirty="0">
                <a:latin typeface="Arial Unicode MS"/>
                <a:cs typeface="Arial Unicode MS"/>
              </a:rPr>
              <a:t>#BestDeals</a:t>
            </a:r>
            <a:r>
              <a:rPr sz="800" spc="229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#Discount</a:t>
            </a:r>
            <a:r>
              <a:rPr sz="800" spc="229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#BookNow</a:t>
            </a:r>
            <a:r>
              <a:rPr sz="800" spc="235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#BestOﬀers</a:t>
            </a:r>
            <a:endParaRPr sz="800">
              <a:latin typeface="Arial Unicode MS"/>
              <a:cs typeface="Arial Unicode MS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279236" y="1798966"/>
            <a:ext cx="2994660" cy="1072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55300"/>
              </a:lnSpc>
              <a:spcBef>
                <a:spcPts val="95"/>
              </a:spcBef>
            </a:pPr>
            <a:r>
              <a:rPr sz="800" dirty="0">
                <a:latin typeface="Arial Unicode MS"/>
                <a:cs typeface="Arial Unicode MS"/>
              </a:rPr>
              <a:t>An</a:t>
            </a:r>
            <a:r>
              <a:rPr sz="800" spc="45" dirty="0">
                <a:latin typeface="Arial Unicode MS"/>
                <a:cs typeface="Arial Unicode MS"/>
              </a:rPr>
              <a:t> </a:t>
            </a:r>
            <a:r>
              <a:rPr sz="800" spc="60" dirty="0">
                <a:latin typeface="Arial Unicode MS"/>
                <a:cs typeface="Arial Unicode MS"/>
              </a:rPr>
              <a:t>oﬀer</a:t>
            </a:r>
            <a:r>
              <a:rPr sz="800" spc="5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so</a:t>
            </a:r>
            <a:r>
              <a:rPr sz="800" spc="5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good,</a:t>
            </a:r>
            <a:r>
              <a:rPr sz="800" spc="5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</a:t>
            </a:r>
            <a:r>
              <a:rPr sz="800" spc="4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just</a:t>
            </a:r>
            <a:r>
              <a:rPr sz="800" spc="5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don’t</a:t>
            </a:r>
            <a:r>
              <a:rPr sz="800" spc="5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want</a:t>
            </a:r>
            <a:r>
              <a:rPr sz="800" spc="45" dirty="0">
                <a:latin typeface="Arial Unicode MS"/>
                <a:cs typeface="Arial Unicode MS"/>
              </a:rPr>
              <a:t> </a:t>
            </a:r>
            <a:r>
              <a:rPr sz="800" spc="55" dirty="0">
                <a:latin typeface="Arial Unicode MS"/>
                <a:cs typeface="Arial Unicode MS"/>
              </a:rPr>
              <a:t>to</a:t>
            </a:r>
            <a:r>
              <a:rPr sz="800" spc="5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miss</a:t>
            </a:r>
            <a:r>
              <a:rPr sz="800" spc="50" dirty="0">
                <a:latin typeface="Arial Unicode MS"/>
                <a:cs typeface="Arial Unicode MS"/>
              </a:rPr>
              <a:t> </a:t>
            </a:r>
            <a:r>
              <a:rPr sz="800" spc="55" dirty="0">
                <a:latin typeface="Arial Unicode MS"/>
                <a:cs typeface="Arial Unicode MS"/>
              </a:rPr>
              <a:t>out</a:t>
            </a:r>
            <a:r>
              <a:rPr sz="800" spc="50" dirty="0">
                <a:latin typeface="Arial Unicode MS"/>
                <a:cs typeface="Arial Unicode MS"/>
              </a:rPr>
              <a:t> on</a:t>
            </a:r>
            <a:r>
              <a:rPr sz="800" spc="4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-</a:t>
            </a:r>
            <a:r>
              <a:rPr sz="800" spc="5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pay</a:t>
            </a:r>
            <a:r>
              <a:rPr sz="800" spc="50" dirty="0">
                <a:latin typeface="Arial Unicode MS"/>
                <a:cs typeface="Arial Unicode MS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only </a:t>
            </a:r>
            <a:r>
              <a:rPr sz="800" spc="50" dirty="0">
                <a:latin typeface="Arial Unicode MS"/>
                <a:cs typeface="Arial Unicode MS"/>
              </a:rPr>
              <a:t>for</a:t>
            </a:r>
            <a:r>
              <a:rPr sz="800" spc="7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2</a:t>
            </a:r>
            <a:r>
              <a:rPr sz="800" spc="7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nights</a:t>
            </a:r>
            <a:r>
              <a:rPr sz="800" spc="7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and</a:t>
            </a:r>
            <a:r>
              <a:rPr sz="800" spc="7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stay</a:t>
            </a:r>
            <a:r>
              <a:rPr sz="800" spc="70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for</a:t>
            </a:r>
            <a:r>
              <a:rPr sz="800" spc="7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3!</a:t>
            </a:r>
            <a:r>
              <a:rPr sz="800" spc="7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Grab</a:t>
            </a:r>
            <a:r>
              <a:rPr sz="800" spc="7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this</a:t>
            </a:r>
            <a:r>
              <a:rPr sz="800" spc="7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exciting</a:t>
            </a:r>
            <a:r>
              <a:rPr sz="800" spc="7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deal</a:t>
            </a:r>
            <a:r>
              <a:rPr sz="800" spc="7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when</a:t>
            </a:r>
            <a:r>
              <a:rPr sz="800" spc="75" dirty="0">
                <a:latin typeface="Arial Unicode MS"/>
                <a:cs typeface="Arial Unicode MS"/>
              </a:rPr>
              <a:t> </a:t>
            </a:r>
            <a:r>
              <a:rPr sz="800" spc="-25" dirty="0">
                <a:latin typeface="Arial Unicode MS"/>
                <a:cs typeface="Arial Unicode MS"/>
              </a:rPr>
              <a:t>you</a:t>
            </a:r>
            <a:r>
              <a:rPr sz="800" dirty="0">
                <a:latin typeface="Arial Unicode MS"/>
                <a:cs typeface="Arial Unicode MS"/>
              </a:rPr>
              <a:t> book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your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stay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at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9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9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Bella,</a:t>
            </a:r>
            <a:r>
              <a:rPr sz="800" b="1" spc="9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Bali.</a:t>
            </a:r>
            <a:endParaRPr sz="800">
              <a:latin typeface="Arial"/>
              <a:cs typeface="Arial"/>
            </a:endParaRPr>
          </a:p>
          <a:p>
            <a:pPr marR="230504">
              <a:lnSpc>
                <a:spcPct val="155300"/>
              </a:lnSpc>
              <a:spcBef>
                <a:spcPts val="790"/>
              </a:spcBef>
            </a:pP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HotelCasaBella</a:t>
            </a:r>
            <a:r>
              <a:rPr sz="800" b="1" spc="22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Bali</a:t>
            </a:r>
            <a:r>
              <a:rPr sz="800" b="1" spc="22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#HotelRoom</a:t>
            </a:r>
            <a:r>
              <a:rPr sz="800" spc="229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#Travel</a:t>
            </a:r>
            <a:r>
              <a:rPr sz="800" spc="225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#Stay3Pay2 </a:t>
            </a:r>
            <a:r>
              <a:rPr sz="800" dirty="0">
                <a:latin typeface="Arial Unicode MS"/>
                <a:cs typeface="Arial Unicode MS"/>
              </a:rPr>
              <a:t>#Hotels</a:t>
            </a:r>
            <a:r>
              <a:rPr sz="800" spc="195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#Travel</a:t>
            </a:r>
            <a:endParaRPr sz="800">
              <a:latin typeface="Arial Unicode MS"/>
              <a:cs typeface="Arial Unicode MS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75694" y="1603065"/>
            <a:ext cx="848994" cy="2387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7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8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Bella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sz="550" dirty="0">
                <a:latin typeface="Arial Unicode MS"/>
                <a:cs typeface="Arial Unicode MS"/>
              </a:rPr>
              <a:t>Monday</a:t>
            </a:r>
            <a:r>
              <a:rPr sz="550" spc="120" dirty="0">
                <a:latin typeface="Arial Unicode MS"/>
                <a:cs typeface="Arial Unicode MS"/>
              </a:rPr>
              <a:t> </a:t>
            </a:r>
            <a:r>
              <a:rPr sz="550" dirty="0">
                <a:latin typeface="Arial Unicode MS"/>
                <a:cs typeface="Arial Unicode MS"/>
              </a:rPr>
              <a:t>at</a:t>
            </a:r>
            <a:r>
              <a:rPr sz="550" spc="125" dirty="0">
                <a:latin typeface="Arial Unicode MS"/>
                <a:cs typeface="Arial Unicode MS"/>
              </a:rPr>
              <a:t> </a:t>
            </a:r>
            <a:r>
              <a:rPr sz="550" dirty="0">
                <a:latin typeface="Arial Unicode MS"/>
                <a:cs typeface="Arial Unicode MS"/>
              </a:rPr>
              <a:t>01.55</a:t>
            </a:r>
            <a:r>
              <a:rPr sz="550" spc="125" dirty="0">
                <a:latin typeface="Arial Unicode MS"/>
                <a:cs typeface="Arial Unicode MS"/>
              </a:rPr>
              <a:t> </a:t>
            </a:r>
            <a:r>
              <a:rPr sz="550" spc="-25" dirty="0">
                <a:latin typeface="Arial Unicode MS"/>
                <a:cs typeface="Arial Unicode MS"/>
              </a:rPr>
              <a:t>PM</a:t>
            </a:r>
            <a:endParaRPr sz="550">
              <a:latin typeface="Arial Unicode MS"/>
              <a:cs typeface="Arial Unicode MS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106493" y="1603064"/>
            <a:ext cx="848994" cy="2387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7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8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Bella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sz="550" dirty="0">
                <a:latin typeface="Arial Unicode MS"/>
                <a:cs typeface="Arial Unicode MS"/>
              </a:rPr>
              <a:t>Tuesday</a:t>
            </a:r>
            <a:r>
              <a:rPr sz="550" spc="85" dirty="0">
                <a:latin typeface="Arial Unicode MS"/>
                <a:cs typeface="Arial Unicode MS"/>
              </a:rPr>
              <a:t> </a:t>
            </a:r>
            <a:r>
              <a:rPr sz="550" dirty="0">
                <a:latin typeface="Arial Unicode MS"/>
                <a:cs typeface="Arial Unicode MS"/>
              </a:rPr>
              <a:t>at</a:t>
            </a:r>
            <a:r>
              <a:rPr sz="550" spc="85" dirty="0">
                <a:latin typeface="Arial Unicode MS"/>
                <a:cs typeface="Arial Unicode MS"/>
              </a:rPr>
              <a:t> </a:t>
            </a:r>
            <a:r>
              <a:rPr sz="550" dirty="0">
                <a:latin typeface="Arial Unicode MS"/>
                <a:cs typeface="Arial Unicode MS"/>
              </a:rPr>
              <a:t>11.35</a:t>
            </a:r>
            <a:r>
              <a:rPr sz="550" spc="85" dirty="0">
                <a:latin typeface="Arial Unicode MS"/>
                <a:cs typeface="Arial Unicode MS"/>
              </a:rPr>
              <a:t> </a:t>
            </a:r>
            <a:r>
              <a:rPr sz="550" spc="-25" dirty="0">
                <a:latin typeface="Arial Unicode MS"/>
                <a:cs typeface="Arial Unicode MS"/>
              </a:rPr>
              <a:t>AM</a:t>
            </a:r>
            <a:endParaRPr sz="550">
              <a:latin typeface="Arial Unicode MS"/>
              <a:cs typeface="Arial Unicode MS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581848" y="1603064"/>
            <a:ext cx="848994" cy="1504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7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8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Bella</a:t>
            </a:r>
            <a:endParaRPr sz="8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581848" y="1726781"/>
            <a:ext cx="748665" cy="1149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550" dirty="0">
                <a:latin typeface="Arial Unicode MS"/>
                <a:cs typeface="Arial Unicode MS"/>
              </a:rPr>
              <a:t>Saturday</a:t>
            </a:r>
            <a:r>
              <a:rPr sz="550" spc="105" dirty="0">
                <a:latin typeface="Arial Unicode MS"/>
                <a:cs typeface="Arial Unicode MS"/>
              </a:rPr>
              <a:t> </a:t>
            </a:r>
            <a:r>
              <a:rPr sz="550" dirty="0">
                <a:latin typeface="Arial Unicode MS"/>
                <a:cs typeface="Arial Unicode MS"/>
              </a:rPr>
              <a:t>at</a:t>
            </a:r>
            <a:r>
              <a:rPr sz="550" spc="105" dirty="0">
                <a:latin typeface="Arial Unicode MS"/>
                <a:cs typeface="Arial Unicode MS"/>
              </a:rPr>
              <a:t> </a:t>
            </a:r>
            <a:r>
              <a:rPr sz="550" dirty="0">
                <a:latin typeface="Arial Unicode MS"/>
                <a:cs typeface="Arial Unicode MS"/>
              </a:rPr>
              <a:t>10.30</a:t>
            </a:r>
            <a:r>
              <a:rPr sz="550" spc="105" dirty="0">
                <a:latin typeface="Arial Unicode MS"/>
                <a:cs typeface="Arial Unicode MS"/>
              </a:rPr>
              <a:t> </a:t>
            </a:r>
            <a:r>
              <a:rPr sz="550" spc="-25" dirty="0">
                <a:latin typeface="Arial Unicode MS"/>
                <a:cs typeface="Arial Unicode MS"/>
              </a:rPr>
              <a:t>AM</a:t>
            </a:r>
            <a:endParaRPr sz="550">
              <a:latin typeface="Arial Unicode MS"/>
              <a:cs typeface="Arial Unicode MS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0" y="770737"/>
            <a:ext cx="10693400" cy="6015355"/>
            <a:chOff x="0" y="770737"/>
            <a:chExt cx="10693400" cy="6015355"/>
          </a:xfrm>
        </p:grpSpPr>
        <p:sp>
          <p:nvSpPr>
            <p:cNvPr id="63" name="object 63"/>
            <p:cNvSpPr/>
            <p:nvPr/>
          </p:nvSpPr>
          <p:spPr>
            <a:xfrm>
              <a:off x="4912372" y="770737"/>
              <a:ext cx="868680" cy="518795"/>
            </a:xfrm>
            <a:custGeom>
              <a:avLst/>
              <a:gdLst/>
              <a:ahLst/>
              <a:cxnLst/>
              <a:rect l="l" t="t" r="r" b="b"/>
              <a:pathLst>
                <a:path w="868679" h="518794">
                  <a:moveTo>
                    <a:pt x="434327" y="518261"/>
                  </a:moveTo>
                  <a:lnTo>
                    <a:pt x="386944" y="515501"/>
                  </a:lnTo>
                  <a:lnTo>
                    <a:pt x="341053" y="507835"/>
                  </a:lnTo>
                  <a:lnTo>
                    <a:pt x="296917" y="495526"/>
                  </a:lnTo>
                  <a:lnTo>
                    <a:pt x="254800" y="478839"/>
                  </a:lnTo>
                  <a:lnTo>
                    <a:pt x="214964" y="458038"/>
                  </a:lnTo>
                  <a:lnTo>
                    <a:pt x="177674" y="433389"/>
                  </a:lnTo>
                  <a:lnTo>
                    <a:pt x="143191" y="405154"/>
                  </a:lnTo>
                  <a:lnTo>
                    <a:pt x="111780" y="373599"/>
                  </a:lnTo>
                  <a:lnTo>
                    <a:pt x="83703" y="338988"/>
                  </a:lnTo>
                  <a:lnTo>
                    <a:pt x="59223" y="301586"/>
                  </a:lnTo>
                  <a:lnTo>
                    <a:pt x="38605" y="261656"/>
                  </a:lnTo>
                  <a:lnTo>
                    <a:pt x="22110" y="219464"/>
                  </a:lnTo>
                  <a:lnTo>
                    <a:pt x="10002" y="175273"/>
                  </a:lnTo>
                  <a:lnTo>
                    <a:pt x="2544" y="129347"/>
                  </a:lnTo>
                  <a:lnTo>
                    <a:pt x="0" y="81953"/>
                  </a:lnTo>
                  <a:lnTo>
                    <a:pt x="2544" y="34565"/>
                  </a:lnTo>
                  <a:lnTo>
                    <a:pt x="8158" y="0"/>
                  </a:lnTo>
                  <a:lnTo>
                    <a:pt x="860496" y="0"/>
                  </a:lnTo>
                  <a:lnTo>
                    <a:pt x="866110" y="34565"/>
                  </a:lnTo>
                  <a:lnTo>
                    <a:pt x="868654" y="81953"/>
                  </a:lnTo>
                  <a:lnTo>
                    <a:pt x="866110" y="129347"/>
                  </a:lnTo>
                  <a:lnTo>
                    <a:pt x="858652" y="175273"/>
                  </a:lnTo>
                  <a:lnTo>
                    <a:pt x="846544" y="219464"/>
                  </a:lnTo>
                  <a:lnTo>
                    <a:pt x="830049" y="261656"/>
                  </a:lnTo>
                  <a:lnTo>
                    <a:pt x="809430" y="301586"/>
                  </a:lnTo>
                  <a:lnTo>
                    <a:pt x="784951" y="338988"/>
                  </a:lnTo>
                  <a:lnTo>
                    <a:pt x="756874" y="373599"/>
                  </a:lnTo>
                  <a:lnTo>
                    <a:pt x="725462" y="405154"/>
                  </a:lnTo>
                  <a:lnTo>
                    <a:pt x="690980" y="433389"/>
                  </a:lnTo>
                  <a:lnTo>
                    <a:pt x="653689" y="458038"/>
                  </a:lnTo>
                  <a:lnTo>
                    <a:pt x="613854" y="478839"/>
                  </a:lnTo>
                  <a:lnTo>
                    <a:pt x="571737" y="495526"/>
                  </a:lnTo>
                  <a:lnTo>
                    <a:pt x="527601" y="507835"/>
                  </a:lnTo>
                  <a:lnTo>
                    <a:pt x="481710" y="515501"/>
                  </a:lnTo>
                  <a:lnTo>
                    <a:pt x="434327" y="518261"/>
                  </a:lnTo>
                  <a:close/>
                </a:path>
              </a:pathLst>
            </a:custGeom>
            <a:solidFill>
              <a:srgbClr val="223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95900" y="902150"/>
              <a:ext cx="101600" cy="226112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0" y="6660705"/>
              <a:ext cx="10693400" cy="125095"/>
            </a:xfrm>
            <a:custGeom>
              <a:avLst/>
              <a:gdLst/>
              <a:ahLst/>
              <a:cxnLst/>
              <a:rect l="l" t="t" r="r" b="b"/>
              <a:pathLst>
                <a:path w="10693400" h="125095">
                  <a:moveTo>
                    <a:pt x="0" y="0"/>
                  </a:moveTo>
                  <a:lnTo>
                    <a:pt x="10693400" y="0"/>
                  </a:lnTo>
                  <a:lnTo>
                    <a:pt x="10693400" y="125056"/>
                  </a:lnTo>
                  <a:lnTo>
                    <a:pt x="0" y="125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3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0737"/>
            <a:ext cx="10694035" cy="5890260"/>
            <a:chOff x="0" y="770737"/>
            <a:chExt cx="10694035" cy="5890260"/>
          </a:xfrm>
        </p:grpSpPr>
        <p:sp>
          <p:nvSpPr>
            <p:cNvPr id="3" name="object 3"/>
            <p:cNvSpPr/>
            <p:nvPr/>
          </p:nvSpPr>
          <p:spPr>
            <a:xfrm>
              <a:off x="205828" y="1463877"/>
              <a:ext cx="10281920" cy="4899025"/>
            </a:xfrm>
            <a:custGeom>
              <a:avLst/>
              <a:gdLst/>
              <a:ahLst/>
              <a:cxnLst/>
              <a:rect l="l" t="t" r="r" b="b"/>
              <a:pathLst>
                <a:path w="10281920" h="4899025">
                  <a:moveTo>
                    <a:pt x="3348863" y="0"/>
                  </a:moveTo>
                  <a:lnTo>
                    <a:pt x="0" y="0"/>
                  </a:lnTo>
                  <a:lnTo>
                    <a:pt x="0" y="4875123"/>
                  </a:lnTo>
                  <a:lnTo>
                    <a:pt x="3348863" y="4875123"/>
                  </a:lnTo>
                  <a:lnTo>
                    <a:pt x="3348863" y="0"/>
                  </a:lnTo>
                  <a:close/>
                </a:path>
                <a:path w="10281920" h="4899025">
                  <a:moveTo>
                    <a:pt x="6806349" y="23507"/>
                  </a:moveTo>
                  <a:lnTo>
                    <a:pt x="3457473" y="23507"/>
                  </a:lnTo>
                  <a:lnTo>
                    <a:pt x="3457473" y="4898631"/>
                  </a:lnTo>
                  <a:lnTo>
                    <a:pt x="6806349" y="4898631"/>
                  </a:lnTo>
                  <a:lnTo>
                    <a:pt x="6806349" y="23507"/>
                  </a:lnTo>
                  <a:close/>
                </a:path>
                <a:path w="10281920" h="4899025">
                  <a:moveTo>
                    <a:pt x="10281729" y="23507"/>
                  </a:moveTo>
                  <a:lnTo>
                    <a:pt x="6932866" y="23507"/>
                  </a:lnTo>
                  <a:lnTo>
                    <a:pt x="6932866" y="4898631"/>
                  </a:lnTo>
                  <a:lnTo>
                    <a:pt x="10281729" y="4898631"/>
                  </a:lnTo>
                  <a:lnTo>
                    <a:pt x="10281729" y="23507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30403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111467" y="222796"/>
                  </a:moveTo>
                  <a:lnTo>
                    <a:pt x="68076" y="214046"/>
                  </a:lnTo>
                  <a:lnTo>
                    <a:pt x="32645" y="190182"/>
                  </a:lnTo>
                  <a:lnTo>
                    <a:pt x="8758" y="154784"/>
                  </a:lnTo>
                  <a:lnTo>
                    <a:pt x="0" y="111429"/>
                  </a:lnTo>
                  <a:lnTo>
                    <a:pt x="8758" y="68044"/>
                  </a:lnTo>
                  <a:lnTo>
                    <a:pt x="32645" y="32626"/>
                  </a:lnTo>
                  <a:lnTo>
                    <a:pt x="68076" y="8752"/>
                  </a:lnTo>
                  <a:lnTo>
                    <a:pt x="111467" y="0"/>
                  </a:lnTo>
                  <a:lnTo>
                    <a:pt x="133314" y="2163"/>
                  </a:lnTo>
                  <a:lnTo>
                    <a:pt x="173307" y="18736"/>
                  </a:lnTo>
                  <a:lnTo>
                    <a:pt x="204210" y="49611"/>
                  </a:lnTo>
                  <a:lnTo>
                    <a:pt x="220773" y="89583"/>
                  </a:lnTo>
                  <a:lnTo>
                    <a:pt x="222935" y="111429"/>
                  </a:lnTo>
                  <a:lnTo>
                    <a:pt x="214177" y="154784"/>
                  </a:lnTo>
                  <a:lnTo>
                    <a:pt x="190290" y="190182"/>
                  </a:lnTo>
                  <a:lnTo>
                    <a:pt x="154859" y="214046"/>
                  </a:lnTo>
                  <a:lnTo>
                    <a:pt x="111467" y="222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0403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0" y="111429"/>
                  </a:moveTo>
                  <a:lnTo>
                    <a:pt x="8758" y="68044"/>
                  </a:lnTo>
                  <a:lnTo>
                    <a:pt x="32645" y="32626"/>
                  </a:lnTo>
                  <a:lnTo>
                    <a:pt x="68076" y="8752"/>
                  </a:lnTo>
                  <a:lnTo>
                    <a:pt x="111467" y="0"/>
                  </a:lnTo>
                  <a:lnTo>
                    <a:pt x="133314" y="2163"/>
                  </a:lnTo>
                  <a:lnTo>
                    <a:pt x="173307" y="18736"/>
                  </a:lnTo>
                  <a:lnTo>
                    <a:pt x="204210" y="49611"/>
                  </a:lnTo>
                  <a:lnTo>
                    <a:pt x="220773" y="89583"/>
                  </a:lnTo>
                  <a:lnTo>
                    <a:pt x="222935" y="111429"/>
                  </a:lnTo>
                  <a:lnTo>
                    <a:pt x="214177" y="154784"/>
                  </a:lnTo>
                  <a:lnTo>
                    <a:pt x="190290" y="190182"/>
                  </a:lnTo>
                  <a:lnTo>
                    <a:pt x="154859" y="214046"/>
                  </a:lnTo>
                  <a:lnTo>
                    <a:pt x="111467" y="222796"/>
                  </a:lnTo>
                  <a:lnTo>
                    <a:pt x="68076" y="214046"/>
                  </a:lnTo>
                  <a:lnTo>
                    <a:pt x="32645" y="190182"/>
                  </a:lnTo>
                  <a:lnTo>
                    <a:pt x="8758" y="154784"/>
                  </a:lnTo>
                  <a:lnTo>
                    <a:pt x="0" y="111429"/>
                  </a:lnTo>
                  <a:close/>
                </a:path>
              </a:pathLst>
            </a:custGeom>
            <a:ln w="5569">
              <a:solidFill>
                <a:srgbClr val="CBCB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31138" y="1603064"/>
            <a:ext cx="848994" cy="2387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7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8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Bella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sz="550" dirty="0">
                <a:latin typeface="Arial Unicode MS"/>
                <a:cs typeface="Arial Unicode MS"/>
              </a:rPr>
              <a:t>Tourist</a:t>
            </a:r>
            <a:r>
              <a:rPr sz="550" spc="180" dirty="0">
                <a:latin typeface="Arial Unicode MS"/>
                <a:cs typeface="Arial Unicode MS"/>
              </a:rPr>
              <a:t> </a:t>
            </a:r>
            <a:r>
              <a:rPr sz="550" spc="-10" dirty="0">
                <a:latin typeface="Arial Unicode MS"/>
                <a:cs typeface="Arial Unicode MS"/>
              </a:rPr>
              <a:t>Hotel</a:t>
            </a:r>
            <a:endParaRPr sz="55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6955" y="1629044"/>
            <a:ext cx="129539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223CFF"/>
                </a:solidFill>
                <a:latin typeface="Blackadder ITC"/>
                <a:cs typeface="Blackadder ITC"/>
              </a:rPr>
              <a:t>H</a:t>
            </a:r>
            <a:endParaRPr sz="1050">
              <a:latin typeface="Blackadder ITC"/>
              <a:cs typeface="Blackadder ITC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71894" y="1602447"/>
            <a:ext cx="3660140" cy="228600"/>
            <a:chOff x="371894" y="1602447"/>
            <a:chExt cx="3660140" cy="228600"/>
          </a:xfrm>
        </p:grpSpPr>
        <p:sp>
          <p:nvSpPr>
            <p:cNvPr id="9" name="object 9"/>
            <p:cNvSpPr/>
            <p:nvPr/>
          </p:nvSpPr>
          <p:spPr>
            <a:xfrm>
              <a:off x="374751" y="1658137"/>
              <a:ext cx="136525" cy="118745"/>
            </a:xfrm>
            <a:custGeom>
              <a:avLst/>
              <a:gdLst/>
              <a:ahLst/>
              <a:cxnLst/>
              <a:rect l="l" t="t" r="r" b="b"/>
              <a:pathLst>
                <a:path w="136525" h="118744">
                  <a:moveTo>
                    <a:pt x="132359" y="87515"/>
                  </a:moveTo>
                  <a:lnTo>
                    <a:pt x="133540" y="87515"/>
                  </a:lnTo>
                  <a:lnTo>
                    <a:pt x="134442" y="88061"/>
                  </a:lnTo>
                  <a:lnTo>
                    <a:pt x="135128" y="89103"/>
                  </a:lnTo>
                  <a:lnTo>
                    <a:pt x="135775" y="90195"/>
                  </a:lnTo>
                  <a:lnTo>
                    <a:pt x="136131" y="91630"/>
                  </a:lnTo>
                  <a:lnTo>
                    <a:pt x="136131" y="93471"/>
                  </a:lnTo>
                  <a:lnTo>
                    <a:pt x="136131" y="96939"/>
                  </a:lnTo>
                  <a:lnTo>
                    <a:pt x="105371" y="117881"/>
                  </a:lnTo>
                  <a:lnTo>
                    <a:pt x="96735" y="117881"/>
                  </a:lnTo>
                  <a:lnTo>
                    <a:pt x="76987" y="79184"/>
                  </a:lnTo>
                  <a:lnTo>
                    <a:pt x="76987" y="76161"/>
                  </a:lnTo>
                  <a:lnTo>
                    <a:pt x="77089" y="73126"/>
                  </a:lnTo>
                  <a:lnTo>
                    <a:pt x="77393" y="70053"/>
                  </a:lnTo>
                  <a:lnTo>
                    <a:pt x="71437" y="71145"/>
                  </a:lnTo>
                  <a:lnTo>
                    <a:pt x="64985" y="71945"/>
                  </a:lnTo>
                  <a:lnTo>
                    <a:pt x="58140" y="72440"/>
                  </a:lnTo>
                  <a:lnTo>
                    <a:pt x="53479" y="72834"/>
                  </a:lnTo>
                  <a:lnTo>
                    <a:pt x="50304" y="73126"/>
                  </a:lnTo>
                  <a:lnTo>
                    <a:pt x="48615" y="73228"/>
                  </a:lnTo>
                  <a:lnTo>
                    <a:pt x="47090" y="80390"/>
                  </a:lnTo>
                  <a:lnTo>
                    <a:pt x="35610" y="118275"/>
                  </a:lnTo>
                  <a:lnTo>
                    <a:pt x="30353" y="118275"/>
                  </a:lnTo>
                  <a:lnTo>
                    <a:pt x="24650" y="118275"/>
                  </a:lnTo>
                  <a:lnTo>
                    <a:pt x="21831" y="115696"/>
                  </a:lnTo>
                  <a:lnTo>
                    <a:pt x="21831" y="110540"/>
                  </a:lnTo>
                  <a:lnTo>
                    <a:pt x="21831" y="109346"/>
                  </a:lnTo>
                  <a:lnTo>
                    <a:pt x="22021" y="107708"/>
                  </a:lnTo>
                  <a:lnTo>
                    <a:pt x="22415" y="105575"/>
                  </a:lnTo>
                  <a:lnTo>
                    <a:pt x="24578" y="96802"/>
                  </a:lnTo>
                  <a:lnTo>
                    <a:pt x="26520" y="88719"/>
                  </a:lnTo>
                  <a:lnTo>
                    <a:pt x="28248" y="81325"/>
                  </a:lnTo>
                  <a:lnTo>
                    <a:pt x="29768" y="74625"/>
                  </a:lnTo>
                  <a:lnTo>
                    <a:pt x="23215" y="74815"/>
                  </a:lnTo>
                  <a:lnTo>
                    <a:pt x="20281" y="74815"/>
                  </a:lnTo>
                  <a:lnTo>
                    <a:pt x="18160" y="74371"/>
                  </a:lnTo>
                  <a:lnTo>
                    <a:pt x="16865" y="73431"/>
                  </a:lnTo>
                  <a:lnTo>
                    <a:pt x="15519" y="72389"/>
                  </a:lnTo>
                  <a:lnTo>
                    <a:pt x="14884" y="70650"/>
                  </a:lnTo>
                  <a:lnTo>
                    <a:pt x="14884" y="68275"/>
                  </a:lnTo>
                  <a:lnTo>
                    <a:pt x="14884" y="65392"/>
                  </a:lnTo>
                  <a:lnTo>
                    <a:pt x="15722" y="63258"/>
                  </a:lnTo>
                  <a:lnTo>
                    <a:pt x="17462" y="61925"/>
                  </a:lnTo>
                  <a:lnTo>
                    <a:pt x="19151" y="60477"/>
                  </a:lnTo>
                  <a:lnTo>
                    <a:pt x="21920" y="59689"/>
                  </a:lnTo>
                  <a:lnTo>
                    <a:pt x="25793" y="59537"/>
                  </a:lnTo>
                  <a:lnTo>
                    <a:pt x="32943" y="59143"/>
                  </a:lnTo>
                  <a:lnTo>
                    <a:pt x="34503" y="50292"/>
                  </a:lnTo>
                  <a:lnTo>
                    <a:pt x="35618" y="42579"/>
                  </a:lnTo>
                  <a:lnTo>
                    <a:pt x="36288" y="36005"/>
                  </a:lnTo>
                  <a:lnTo>
                    <a:pt x="36512" y="30568"/>
                  </a:lnTo>
                  <a:lnTo>
                    <a:pt x="36512" y="26352"/>
                  </a:lnTo>
                  <a:lnTo>
                    <a:pt x="35814" y="23520"/>
                  </a:lnTo>
                  <a:lnTo>
                    <a:pt x="34531" y="22034"/>
                  </a:lnTo>
                  <a:lnTo>
                    <a:pt x="33337" y="20446"/>
                  </a:lnTo>
                  <a:lnTo>
                    <a:pt x="31648" y="19646"/>
                  </a:lnTo>
                  <a:lnTo>
                    <a:pt x="29565" y="19646"/>
                  </a:lnTo>
                  <a:lnTo>
                    <a:pt x="7340" y="36817"/>
                  </a:lnTo>
                  <a:lnTo>
                    <a:pt x="5994" y="37515"/>
                  </a:lnTo>
                  <a:lnTo>
                    <a:pt x="4559" y="37515"/>
                  </a:lnTo>
                  <a:lnTo>
                    <a:pt x="3365" y="37515"/>
                  </a:lnTo>
                  <a:lnTo>
                    <a:pt x="2285" y="37020"/>
                  </a:lnTo>
                  <a:lnTo>
                    <a:pt x="1384" y="35928"/>
                  </a:lnTo>
                  <a:lnTo>
                    <a:pt x="495" y="34734"/>
                  </a:lnTo>
                  <a:lnTo>
                    <a:pt x="0" y="33248"/>
                  </a:lnTo>
                  <a:lnTo>
                    <a:pt x="0" y="31356"/>
                  </a:lnTo>
                  <a:lnTo>
                    <a:pt x="0" y="28575"/>
                  </a:lnTo>
                  <a:lnTo>
                    <a:pt x="30264" y="3771"/>
                  </a:lnTo>
                  <a:lnTo>
                    <a:pt x="36512" y="3771"/>
                  </a:lnTo>
                  <a:lnTo>
                    <a:pt x="42164" y="3771"/>
                  </a:lnTo>
                  <a:lnTo>
                    <a:pt x="46634" y="5765"/>
                  </a:lnTo>
                  <a:lnTo>
                    <a:pt x="49809" y="9728"/>
                  </a:lnTo>
                  <a:lnTo>
                    <a:pt x="52984" y="13703"/>
                  </a:lnTo>
                  <a:lnTo>
                    <a:pt x="54571" y="19951"/>
                  </a:lnTo>
                  <a:lnTo>
                    <a:pt x="54571" y="28384"/>
                  </a:lnTo>
                  <a:lnTo>
                    <a:pt x="54368" y="34440"/>
                  </a:lnTo>
                  <a:lnTo>
                    <a:pt x="53765" y="41449"/>
                  </a:lnTo>
                  <a:lnTo>
                    <a:pt x="52771" y="49415"/>
                  </a:lnTo>
                  <a:lnTo>
                    <a:pt x="51396" y="58343"/>
                  </a:lnTo>
                  <a:lnTo>
                    <a:pt x="64490" y="57746"/>
                  </a:lnTo>
                  <a:lnTo>
                    <a:pt x="70142" y="57505"/>
                  </a:lnTo>
                  <a:lnTo>
                    <a:pt x="75006" y="57061"/>
                  </a:lnTo>
                  <a:lnTo>
                    <a:pt x="78981" y="56362"/>
                  </a:lnTo>
                  <a:lnTo>
                    <a:pt x="80330" y="49151"/>
                  </a:lnTo>
                  <a:lnTo>
                    <a:pt x="81999" y="42186"/>
                  </a:lnTo>
                  <a:lnTo>
                    <a:pt x="98615" y="8140"/>
                  </a:lnTo>
                  <a:lnTo>
                    <a:pt x="103479" y="2730"/>
                  </a:lnTo>
                  <a:lnTo>
                    <a:pt x="108991" y="0"/>
                  </a:lnTo>
                  <a:lnTo>
                    <a:pt x="115087" y="0"/>
                  </a:lnTo>
                  <a:lnTo>
                    <a:pt x="119557" y="0"/>
                  </a:lnTo>
                  <a:lnTo>
                    <a:pt x="123075" y="1790"/>
                  </a:lnTo>
                  <a:lnTo>
                    <a:pt x="125603" y="5359"/>
                  </a:lnTo>
                  <a:lnTo>
                    <a:pt x="128231" y="8839"/>
                  </a:lnTo>
                  <a:lnTo>
                    <a:pt x="129578" y="13398"/>
                  </a:lnTo>
                  <a:lnTo>
                    <a:pt x="129578" y="19050"/>
                  </a:lnTo>
                  <a:lnTo>
                    <a:pt x="127456" y="34376"/>
                  </a:lnTo>
                  <a:lnTo>
                    <a:pt x="121092" y="47156"/>
                  </a:lnTo>
                  <a:lnTo>
                    <a:pt x="110488" y="57395"/>
                  </a:lnTo>
                  <a:lnTo>
                    <a:pt x="95643" y="65100"/>
                  </a:lnTo>
                  <a:lnTo>
                    <a:pt x="95351" y="68668"/>
                  </a:lnTo>
                  <a:lnTo>
                    <a:pt x="95250" y="72389"/>
                  </a:lnTo>
                  <a:lnTo>
                    <a:pt x="95250" y="76200"/>
                  </a:lnTo>
                  <a:lnTo>
                    <a:pt x="95250" y="85636"/>
                  </a:lnTo>
                  <a:lnTo>
                    <a:pt x="96342" y="92278"/>
                  </a:lnTo>
                  <a:lnTo>
                    <a:pt x="98615" y="96253"/>
                  </a:lnTo>
                  <a:lnTo>
                    <a:pt x="101003" y="100114"/>
                  </a:lnTo>
                  <a:lnTo>
                    <a:pt x="104279" y="102006"/>
                  </a:lnTo>
                  <a:lnTo>
                    <a:pt x="108546" y="102006"/>
                  </a:lnTo>
                  <a:lnTo>
                    <a:pt x="112115" y="102006"/>
                  </a:lnTo>
                  <a:lnTo>
                    <a:pt x="128778" y="89306"/>
                  </a:lnTo>
                  <a:lnTo>
                    <a:pt x="129819" y="88112"/>
                  </a:lnTo>
                  <a:lnTo>
                    <a:pt x="131013" y="87515"/>
                  </a:lnTo>
                  <a:lnTo>
                    <a:pt x="132359" y="87515"/>
                  </a:lnTo>
                  <a:close/>
                </a:path>
                <a:path w="136525" h="118744">
                  <a:moveTo>
                    <a:pt x="114300" y="11709"/>
                  </a:moveTo>
                  <a:lnTo>
                    <a:pt x="112407" y="11709"/>
                  </a:lnTo>
                  <a:lnTo>
                    <a:pt x="110375" y="13500"/>
                  </a:lnTo>
                  <a:lnTo>
                    <a:pt x="108140" y="17068"/>
                  </a:lnTo>
                  <a:lnTo>
                    <a:pt x="106006" y="20548"/>
                  </a:lnTo>
                  <a:lnTo>
                    <a:pt x="103974" y="25361"/>
                  </a:lnTo>
                  <a:lnTo>
                    <a:pt x="101993" y="31559"/>
                  </a:lnTo>
                  <a:lnTo>
                    <a:pt x="100012" y="37655"/>
                  </a:lnTo>
                  <a:lnTo>
                    <a:pt x="98425" y="44411"/>
                  </a:lnTo>
                  <a:lnTo>
                    <a:pt x="97231" y="51803"/>
                  </a:lnTo>
                  <a:lnTo>
                    <a:pt x="104381" y="48920"/>
                  </a:lnTo>
                  <a:lnTo>
                    <a:pt x="109588" y="44754"/>
                  </a:lnTo>
                  <a:lnTo>
                    <a:pt x="112903" y="39293"/>
                  </a:lnTo>
                  <a:lnTo>
                    <a:pt x="116332" y="33743"/>
                  </a:lnTo>
                  <a:lnTo>
                    <a:pt x="118071" y="26746"/>
                  </a:lnTo>
                  <a:lnTo>
                    <a:pt x="118071" y="18262"/>
                  </a:lnTo>
                  <a:lnTo>
                    <a:pt x="118071" y="16179"/>
                  </a:lnTo>
                  <a:lnTo>
                    <a:pt x="117716" y="14592"/>
                  </a:lnTo>
                  <a:lnTo>
                    <a:pt x="117081" y="13500"/>
                  </a:lnTo>
                  <a:lnTo>
                    <a:pt x="116382" y="12306"/>
                  </a:lnTo>
                  <a:lnTo>
                    <a:pt x="115493" y="11709"/>
                  </a:lnTo>
                  <a:lnTo>
                    <a:pt x="114300" y="11709"/>
                  </a:lnTo>
                  <a:close/>
                </a:path>
              </a:pathLst>
            </a:custGeom>
            <a:ln w="5569">
              <a:solidFill>
                <a:srgbClr val="223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805732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111467" y="222796"/>
                  </a:moveTo>
                  <a:lnTo>
                    <a:pt x="68081" y="214046"/>
                  </a:lnTo>
                  <a:lnTo>
                    <a:pt x="32650" y="190182"/>
                  </a:lnTo>
                  <a:lnTo>
                    <a:pt x="8760" y="154784"/>
                  </a:lnTo>
                  <a:lnTo>
                    <a:pt x="0" y="111429"/>
                  </a:lnTo>
                  <a:lnTo>
                    <a:pt x="8760" y="68044"/>
                  </a:lnTo>
                  <a:lnTo>
                    <a:pt x="32650" y="32626"/>
                  </a:lnTo>
                  <a:lnTo>
                    <a:pt x="68081" y="8752"/>
                  </a:lnTo>
                  <a:lnTo>
                    <a:pt x="111467" y="0"/>
                  </a:lnTo>
                  <a:lnTo>
                    <a:pt x="133327" y="2163"/>
                  </a:lnTo>
                  <a:lnTo>
                    <a:pt x="173330" y="18736"/>
                  </a:lnTo>
                  <a:lnTo>
                    <a:pt x="204233" y="49611"/>
                  </a:lnTo>
                  <a:lnTo>
                    <a:pt x="220791" y="89583"/>
                  </a:lnTo>
                  <a:lnTo>
                    <a:pt x="222948" y="111429"/>
                  </a:lnTo>
                  <a:lnTo>
                    <a:pt x="214187" y="154784"/>
                  </a:lnTo>
                  <a:lnTo>
                    <a:pt x="190296" y="190182"/>
                  </a:lnTo>
                  <a:lnTo>
                    <a:pt x="154861" y="214046"/>
                  </a:lnTo>
                  <a:lnTo>
                    <a:pt x="111467" y="222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805732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0" y="111429"/>
                  </a:moveTo>
                  <a:lnTo>
                    <a:pt x="8760" y="68044"/>
                  </a:lnTo>
                  <a:lnTo>
                    <a:pt x="32650" y="32626"/>
                  </a:lnTo>
                  <a:lnTo>
                    <a:pt x="68081" y="8752"/>
                  </a:lnTo>
                  <a:lnTo>
                    <a:pt x="111467" y="0"/>
                  </a:lnTo>
                  <a:lnTo>
                    <a:pt x="133327" y="2163"/>
                  </a:lnTo>
                  <a:lnTo>
                    <a:pt x="173330" y="18736"/>
                  </a:lnTo>
                  <a:lnTo>
                    <a:pt x="204233" y="49611"/>
                  </a:lnTo>
                  <a:lnTo>
                    <a:pt x="220791" y="89583"/>
                  </a:lnTo>
                  <a:lnTo>
                    <a:pt x="222948" y="111429"/>
                  </a:lnTo>
                  <a:lnTo>
                    <a:pt x="214187" y="154784"/>
                  </a:lnTo>
                  <a:lnTo>
                    <a:pt x="190296" y="190182"/>
                  </a:lnTo>
                  <a:lnTo>
                    <a:pt x="154861" y="214046"/>
                  </a:lnTo>
                  <a:lnTo>
                    <a:pt x="111467" y="222796"/>
                  </a:lnTo>
                  <a:lnTo>
                    <a:pt x="68081" y="214046"/>
                  </a:lnTo>
                  <a:lnTo>
                    <a:pt x="32650" y="190182"/>
                  </a:lnTo>
                  <a:lnTo>
                    <a:pt x="8760" y="154784"/>
                  </a:lnTo>
                  <a:lnTo>
                    <a:pt x="0" y="111429"/>
                  </a:lnTo>
                  <a:close/>
                </a:path>
              </a:pathLst>
            </a:custGeom>
            <a:ln w="5569">
              <a:solidFill>
                <a:srgbClr val="CBCB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106493" y="1603064"/>
            <a:ext cx="848994" cy="2387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7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8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Bella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sz="550" dirty="0">
                <a:latin typeface="Arial Unicode MS"/>
                <a:cs typeface="Arial Unicode MS"/>
              </a:rPr>
              <a:t>Tourist</a:t>
            </a:r>
            <a:r>
              <a:rPr sz="550" spc="180" dirty="0">
                <a:latin typeface="Arial Unicode MS"/>
                <a:cs typeface="Arial Unicode MS"/>
              </a:rPr>
              <a:t> </a:t>
            </a:r>
            <a:r>
              <a:rPr sz="550" spc="-10" dirty="0">
                <a:latin typeface="Arial Unicode MS"/>
                <a:cs typeface="Arial Unicode MS"/>
              </a:rPr>
              <a:t>Hotel</a:t>
            </a:r>
            <a:endParaRPr sz="550">
              <a:latin typeface="Arial Unicode MS"/>
              <a:cs typeface="Arial Unicode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52310" y="1629044"/>
            <a:ext cx="129539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223CFF"/>
                </a:solidFill>
                <a:latin typeface="Blackadder ITC"/>
                <a:cs typeface="Blackadder ITC"/>
              </a:rPr>
              <a:t>H</a:t>
            </a:r>
            <a:endParaRPr sz="1050">
              <a:latin typeface="Blackadder ITC"/>
              <a:cs typeface="Blackadder ITC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847274" y="1602447"/>
            <a:ext cx="3660140" cy="228600"/>
            <a:chOff x="3847274" y="1602447"/>
            <a:chExt cx="3660140" cy="228600"/>
          </a:xfrm>
        </p:grpSpPr>
        <p:sp>
          <p:nvSpPr>
            <p:cNvPr id="15" name="object 15"/>
            <p:cNvSpPr/>
            <p:nvPr/>
          </p:nvSpPr>
          <p:spPr>
            <a:xfrm>
              <a:off x="3850131" y="1658137"/>
              <a:ext cx="136525" cy="118745"/>
            </a:xfrm>
            <a:custGeom>
              <a:avLst/>
              <a:gdLst/>
              <a:ahLst/>
              <a:cxnLst/>
              <a:rect l="l" t="t" r="r" b="b"/>
              <a:pathLst>
                <a:path w="136525" h="118744">
                  <a:moveTo>
                    <a:pt x="132359" y="87515"/>
                  </a:moveTo>
                  <a:lnTo>
                    <a:pt x="133553" y="87515"/>
                  </a:lnTo>
                  <a:lnTo>
                    <a:pt x="134442" y="88061"/>
                  </a:lnTo>
                  <a:lnTo>
                    <a:pt x="135140" y="89103"/>
                  </a:lnTo>
                  <a:lnTo>
                    <a:pt x="135788" y="90195"/>
                  </a:lnTo>
                  <a:lnTo>
                    <a:pt x="136131" y="91630"/>
                  </a:lnTo>
                  <a:lnTo>
                    <a:pt x="136131" y="93471"/>
                  </a:lnTo>
                  <a:lnTo>
                    <a:pt x="136131" y="96939"/>
                  </a:lnTo>
                  <a:lnTo>
                    <a:pt x="105371" y="117881"/>
                  </a:lnTo>
                  <a:lnTo>
                    <a:pt x="96735" y="117881"/>
                  </a:lnTo>
                  <a:lnTo>
                    <a:pt x="77000" y="79184"/>
                  </a:lnTo>
                  <a:lnTo>
                    <a:pt x="77000" y="76161"/>
                  </a:lnTo>
                  <a:lnTo>
                    <a:pt x="77088" y="73126"/>
                  </a:lnTo>
                  <a:lnTo>
                    <a:pt x="77393" y="70053"/>
                  </a:lnTo>
                  <a:lnTo>
                    <a:pt x="71437" y="71145"/>
                  </a:lnTo>
                  <a:lnTo>
                    <a:pt x="64985" y="71945"/>
                  </a:lnTo>
                  <a:lnTo>
                    <a:pt x="58140" y="72440"/>
                  </a:lnTo>
                  <a:lnTo>
                    <a:pt x="53479" y="72834"/>
                  </a:lnTo>
                  <a:lnTo>
                    <a:pt x="50304" y="73126"/>
                  </a:lnTo>
                  <a:lnTo>
                    <a:pt x="48615" y="73228"/>
                  </a:lnTo>
                  <a:lnTo>
                    <a:pt x="47092" y="80390"/>
                  </a:lnTo>
                  <a:lnTo>
                    <a:pt x="35623" y="118275"/>
                  </a:lnTo>
                  <a:lnTo>
                    <a:pt x="30365" y="118275"/>
                  </a:lnTo>
                  <a:lnTo>
                    <a:pt x="24663" y="118275"/>
                  </a:lnTo>
                  <a:lnTo>
                    <a:pt x="21831" y="115696"/>
                  </a:lnTo>
                  <a:lnTo>
                    <a:pt x="21831" y="110540"/>
                  </a:lnTo>
                  <a:lnTo>
                    <a:pt x="21831" y="109346"/>
                  </a:lnTo>
                  <a:lnTo>
                    <a:pt x="22034" y="107708"/>
                  </a:lnTo>
                  <a:lnTo>
                    <a:pt x="22428" y="105575"/>
                  </a:lnTo>
                  <a:lnTo>
                    <a:pt x="24584" y="96802"/>
                  </a:lnTo>
                  <a:lnTo>
                    <a:pt x="26522" y="88719"/>
                  </a:lnTo>
                  <a:lnTo>
                    <a:pt x="28248" y="81325"/>
                  </a:lnTo>
                  <a:lnTo>
                    <a:pt x="29768" y="74625"/>
                  </a:lnTo>
                  <a:lnTo>
                    <a:pt x="23215" y="74815"/>
                  </a:lnTo>
                  <a:lnTo>
                    <a:pt x="20294" y="74815"/>
                  </a:lnTo>
                  <a:lnTo>
                    <a:pt x="18160" y="74371"/>
                  </a:lnTo>
                  <a:lnTo>
                    <a:pt x="16865" y="73431"/>
                  </a:lnTo>
                  <a:lnTo>
                    <a:pt x="15532" y="72389"/>
                  </a:lnTo>
                  <a:lnTo>
                    <a:pt x="14884" y="70650"/>
                  </a:lnTo>
                  <a:lnTo>
                    <a:pt x="14884" y="68275"/>
                  </a:lnTo>
                  <a:lnTo>
                    <a:pt x="14884" y="65392"/>
                  </a:lnTo>
                  <a:lnTo>
                    <a:pt x="15722" y="63258"/>
                  </a:lnTo>
                  <a:lnTo>
                    <a:pt x="17462" y="61925"/>
                  </a:lnTo>
                  <a:lnTo>
                    <a:pt x="19151" y="60477"/>
                  </a:lnTo>
                  <a:lnTo>
                    <a:pt x="21932" y="59689"/>
                  </a:lnTo>
                  <a:lnTo>
                    <a:pt x="25793" y="59537"/>
                  </a:lnTo>
                  <a:lnTo>
                    <a:pt x="32943" y="59143"/>
                  </a:lnTo>
                  <a:lnTo>
                    <a:pt x="34503" y="50292"/>
                  </a:lnTo>
                  <a:lnTo>
                    <a:pt x="35618" y="42579"/>
                  </a:lnTo>
                  <a:lnTo>
                    <a:pt x="36288" y="36005"/>
                  </a:lnTo>
                  <a:lnTo>
                    <a:pt x="36512" y="30568"/>
                  </a:lnTo>
                  <a:lnTo>
                    <a:pt x="36512" y="26352"/>
                  </a:lnTo>
                  <a:lnTo>
                    <a:pt x="35813" y="23520"/>
                  </a:lnTo>
                  <a:lnTo>
                    <a:pt x="34531" y="22034"/>
                  </a:lnTo>
                  <a:lnTo>
                    <a:pt x="33337" y="20446"/>
                  </a:lnTo>
                  <a:lnTo>
                    <a:pt x="31648" y="19646"/>
                  </a:lnTo>
                  <a:lnTo>
                    <a:pt x="29565" y="19646"/>
                  </a:lnTo>
                  <a:lnTo>
                    <a:pt x="7340" y="36817"/>
                  </a:lnTo>
                  <a:lnTo>
                    <a:pt x="6007" y="37515"/>
                  </a:lnTo>
                  <a:lnTo>
                    <a:pt x="4571" y="37515"/>
                  </a:lnTo>
                  <a:lnTo>
                    <a:pt x="3378" y="37515"/>
                  </a:lnTo>
                  <a:lnTo>
                    <a:pt x="2285" y="37020"/>
                  </a:lnTo>
                  <a:lnTo>
                    <a:pt x="1396" y="35928"/>
                  </a:lnTo>
                  <a:lnTo>
                    <a:pt x="495" y="34734"/>
                  </a:lnTo>
                  <a:lnTo>
                    <a:pt x="0" y="33248"/>
                  </a:lnTo>
                  <a:lnTo>
                    <a:pt x="0" y="31356"/>
                  </a:lnTo>
                  <a:lnTo>
                    <a:pt x="0" y="28575"/>
                  </a:lnTo>
                  <a:lnTo>
                    <a:pt x="18262" y="9131"/>
                  </a:lnTo>
                  <a:lnTo>
                    <a:pt x="24206" y="5562"/>
                  </a:lnTo>
                  <a:lnTo>
                    <a:pt x="30264" y="3771"/>
                  </a:lnTo>
                  <a:lnTo>
                    <a:pt x="36512" y="3771"/>
                  </a:lnTo>
                  <a:lnTo>
                    <a:pt x="42163" y="3771"/>
                  </a:lnTo>
                  <a:lnTo>
                    <a:pt x="46634" y="5765"/>
                  </a:lnTo>
                  <a:lnTo>
                    <a:pt x="49809" y="9728"/>
                  </a:lnTo>
                  <a:lnTo>
                    <a:pt x="52984" y="13703"/>
                  </a:lnTo>
                  <a:lnTo>
                    <a:pt x="54571" y="19951"/>
                  </a:lnTo>
                  <a:lnTo>
                    <a:pt x="54571" y="28384"/>
                  </a:lnTo>
                  <a:lnTo>
                    <a:pt x="54368" y="34440"/>
                  </a:lnTo>
                  <a:lnTo>
                    <a:pt x="53765" y="41449"/>
                  </a:lnTo>
                  <a:lnTo>
                    <a:pt x="52771" y="49415"/>
                  </a:lnTo>
                  <a:lnTo>
                    <a:pt x="51396" y="58343"/>
                  </a:lnTo>
                  <a:lnTo>
                    <a:pt x="64490" y="57746"/>
                  </a:lnTo>
                  <a:lnTo>
                    <a:pt x="70154" y="57505"/>
                  </a:lnTo>
                  <a:lnTo>
                    <a:pt x="75006" y="57061"/>
                  </a:lnTo>
                  <a:lnTo>
                    <a:pt x="78981" y="56362"/>
                  </a:lnTo>
                  <a:lnTo>
                    <a:pt x="80330" y="49151"/>
                  </a:lnTo>
                  <a:lnTo>
                    <a:pt x="81999" y="42186"/>
                  </a:lnTo>
                  <a:lnTo>
                    <a:pt x="98628" y="8140"/>
                  </a:lnTo>
                  <a:lnTo>
                    <a:pt x="103492" y="2730"/>
                  </a:lnTo>
                  <a:lnTo>
                    <a:pt x="108991" y="0"/>
                  </a:lnTo>
                  <a:lnTo>
                    <a:pt x="115100" y="0"/>
                  </a:lnTo>
                  <a:lnTo>
                    <a:pt x="119557" y="0"/>
                  </a:lnTo>
                  <a:lnTo>
                    <a:pt x="123088" y="1790"/>
                  </a:lnTo>
                  <a:lnTo>
                    <a:pt x="125615" y="5359"/>
                  </a:lnTo>
                  <a:lnTo>
                    <a:pt x="128244" y="8839"/>
                  </a:lnTo>
                  <a:lnTo>
                    <a:pt x="129578" y="13398"/>
                  </a:lnTo>
                  <a:lnTo>
                    <a:pt x="129578" y="19050"/>
                  </a:lnTo>
                  <a:lnTo>
                    <a:pt x="127458" y="34376"/>
                  </a:lnTo>
                  <a:lnTo>
                    <a:pt x="121097" y="47156"/>
                  </a:lnTo>
                  <a:lnTo>
                    <a:pt x="110493" y="57395"/>
                  </a:lnTo>
                  <a:lnTo>
                    <a:pt x="95643" y="65100"/>
                  </a:lnTo>
                  <a:lnTo>
                    <a:pt x="95351" y="68668"/>
                  </a:lnTo>
                  <a:lnTo>
                    <a:pt x="95250" y="72389"/>
                  </a:lnTo>
                  <a:lnTo>
                    <a:pt x="95250" y="76200"/>
                  </a:lnTo>
                  <a:lnTo>
                    <a:pt x="95250" y="85636"/>
                  </a:lnTo>
                  <a:lnTo>
                    <a:pt x="96342" y="92278"/>
                  </a:lnTo>
                  <a:lnTo>
                    <a:pt x="98628" y="96253"/>
                  </a:lnTo>
                  <a:lnTo>
                    <a:pt x="101003" y="100114"/>
                  </a:lnTo>
                  <a:lnTo>
                    <a:pt x="104279" y="102006"/>
                  </a:lnTo>
                  <a:lnTo>
                    <a:pt x="108546" y="102006"/>
                  </a:lnTo>
                  <a:lnTo>
                    <a:pt x="112115" y="102006"/>
                  </a:lnTo>
                  <a:lnTo>
                    <a:pt x="128790" y="89306"/>
                  </a:lnTo>
                  <a:lnTo>
                    <a:pt x="129832" y="88112"/>
                  </a:lnTo>
                  <a:lnTo>
                    <a:pt x="131025" y="87515"/>
                  </a:lnTo>
                  <a:lnTo>
                    <a:pt x="132359" y="87515"/>
                  </a:lnTo>
                  <a:close/>
                </a:path>
                <a:path w="136525" h="118744">
                  <a:moveTo>
                    <a:pt x="114300" y="11709"/>
                  </a:moveTo>
                  <a:lnTo>
                    <a:pt x="112420" y="11709"/>
                  </a:lnTo>
                  <a:lnTo>
                    <a:pt x="110388" y="13500"/>
                  </a:lnTo>
                  <a:lnTo>
                    <a:pt x="108153" y="17068"/>
                  </a:lnTo>
                  <a:lnTo>
                    <a:pt x="106019" y="20548"/>
                  </a:lnTo>
                  <a:lnTo>
                    <a:pt x="103987" y="25361"/>
                  </a:lnTo>
                  <a:lnTo>
                    <a:pt x="101993" y="31559"/>
                  </a:lnTo>
                  <a:lnTo>
                    <a:pt x="100012" y="37655"/>
                  </a:lnTo>
                  <a:lnTo>
                    <a:pt x="98425" y="44411"/>
                  </a:lnTo>
                  <a:lnTo>
                    <a:pt x="97231" y="51803"/>
                  </a:lnTo>
                  <a:lnTo>
                    <a:pt x="104381" y="48920"/>
                  </a:lnTo>
                  <a:lnTo>
                    <a:pt x="109588" y="44754"/>
                  </a:lnTo>
                  <a:lnTo>
                    <a:pt x="112915" y="39293"/>
                  </a:lnTo>
                  <a:lnTo>
                    <a:pt x="116331" y="33743"/>
                  </a:lnTo>
                  <a:lnTo>
                    <a:pt x="118071" y="26746"/>
                  </a:lnTo>
                  <a:lnTo>
                    <a:pt x="118071" y="18262"/>
                  </a:lnTo>
                  <a:lnTo>
                    <a:pt x="118071" y="16179"/>
                  </a:lnTo>
                  <a:lnTo>
                    <a:pt x="117728" y="14592"/>
                  </a:lnTo>
                  <a:lnTo>
                    <a:pt x="117081" y="13500"/>
                  </a:lnTo>
                  <a:lnTo>
                    <a:pt x="116382" y="12306"/>
                  </a:lnTo>
                  <a:lnTo>
                    <a:pt x="115493" y="11709"/>
                  </a:lnTo>
                  <a:lnTo>
                    <a:pt x="114300" y="11709"/>
                  </a:lnTo>
                  <a:close/>
                </a:path>
              </a:pathLst>
            </a:custGeom>
            <a:ln w="5569">
              <a:solidFill>
                <a:srgbClr val="223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281062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111531" y="222796"/>
                  </a:moveTo>
                  <a:lnTo>
                    <a:pt x="68129" y="214046"/>
                  </a:lnTo>
                  <a:lnTo>
                    <a:pt x="32677" y="190182"/>
                  </a:lnTo>
                  <a:lnTo>
                    <a:pt x="8768" y="154784"/>
                  </a:lnTo>
                  <a:lnTo>
                    <a:pt x="0" y="111429"/>
                  </a:lnTo>
                  <a:lnTo>
                    <a:pt x="8768" y="68044"/>
                  </a:lnTo>
                  <a:lnTo>
                    <a:pt x="32677" y="32626"/>
                  </a:lnTo>
                  <a:lnTo>
                    <a:pt x="68129" y="8752"/>
                  </a:lnTo>
                  <a:lnTo>
                    <a:pt x="111531" y="0"/>
                  </a:lnTo>
                  <a:lnTo>
                    <a:pt x="133376" y="2163"/>
                  </a:lnTo>
                  <a:lnTo>
                    <a:pt x="173365" y="18736"/>
                  </a:lnTo>
                  <a:lnTo>
                    <a:pt x="204268" y="49611"/>
                  </a:lnTo>
                  <a:lnTo>
                    <a:pt x="220835" y="89583"/>
                  </a:lnTo>
                  <a:lnTo>
                    <a:pt x="222999" y="111429"/>
                  </a:lnTo>
                  <a:lnTo>
                    <a:pt x="214238" y="154784"/>
                  </a:lnTo>
                  <a:lnTo>
                    <a:pt x="190349" y="190182"/>
                  </a:lnTo>
                  <a:lnTo>
                    <a:pt x="154917" y="214046"/>
                  </a:lnTo>
                  <a:lnTo>
                    <a:pt x="111531" y="222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81062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0" y="111429"/>
                  </a:moveTo>
                  <a:lnTo>
                    <a:pt x="8768" y="68044"/>
                  </a:lnTo>
                  <a:lnTo>
                    <a:pt x="32677" y="32626"/>
                  </a:lnTo>
                  <a:lnTo>
                    <a:pt x="68129" y="8752"/>
                  </a:lnTo>
                  <a:lnTo>
                    <a:pt x="111531" y="0"/>
                  </a:lnTo>
                  <a:lnTo>
                    <a:pt x="133376" y="2163"/>
                  </a:lnTo>
                  <a:lnTo>
                    <a:pt x="173365" y="18736"/>
                  </a:lnTo>
                  <a:lnTo>
                    <a:pt x="204268" y="49611"/>
                  </a:lnTo>
                  <a:lnTo>
                    <a:pt x="220835" y="89583"/>
                  </a:lnTo>
                  <a:lnTo>
                    <a:pt x="222999" y="111429"/>
                  </a:lnTo>
                  <a:lnTo>
                    <a:pt x="214238" y="154784"/>
                  </a:lnTo>
                  <a:lnTo>
                    <a:pt x="190349" y="190182"/>
                  </a:lnTo>
                  <a:lnTo>
                    <a:pt x="154917" y="214046"/>
                  </a:lnTo>
                  <a:lnTo>
                    <a:pt x="111531" y="222796"/>
                  </a:lnTo>
                  <a:lnTo>
                    <a:pt x="68129" y="214046"/>
                  </a:lnTo>
                  <a:lnTo>
                    <a:pt x="32677" y="190182"/>
                  </a:lnTo>
                  <a:lnTo>
                    <a:pt x="8768" y="154784"/>
                  </a:lnTo>
                  <a:lnTo>
                    <a:pt x="0" y="111429"/>
                  </a:lnTo>
                  <a:close/>
                </a:path>
              </a:pathLst>
            </a:custGeom>
            <a:ln w="5569">
              <a:solidFill>
                <a:srgbClr val="CBCB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581848" y="1603064"/>
            <a:ext cx="848994" cy="2387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7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8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Bella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sz="550" dirty="0">
                <a:latin typeface="Arial Unicode MS"/>
                <a:cs typeface="Arial Unicode MS"/>
              </a:rPr>
              <a:t>Tourist</a:t>
            </a:r>
            <a:r>
              <a:rPr sz="550" spc="180" dirty="0">
                <a:latin typeface="Arial Unicode MS"/>
                <a:cs typeface="Arial Unicode MS"/>
              </a:rPr>
              <a:t> </a:t>
            </a:r>
            <a:r>
              <a:rPr sz="550" spc="-10" dirty="0">
                <a:latin typeface="Arial Unicode MS"/>
                <a:cs typeface="Arial Unicode MS"/>
              </a:rPr>
              <a:t>Hotel</a:t>
            </a:r>
            <a:endParaRPr sz="550">
              <a:latin typeface="Arial Unicode MS"/>
              <a:cs typeface="Arial Unicode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27665" y="1629044"/>
            <a:ext cx="129539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223CFF"/>
                </a:solidFill>
                <a:latin typeface="Blackadder ITC"/>
                <a:cs typeface="Blackadder ITC"/>
              </a:rPr>
              <a:t>H</a:t>
            </a:r>
            <a:endParaRPr sz="1050">
              <a:latin typeface="Blackadder ITC"/>
              <a:cs typeface="Blackadder ITC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85827" y="1655279"/>
            <a:ext cx="7178675" cy="3291840"/>
            <a:chOff x="285827" y="1655279"/>
            <a:chExt cx="7178675" cy="3291840"/>
          </a:xfrm>
        </p:grpSpPr>
        <p:sp>
          <p:nvSpPr>
            <p:cNvPr id="21" name="object 21"/>
            <p:cNvSpPr/>
            <p:nvPr/>
          </p:nvSpPr>
          <p:spPr>
            <a:xfrm>
              <a:off x="7325474" y="1658137"/>
              <a:ext cx="136525" cy="118745"/>
            </a:xfrm>
            <a:custGeom>
              <a:avLst/>
              <a:gdLst/>
              <a:ahLst/>
              <a:cxnLst/>
              <a:rect l="l" t="t" r="r" b="b"/>
              <a:pathLst>
                <a:path w="136525" h="118744">
                  <a:moveTo>
                    <a:pt x="132346" y="87515"/>
                  </a:moveTo>
                  <a:lnTo>
                    <a:pt x="133540" y="87515"/>
                  </a:lnTo>
                  <a:lnTo>
                    <a:pt x="134442" y="88061"/>
                  </a:lnTo>
                  <a:lnTo>
                    <a:pt x="135127" y="89103"/>
                  </a:lnTo>
                  <a:lnTo>
                    <a:pt x="135775" y="90195"/>
                  </a:lnTo>
                  <a:lnTo>
                    <a:pt x="136118" y="91630"/>
                  </a:lnTo>
                  <a:lnTo>
                    <a:pt x="136118" y="93471"/>
                  </a:lnTo>
                  <a:lnTo>
                    <a:pt x="136118" y="96939"/>
                  </a:lnTo>
                  <a:lnTo>
                    <a:pt x="105359" y="117881"/>
                  </a:lnTo>
                  <a:lnTo>
                    <a:pt x="96735" y="117881"/>
                  </a:lnTo>
                  <a:lnTo>
                    <a:pt x="76987" y="79184"/>
                  </a:lnTo>
                  <a:lnTo>
                    <a:pt x="76987" y="76161"/>
                  </a:lnTo>
                  <a:lnTo>
                    <a:pt x="77089" y="73126"/>
                  </a:lnTo>
                  <a:lnTo>
                    <a:pt x="77381" y="70053"/>
                  </a:lnTo>
                  <a:lnTo>
                    <a:pt x="71437" y="71145"/>
                  </a:lnTo>
                  <a:lnTo>
                    <a:pt x="64985" y="71945"/>
                  </a:lnTo>
                  <a:lnTo>
                    <a:pt x="58140" y="72440"/>
                  </a:lnTo>
                  <a:lnTo>
                    <a:pt x="53479" y="72834"/>
                  </a:lnTo>
                  <a:lnTo>
                    <a:pt x="50304" y="73126"/>
                  </a:lnTo>
                  <a:lnTo>
                    <a:pt x="48615" y="73228"/>
                  </a:lnTo>
                  <a:lnTo>
                    <a:pt x="47085" y="80390"/>
                  </a:lnTo>
                  <a:lnTo>
                    <a:pt x="35610" y="118275"/>
                  </a:lnTo>
                  <a:lnTo>
                    <a:pt x="30352" y="118275"/>
                  </a:lnTo>
                  <a:lnTo>
                    <a:pt x="24650" y="118275"/>
                  </a:lnTo>
                  <a:lnTo>
                    <a:pt x="21818" y="115696"/>
                  </a:lnTo>
                  <a:lnTo>
                    <a:pt x="21818" y="110540"/>
                  </a:lnTo>
                  <a:lnTo>
                    <a:pt x="21818" y="109346"/>
                  </a:lnTo>
                  <a:lnTo>
                    <a:pt x="22021" y="107708"/>
                  </a:lnTo>
                  <a:lnTo>
                    <a:pt x="22415" y="105575"/>
                  </a:lnTo>
                  <a:lnTo>
                    <a:pt x="24573" y="96802"/>
                  </a:lnTo>
                  <a:lnTo>
                    <a:pt x="26514" y="88719"/>
                  </a:lnTo>
                  <a:lnTo>
                    <a:pt x="28241" y="81325"/>
                  </a:lnTo>
                  <a:lnTo>
                    <a:pt x="29756" y="74625"/>
                  </a:lnTo>
                  <a:lnTo>
                    <a:pt x="23215" y="74815"/>
                  </a:lnTo>
                  <a:lnTo>
                    <a:pt x="20281" y="74815"/>
                  </a:lnTo>
                  <a:lnTo>
                    <a:pt x="18148" y="74371"/>
                  </a:lnTo>
                  <a:lnTo>
                    <a:pt x="16865" y="73431"/>
                  </a:lnTo>
                  <a:lnTo>
                    <a:pt x="15519" y="72389"/>
                  </a:lnTo>
                  <a:lnTo>
                    <a:pt x="14871" y="70650"/>
                  </a:lnTo>
                  <a:lnTo>
                    <a:pt x="14871" y="68275"/>
                  </a:lnTo>
                  <a:lnTo>
                    <a:pt x="14871" y="65392"/>
                  </a:lnTo>
                  <a:lnTo>
                    <a:pt x="15722" y="63258"/>
                  </a:lnTo>
                  <a:lnTo>
                    <a:pt x="17462" y="61925"/>
                  </a:lnTo>
                  <a:lnTo>
                    <a:pt x="19138" y="60477"/>
                  </a:lnTo>
                  <a:lnTo>
                    <a:pt x="21920" y="59689"/>
                  </a:lnTo>
                  <a:lnTo>
                    <a:pt x="25793" y="59537"/>
                  </a:lnTo>
                  <a:lnTo>
                    <a:pt x="32931" y="59143"/>
                  </a:lnTo>
                  <a:lnTo>
                    <a:pt x="34497" y="50292"/>
                  </a:lnTo>
                  <a:lnTo>
                    <a:pt x="35617" y="42579"/>
                  </a:lnTo>
                  <a:lnTo>
                    <a:pt x="36288" y="36005"/>
                  </a:lnTo>
                  <a:lnTo>
                    <a:pt x="36512" y="30568"/>
                  </a:lnTo>
                  <a:lnTo>
                    <a:pt x="36512" y="26352"/>
                  </a:lnTo>
                  <a:lnTo>
                    <a:pt x="35814" y="23520"/>
                  </a:lnTo>
                  <a:lnTo>
                    <a:pt x="34518" y="22034"/>
                  </a:lnTo>
                  <a:lnTo>
                    <a:pt x="33337" y="20446"/>
                  </a:lnTo>
                  <a:lnTo>
                    <a:pt x="31648" y="19646"/>
                  </a:lnTo>
                  <a:lnTo>
                    <a:pt x="29565" y="19646"/>
                  </a:lnTo>
                  <a:lnTo>
                    <a:pt x="7340" y="36817"/>
                  </a:lnTo>
                  <a:lnTo>
                    <a:pt x="5994" y="37515"/>
                  </a:lnTo>
                  <a:lnTo>
                    <a:pt x="4559" y="37515"/>
                  </a:lnTo>
                  <a:lnTo>
                    <a:pt x="3365" y="37515"/>
                  </a:lnTo>
                  <a:lnTo>
                    <a:pt x="2273" y="37020"/>
                  </a:lnTo>
                  <a:lnTo>
                    <a:pt x="1384" y="35928"/>
                  </a:lnTo>
                  <a:lnTo>
                    <a:pt x="495" y="34734"/>
                  </a:lnTo>
                  <a:lnTo>
                    <a:pt x="0" y="33248"/>
                  </a:lnTo>
                  <a:lnTo>
                    <a:pt x="0" y="31356"/>
                  </a:lnTo>
                  <a:lnTo>
                    <a:pt x="0" y="28575"/>
                  </a:lnTo>
                  <a:lnTo>
                    <a:pt x="30251" y="3771"/>
                  </a:lnTo>
                  <a:lnTo>
                    <a:pt x="36512" y="3771"/>
                  </a:lnTo>
                  <a:lnTo>
                    <a:pt x="42164" y="3771"/>
                  </a:lnTo>
                  <a:lnTo>
                    <a:pt x="46621" y="5765"/>
                  </a:lnTo>
                  <a:lnTo>
                    <a:pt x="49796" y="9728"/>
                  </a:lnTo>
                  <a:lnTo>
                    <a:pt x="52971" y="13703"/>
                  </a:lnTo>
                  <a:lnTo>
                    <a:pt x="54559" y="19951"/>
                  </a:lnTo>
                  <a:lnTo>
                    <a:pt x="54559" y="28384"/>
                  </a:lnTo>
                  <a:lnTo>
                    <a:pt x="54357" y="34440"/>
                  </a:lnTo>
                  <a:lnTo>
                    <a:pt x="53757" y="41449"/>
                  </a:lnTo>
                  <a:lnTo>
                    <a:pt x="52764" y="49415"/>
                  </a:lnTo>
                  <a:lnTo>
                    <a:pt x="51384" y="58343"/>
                  </a:lnTo>
                  <a:lnTo>
                    <a:pt x="64490" y="57746"/>
                  </a:lnTo>
                  <a:lnTo>
                    <a:pt x="70142" y="57505"/>
                  </a:lnTo>
                  <a:lnTo>
                    <a:pt x="75006" y="57061"/>
                  </a:lnTo>
                  <a:lnTo>
                    <a:pt x="78968" y="56362"/>
                  </a:lnTo>
                  <a:lnTo>
                    <a:pt x="80319" y="49151"/>
                  </a:lnTo>
                  <a:lnTo>
                    <a:pt x="81991" y="42186"/>
                  </a:lnTo>
                  <a:lnTo>
                    <a:pt x="98615" y="8140"/>
                  </a:lnTo>
                  <a:lnTo>
                    <a:pt x="103479" y="2730"/>
                  </a:lnTo>
                  <a:lnTo>
                    <a:pt x="108991" y="0"/>
                  </a:lnTo>
                  <a:lnTo>
                    <a:pt x="115087" y="0"/>
                  </a:lnTo>
                  <a:lnTo>
                    <a:pt x="119557" y="0"/>
                  </a:lnTo>
                  <a:lnTo>
                    <a:pt x="123075" y="1790"/>
                  </a:lnTo>
                  <a:lnTo>
                    <a:pt x="125602" y="5359"/>
                  </a:lnTo>
                  <a:lnTo>
                    <a:pt x="128231" y="8839"/>
                  </a:lnTo>
                  <a:lnTo>
                    <a:pt x="129578" y="13398"/>
                  </a:lnTo>
                  <a:lnTo>
                    <a:pt x="129578" y="19050"/>
                  </a:lnTo>
                  <a:lnTo>
                    <a:pt x="127456" y="34376"/>
                  </a:lnTo>
                  <a:lnTo>
                    <a:pt x="121092" y="47156"/>
                  </a:lnTo>
                  <a:lnTo>
                    <a:pt x="110488" y="57395"/>
                  </a:lnTo>
                  <a:lnTo>
                    <a:pt x="95643" y="65100"/>
                  </a:lnTo>
                  <a:lnTo>
                    <a:pt x="95338" y="68668"/>
                  </a:lnTo>
                  <a:lnTo>
                    <a:pt x="95250" y="72389"/>
                  </a:lnTo>
                  <a:lnTo>
                    <a:pt x="95250" y="76200"/>
                  </a:lnTo>
                  <a:lnTo>
                    <a:pt x="95250" y="85636"/>
                  </a:lnTo>
                  <a:lnTo>
                    <a:pt x="96342" y="92278"/>
                  </a:lnTo>
                  <a:lnTo>
                    <a:pt x="98615" y="96253"/>
                  </a:lnTo>
                  <a:lnTo>
                    <a:pt x="101003" y="100114"/>
                  </a:lnTo>
                  <a:lnTo>
                    <a:pt x="104279" y="102006"/>
                  </a:lnTo>
                  <a:lnTo>
                    <a:pt x="108534" y="102006"/>
                  </a:lnTo>
                  <a:lnTo>
                    <a:pt x="112115" y="102006"/>
                  </a:lnTo>
                  <a:lnTo>
                    <a:pt x="128777" y="89306"/>
                  </a:lnTo>
                  <a:lnTo>
                    <a:pt x="129819" y="88112"/>
                  </a:lnTo>
                  <a:lnTo>
                    <a:pt x="131013" y="87515"/>
                  </a:lnTo>
                  <a:lnTo>
                    <a:pt x="132346" y="87515"/>
                  </a:lnTo>
                  <a:close/>
                </a:path>
                <a:path w="136525" h="118744">
                  <a:moveTo>
                    <a:pt x="114300" y="11709"/>
                  </a:moveTo>
                  <a:lnTo>
                    <a:pt x="112407" y="11709"/>
                  </a:lnTo>
                  <a:lnTo>
                    <a:pt x="110375" y="13500"/>
                  </a:lnTo>
                  <a:lnTo>
                    <a:pt x="108140" y="17068"/>
                  </a:lnTo>
                  <a:lnTo>
                    <a:pt x="106006" y="20548"/>
                  </a:lnTo>
                  <a:lnTo>
                    <a:pt x="103974" y="25361"/>
                  </a:lnTo>
                  <a:lnTo>
                    <a:pt x="101993" y="31559"/>
                  </a:lnTo>
                  <a:lnTo>
                    <a:pt x="100012" y="37655"/>
                  </a:lnTo>
                  <a:lnTo>
                    <a:pt x="98425" y="44411"/>
                  </a:lnTo>
                  <a:lnTo>
                    <a:pt x="97231" y="51803"/>
                  </a:lnTo>
                  <a:lnTo>
                    <a:pt x="104368" y="48920"/>
                  </a:lnTo>
                  <a:lnTo>
                    <a:pt x="109588" y="44754"/>
                  </a:lnTo>
                  <a:lnTo>
                    <a:pt x="112902" y="39293"/>
                  </a:lnTo>
                  <a:lnTo>
                    <a:pt x="116332" y="33743"/>
                  </a:lnTo>
                  <a:lnTo>
                    <a:pt x="118059" y="26746"/>
                  </a:lnTo>
                  <a:lnTo>
                    <a:pt x="118059" y="18262"/>
                  </a:lnTo>
                  <a:lnTo>
                    <a:pt x="118059" y="16179"/>
                  </a:lnTo>
                  <a:lnTo>
                    <a:pt x="117716" y="14592"/>
                  </a:lnTo>
                  <a:lnTo>
                    <a:pt x="117068" y="13500"/>
                  </a:lnTo>
                  <a:lnTo>
                    <a:pt x="116382" y="12306"/>
                  </a:lnTo>
                  <a:lnTo>
                    <a:pt x="115481" y="11709"/>
                  </a:lnTo>
                  <a:lnTo>
                    <a:pt x="114300" y="11709"/>
                  </a:lnTo>
                  <a:close/>
                </a:path>
              </a:pathLst>
            </a:custGeom>
            <a:ln w="5569">
              <a:solidFill>
                <a:srgbClr val="223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5827" y="4669365"/>
              <a:ext cx="464009" cy="10840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78199" y="4678857"/>
              <a:ext cx="63500" cy="8364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100" y="4857512"/>
              <a:ext cx="88900" cy="89429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301833" y="4824659"/>
            <a:ext cx="3182620" cy="12553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17475"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96</a:t>
            </a:r>
            <a:r>
              <a:rPr sz="800" b="1" spc="3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Likes</a:t>
            </a:r>
            <a:r>
              <a:rPr sz="800" b="1" spc="300" dirty="0">
                <a:latin typeface="Arial"/>
                <a:cs typeface="Arial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View</a:t>
            </a:r>
            <a:r>
              <a:rPr sz="550" spc="30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all</a:t>
            </a:r>
            <a:r>
              <a:rPr sz="550" spc="25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32</a:t>
            </a:r>
            <a:r>
              <a:rPr sz="550" spc="30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spc="-10" dirty="0">
                <a:solidFill>
                  <a:srgbClr val="989898"/>
                </a:solidFill>
                <a:latin typeface="Arial Unicode MS"/>
                <a:cs typeface="Arial Unicode MS"/>
              </a:rPr>
              <a:t>comments</a:t>
            </a:r>
            <a:endParaRPr sz="550">
              <a:latin typeface="Arial Unicode MS"/>
              <a:cs typeface="Arial Unicode MS"/>
            </a:endParaRPr>
          </a:p>
          <a:p>
            <a:pPr marR="5080">
              <a:lnSpc>
                <a:spcPct val="155300"/>
              </a:lnSpc>
              <a:spcBef>
                <a:spcPts val="280"/>
              </a:spcBef>
            </a:pPr>
            <a:r>
              <a:rPr sz="800" dirty="0">
                <a:latin typeface="Arial Unicode MS"/>
                <a:cs typeface="Arial Unicode MS"/>
              </a:rPr>
              <a:t>Exclusive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Villas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built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in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spc="45" dirty="0">
                <a:latin typeface="Arial Unicode MS"/>
                <a:cs typeface="Arial Unicode MS"/>
              </a:rPr>
              <a:t>harmony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with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nature!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Experience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distinct </a:t>
            </a:r>
            <a:r>
              <a:rPr sz="800" dirty="0">
                <a:latin typeface="Arial Unicode MS"/>
                <a:cs typeface="Arial Unicode MS"/>
              </a:rPr>
              <a:t>blend</a:t>
            </a:r>
            <a:r>
              <a:rPr sz="800" spc="150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of</a:t>
            </a:r>
            <a:r>
              <a:rPr sz="800" spc="15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sustainability</a:t>
            </a:r>
            <a:r>
              <a:rPr sz="800" spc="15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and</a:t>
            </a:r>
            <a:r>
              <a:rPr sz="800" spc="15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luxury</a:t>
            </a:r>
            <a:r>
              <a:rPr sz="800" spc="15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when</a:t>
            </a:r>
            <a:r>
              <a:rPr sz="800" spc="15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</a:t>
            </a:r>
            <a:r>
              <a:rPr sz="800" spc="15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vacation</a:t>
            </a:r>
            <a:r>
              <a:rPr sz="800" spc="155" dirty="0">
                <a:latin typeface="Arial Unicode MS"/>
                <a:cs typeface="Arial Unicode MS"/>
              </a:rPr>
              <a:t> </a:t>
            </a:r>
            <a:r>
              <a:rPr sz="800" spc="-25" dirty="0">
                <a:latin typeface="Arial Unicode MS"/>
                <a:cs typeface="Arial Unicode MS"/>
              </a:rPr>
              <a:t>at</a:t>
            </a:r>
            <a:r>
              <a:rPr sz="800" dirty="0">
                <a:latin typeface="Arial Unicode MS"/>
                <a:cs typeface="Arial Unicode MS"/>
              </a:rPr>
              <a:t> @</a:t>
            </a:r>
            <a:r>
              <a:rPr sz="800" b="1" dirty="0">
                <a:latin typeface="Arial"/>
                <a:cs typeface="Arial"/>
              </a:rPr>
              <a:t>HotelCasaBella,</a:t>
            </a:r>
            <a:r>
              <a:rPr sz="800" b="1" spc="160" dirty="0">
                <a:latin typeface="Arial"/>
                <a:cs typeface="Arial"/>
              </a:rPr>
              <a:t> </a:t>
            </a:r>
            <a:r>
              <a:rPr sz="800" b="1" spc="-20" dirty="0">
                <a:latin typeface="Arial"/>
                <a:cs typeface="Arial"/>
              </a:rPr>
              <a:t>Bali</a:t>
            </a:r>
            <a:r>
              <a:rPr sz="800" spc="-20" dirty="0">
                <a:latin typeface="Arial Unicode MS"/>
                <a:cs typeface="Arial Unicode MS"/>
              </a:rPr>
              <a:t>.</a:t>
            </a:r>
            <a:endParaRPr sz="800">
              <a:latin typeface="Arial Unicode MS"/>
              <a:cs typeface="Arial Unicode MS"/>
            </a:endParaRPr>
          </a:p>
          <a:p>
            <a:pPr marR="112395">
              <a:lnSpc>
                <a:spcPts val="2020"/>
              </a:lnSpc>
              <a:spcBef>
                <a:spcPts val="10"/>
              </a:spcBef>
            </a:pPr>
            <a:r>
              <a:rPr sz="800" dirty="0">
                <a:latin typeface="Arial Unicode MS"/>
                <a:cs typeface="Arial Unicode MS"/>
              </a:rPr>
              <a:t>Plan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your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holiday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now!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Book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your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stay,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link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in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bio. </a:t>
            </a: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HotelCasaBella</a:t>
            </a:r>
            <a:r>
              <a:rPr sz="800" b="1" spc="190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Bali</a:t>
            </a:r>
            <a:r>
              <a:rPr sz="800" b="1" spc="200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#LuxuryHotel</a:t>
            </a:r>
            <a:r>
              <a:rPr sz="800" spc="2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#Villas</a:t>
            </a:r>
            <a:r>
              <a:rPr sz="800" spc="2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#Travel</a:t>
            </a:r>
            <a:r>
              <a:rPr sz="800" spc="204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#Vacation</a:t>
            </a:r>
            <a:endParaRPr sz="800">
              <a:latin typeface="Arial Unicode MS"/>
              <a:cs typeface="Arial Unicode MS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99834" y="1910318"/>
            <a:ext cx="6621780" cy="3126105"/>
            <a:chOff x="299834" y="1910318"/>
            <a:chExt cx="6621780" cy="3126105"/>
          </a:xfrm>
        </p:grpSpPr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9834" y="1910318"/>
              <a:ext cx="3160864" cy="264738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61182" y="4762500"/>
              <a:ext cx="463993" cy="10160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50011" y="4767964"/>
              <a:ext cx="71488" cy="8343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61181" y="4946624"/>
              <a:ext cx="99618" cy="89420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3778486" y="4913771"/>
            <a:ext cx="2902585" cy="11899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16205"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42</a:t>
            </a:r>
            <a:r>
              <a:rPr sz="800" b="1" spc="3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Likes</a:t>
            </a:r>
            <a:r>
              <a:rPr sz="800" b="1" spc="300" dirty="0">
                <a:latin typeface="Arial"/>
                <a:cs typeface="Arial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View</a:t>
            </a:r>
            <a:r>
              <a:rPr sz="550" spc="30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all</a:t>
            </a:r>
            <a:r>
              <a:rPr sz="550" spc="25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12</a:t>
            </a:r>
            <a:r>
              <a:rPr sz="550" spc="30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spc="-10" dirty="0">
                <a:solidFill>
                  <a:srgbClr val="989898"/>
                </a:solidFill>
                <a:latin typeface="Arial Unicode MS"/>
                <a:cs typeface="Arial Unicode MS"/>
              </a:rPr>
              <a:t>comments</a:t>
            </a:r>
            <a:endParaRPr sz="550">
              <a:latin typeface="Arial Unicode MS"/>
              <a:cs typeface="Arial Unicode MS"/>
            </a:endParaRPr>
          </a:p>
          <a:p>
            <a:pPr marR="5080">
              <a:lnSpc>
                <a:spcPct val="155300"/>
              </a:lnSpc>
              <a:spcBef>
                <a:spcPts val="204"/>
              </a:spcBef>
            </a:pPr>
            <a:r>
              <a:rPr sz="800" dirty="0">
                <a:latin typeface="Arial Unicode MS"/>
                <a:cs typeface="Arial Unicode MS"/>
              </a:rPr>
              <a:t>Breakfast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in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Bed,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lunch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by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the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pool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spc="55" dirty="0">
                <a:latin typeface="Arial Unicode MS"/>
                <a:cs typeface="Arial Unicode MS"/>
              </a:rPr>
              <a:t>or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self-care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at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the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Spa? </a:t>
            </a:r>
            <a:r>
              <a:rPr sz="800" dirty="0">
                <a:latin typeface="Arial Unicode MS"/>
                <a:cs typeface="Arial Unicode MS"/>
              </a:rPr>
              <a:t>What’s</a:t>
            </a:r>
            <a:r>
              <a:rPr sz="800" spc="16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your</a:t>
            </a:r>
            <a:r>
              <a:rPr sz="800" spc="17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staycation</a:t>
            </a:r>
            <a:r>
              <a:rPr sz="800" spc="16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motivation?</a:t>
            </a:r>
            <a:r>
              <a:rPr sz="800" spc="17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Book</a:t>
            </a:r>
            <a:r>
              <a:rPr sz="800" spc="16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your</a:t>
            </a:r>
            <a:r>
              <a:rPr sz="800" spc="17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weekend</a:t>
            </a:r>
            <a:r>
              <a:rPr sz="800" spc="165" dirty="0">
                <a:latin typeface="Arial Unicode MS"/>
                <a:cs typeface="Arial Unicode MS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stay </a:t>
            </a:r>
            <a:r>
              <a:rPr sz="800" spc="50" dirty="0">
                <a:latin typeface="Arial Unicode MS"/>
                <a:cs typeface="Arial Unicode MS"/>
              </a:rPr>
              <a:t>now</a:t>
            </a:r>
            <a:r>
              <a:rPr sz="800" spc="5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at</a:t>
            </a:r>
            <a:r>
              <a:rPr sz="800" spc="6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@</a:t>
            </a:r>
            <a:r>
              <a:rPr sz="800" b="1" dirty="0">
                <a:latin typeface="Arial"/>
                <a:cs typeface="Arial"/>
              </a:rPr>
              <a:t>HotelCasaBella</a:t>
            </a:r>
            <a:r>
              <a:rPr sz="800" dirty="0">
                <a:latin typeface="Arial Unicode MS"/>
                <a:cs typeface="Arial Unicode MS"/>
              </a:rPr>
              <a:t>.</a:t>
            </a:r>
            <a:r>
              <a:rPr sz="800" spc="6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Link</a:t>
            </a:r>
            <a:r>
              <a:rPr sz="800" spc="6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in</a:t>
            </a:r>
            <a:r>
              <a:rPr sz="800" spc="60" dirty="0">
                <a:latin typeface="Arial Unicode MS"/>
                <a:cs typeface="Arial Unicode MS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bio!</a:t>
            </a:r>
            <a:endParaRPr sz="800">
              <a:latin typeface="Arial Unicode MS"/>
              <a:cs typeface="Arial Unicode MS"/>
            </a:endParaRPr>
          </a:p>
          <a:p>
            <a:pPr marR="137795">
              <a:lnSpc>
                <a:spcPct val="155300"/>
              </a:lnSpc>
              <a:spcBef>
                <a:spcPts val="525"/>
              </a:spcBef>
            </a:pP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HotelCasaBella</a:t>
            </a:r>
            <a:r>
              <a:rPr sz="800" b="1" spc="190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Bali</a:t>
            </a:r>
            <a:r>
              <a:rPr sz="800" b="1" spc="19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#LuxuryHotel</a:t>
            </a:r>
            <a:r>
              <a:rPr sz="800" spc="1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#Spa</a:t>
            </a:r>
            <a:r>
              <a:rPr sz="800" spc="1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#Pool</a:t>
            </a:r>
            <a:r>
              <a:rPr sz="800" spc="195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#Relax </a:t>
            </a:r>
            <a:r>
              <a:rPr sz="800" dirty="0">
                <a:latin typeface="Arial Unicode MS"/>
                <a:cs typeface="Arial Unicode MS"/>
              </a:rPr>
              <a:t>#Experience</a:t>
            </a:r>
            <a:r>
              <a:rPr sz="800" spc="204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#BookNow</a:t>
            </a:r>
            <a:endParaRPr sz="800">
              <a:latin typeface="Arial Unicode MS"/>
              <a:cs typeface="Arial Unicode MS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757358" y="1910318"/>
            <a:ext cx="3943350" cy="3126105"/>
            <a:chOff x="3757358" y="1910318"/>
            <a:chExt cx="3943350" cy="3126105"/>
          </a:xfrm>
        </p:grpSpPr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57358" y="1910318"/>
              <a:ext cx="3160814" cy="264738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36537" y="4758477"/>
              <a:ext cx="464009" cy="10840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39000" y="4946624"/>
              <a:ext cx="97726" cy="89420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7253845" y="4913771"/>
            <a:ext cx="2931795" cy="11772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16205"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105</a:t>
            </a:r>
            <a:r>
              <a:rPr sz="800" b="1" spc="3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Likes</a:t>
            </a:r>
            <a:r>
              <a:rPr sz="800" b="1" spc="320" dirty="0">
                <a:latin typeface="Arial"/>
                <a:cs typeface="Arial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View</a:t>
            </a:r>
            <a:r>
              <a:rPr sz="550" spc="30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all</a:t>
            </a:r>
            <a:r>
              <a:rPr sz="550" spc="35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29</a:t>
            </a:r>
            <a:r>
              <a:rPr sz="550" spc="30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spc="-10" dirty="0">
                <a:solidFill>
                  <a:srgbClr val="989898"/>
                </a:solidFill>
                <a:latin typeface="Arial Unicode MS"/>
                <a:cs typeface="Arial Unicode MS"/>
              </a:rPr>
              <a:t>comments</a:t>
            </a:r>
            <a:endParaRPr sz="550">
              <a:latin typeface="Arial Unicode MS"/>
              <a:cs typeface="Arial Unicode MS"/>
            </a:endParaRPr>
          </a:p>
          <a:p>
            <a:pPr marR="5080">
              <a:lnSpc>
                <a:spcPct val="155300"/>
              </a:lnSpc>
              <a:spcBef>
                <a:spcPts val="105"/>
              </a:spcBef>
            </a:pPr>
            <a:r>
              <a:rPr sz="800" dirty="0">
                <a:latin typeface="Arial Unicode MS"/>
                <a:cs typeface="Arial Unicode MS"/>
              </a:rPr>
              <a:t>A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special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candle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light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dinner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for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that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perfect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spc="55" dirty="0">
                <a:latin typeface="Arial Unicode MS"/>
                <a:cs typeface="Arial Unicode MS"/>
              </a:rPr>
              <a:t>moment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spc="30" dirty="0">
                <a:latin typeface="Arial Unicode MS"/>
                <a:cs typeface="Arial Unicode MS"/>
              </a:rPr>
              <a:t>to </a:t>
            </a:r>
            <a:r>
              <a:rPr sz="800" dirty="0">
                <a:latin typeface="Arial Unicode MS"/>
                <a:cs typeface="Arial Unicode MS"/>
              </a:rPr>
              <a:t>reconnect</a:t>
            </a:r>
            <a:r>
              <a:rPr sz="800" spc="14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with</a:t>
            </a:r>
            <a:r>
              <a:rPr sz="800" spc="14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your</a:t>
            </a:r>
            <a:r>
              <a:rPr sz="800" spc="14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loved</a:t>
            </a:r>
            <a:r>
              <a:rPr sz="800" spc="14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one</a:t>
            </a:r>
            <a:r>
              <a:rPr sz="800" spc="14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@</a:t>
            </a:r>
            <a:r>
              <a:rPr sz="800" b="1" dirty="0">
                <a:latin typeface="Arial"/>
                <a:cs typeface="Arial"/>
              </a:rPr>
              <a:t>HotelCasaBella</a:t>
            </a:r>
            <a:r>
              <a:rPr sz="800" dirty="0">
                <a:latin typeface="Arial Unicode MS"/>
                <a:cs typeface="Arial Unicode MS"/>
              </a:rPr>
              <a:t>.</a:t>
            </a:r>
            <a:r>
              <a:rPr sz="800" spc="14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Book</a:t>
            </a:r>
            <a:r>
              <a:rPr sz="800" spc="145" dirty="0">
                <a:latin typeface="Arial Unicode MS"/>
                <a:cs typeface="Arial Unicode MS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your </a:t>
            </a:r>
            <a:r>
              <a:rPr sz="800" dirty="0">
                <a:latin typeface="Arial Unicode MS"/>
                <a:cs typeface="Arial Unicode MS"/>
              </a:rPr>
              <a:t>stay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now,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link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in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bio.</a:t>
            </a:r>
            <a:endParaRPr sz="800">
              <a:latin typeface="Arial Unicode MS"/>
              <a:cs typeface="Arial Unicode MS"/>
            </a:endParaRPr>
          </a:p>
          <a:p>
            <a:pPr marR="226060">
              <a:lnSpc>
                <a:spcPct val="155300"/>
              </a:lnSpc>
              <a:spcBef>
                <a:spcPts val="525"/>
              </a:spcBef>
            </a:pP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HotelCasaBella</a:t>
            </a:r>
            <a:r>
              <a:rPr sz="800" b="1" spc="24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Bali</a:t>
            </a:r>
            <a:r>
              <a:rPr sz="800" b="1" spc="250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#BookNow</a:t>
            </a:r>
            <a:r>
              <a:rPr sz="800" spc="250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#CandleLightDinner #SpecialService</a:t>
            </a:r>
            <a:endParaRPr sz="800">
              <a:latin typeface="Arial Unicode MS"/>
              <a:cs typeface="Arial Unicode MS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0" y="770737"/>
            <a:ext cx="10693400" cy="6015355"/>
            <a:chOff x="0" y="770737"/>
            <a:chExt cx="10693400" cy="6015355"/>
          </a:xfrm>
        </p:grpSpPr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232701" y="1910311"/>
              <a:ext cx="3160864" cy="264739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350500" y="4767964"/>
              <a:ext cx="63500" cy="8343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89500" y="770737"/>
              <a:ext cx="914400" cy="54555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11470" y="852704"/>
              <a:ext cx="274929" cy="275608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0" y="6660705"/>
              <a:ext cx="10693400" cy="125095"/>
            </a:xfrm>
            <a:custGeom>
              <a:avLst/>
              <a:gdLst/>
              <a:ahLst/>
              <a:cxnLst/>
              <a:rect l="l" t="t" r="r" b="b"/>
              <a:pathLst>
                <a:path w="10693400" h="125095">
                  <a:moveTo>
                    <a:pt x="0" y="0"/>
                  </a:moveTo>
                  <a:lnTo>
                    <a:pt x="10693400" y="0"/>
                  </a:lnTo>
                  <a:lnTo>
                    <a:pt x="10693400" y="125056"/>
                  </a:lnTo>
                  <a:lnTo>
                    <a:pt x="0" y="125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3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1251" y="1473200"/>
            <a:ext cx="5302250" cy="5009515"/>
          </a:xfrm>
          <a:custGeom>
            <a:avLst/>
            <a:gdLst/>
            <a:ahLst/>
            <a:cxnLst/>
            <a:rect l="l" t="t" r="r" b="b"/>
            <a:pathLst>
              <a:path w="5302250" h="5009515">
                <a:moveTo>
                  <a:pt x="0" y="5009261"/>
                </a:moveTo>
                <a:lnTo>
                  <a:pt x="5302148" y="5009261"/>
                </a:lnTo>
                <a:lnTo>
                  <a:pt x="5302148" y="0"/>
                </a:lnTo>
                <a:lnTo>
                  <a:pt x="0" y="0"/>
                </a:lnTo>
                <a:lnTo>
                  <a:pt x="0" y="5009261"/>
                </a:lnTo>
                <a:close/>
              </a:path>
            </a:pathLst>
          </a:custGeom>
          <a:solidFill>
            <a:srgbClr val="F3F5FB">
              <a:alpha val="941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6209" y="2485947"/>
            <a:ext cx="4443095" cy="2430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980" indent="-81915">
              <a:lnSpc>
                <a:spcPct val="100000"/>
              </a:lnSpc>
              <a:spcBef>
                <a:spcPts val="10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View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so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nice,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would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want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to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look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twice.</a:t>
            </a:r>
            <a:endParaRPr sz="1050">
              <a:latin typeface="Arial Unicode MS"/>
              <a:cs typeface="Arial Unicode MS"/>
            </a:endParaRPr>
          </a:p>
          <a:p>
            <a:pPr marL="94615" marR="5080" indent="-94615">
              <a:lnSpc>
                <a:spcPct val="128800"/>
              </a:lnSpc>
              <a:spcBef>
                <a:spcPts val="615"/>
              </a:spcBef>
              <a:buSzPct val="90476"/>
              <a:buFont typeface="Arial"/>
              <a:buChar char="●"/>
              <a:tabLst>
                <a:tab pos="94615" algn="l"/>
                <a:tab pos="1295400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Let</a:t>
            </a:r>
            <a:r>
              <a:rPr sz="1050" spc="-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our</a:t>
            </a:r>
            <a:r>
              <a:rPr sz="1050" spc="-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beautiful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[view</a:t>
            </a:r>
            <a:r>
              <a:rPr sz="1050" b="1" spc="13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name]</a:t>
            </a:r>
            <a:r>
              <a:rPr sz="1050" b="1" spc="1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patio</a:t>
            </a:r>
            <a:r>
              <a:rPr sz="1050" spc="14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at</a:t>
            </a:r>
            <a:r>
              <a:rPr sz="1050" spc="15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[hotel</a:t>
            </a:r>
            <a:r>
              <a:rPr sz="1050" b="1" spc="1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name]</a:t>
            </a:r>
            <a:r>
              <a:rPr sz="1050" b="1" spc="1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take</a:t>
            </a:r>
            <a:r>
              <a:rPr sz="1050" spc="14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1050" spc="14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20" dirty="0">
                <a:solidFill>
                  <a:srgbClr val="F3F5FB"/>
                </a:solidFill>
                <a:latin typeface="Arial Unicode MS"/>
                <a:cs typeface="Arial Unicode MS"/>
              </a:rPr>
              <a:t>next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celebratory</a:t>
            </a:r>
            <a:r>
              <a:rPr sz="1050" spc="9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meal</a:t>
            </a:r>
            <a:r>
              <a:rPr sz="1050" spc="9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from</a:t>
            </a:r>
            <a:r>
              <a:rPr sz="1050" spc="9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great</a:t>
            </a:r>
            <a:r>
              <a:rPr sz="1050" spc="10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to</a:t>
            </a:r>
            <a:r>
              <a:rPr sz="1050" spc="10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sublime!</a:t>
            </a:r>
            <a:endParaRPr sz="1050">
              <a:latin typeface="Arial Unicode MS"/>
              <a:cs typeface="Arial Unicode MS"/>
            </a:endParaRPr>
          </a:p>
          <a:p>
            <a:pPr marL="94615" marR="243840" indent="-94615">
              <a:lnSpc>
                <a:spcPct val="128800"/>
              </a:lnSpc>
              <a:spcBef>
                <a:spcPts val="61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room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with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great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view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is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just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kind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of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motivation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need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25" dirty="0">
                <a:solidFill>
                  <a:srgbClr val="F3F5FB"/>
                </a:solidFill>
                <a:latin typeface="Arial Unicode MS"/>
                <a:cs typeface="Arial Unicode MS"/>
              </a:rPr>
              <a:t>in </a:t>
            </a:r>
            <a:r>
              <a:rPr sz="1050" spc="-20" dirty="0">
                <a:solidFill>
                  <a:srgbClr val="F3F5FB"/>
                </a:solidFill>
                <a:latin typeface="Arial Unicode MS"/>
                <a:cs typeface="Arial Unicode MS"/>
              </a:rPr>
              <a:t>life!</a:t>
            </a:r>
            <a:endParaRPr sz="1050">
              <a:latin typeface="Arial Unicode MS"/>
              <a:cs typeface="Arial Unicode MS"/>
            </a:endParaRPr>
          </a:p>
          <a:p>
            <a:pPr marL="94615" marR="450215" indent="-94615">
              <a:lnSpc>
                <a:spcPct val="128800"/>
              </a:lnSpc>
              <a:spcBef>
                <a:spcPts val="61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</a:t>
            </a:r>
            <a:r>
              <a:rPr sz="1050" spc="10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barefoot</a:t>
            </a:r>
            <a:r>
              <a:rPr sz="1050" spc="114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walk</a:t>
            </a:r>
            <a:r>
              <a:rPr sz="1050" spc="10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along</a:t>
            </a:r>
            <a:r>
              <a:rPr sz="1050" spc="114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1050" spc="10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sandy</a:t>
            </a:r>
            <a:r>
              <a:rPr sz="1050" spc="11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shore</a:t>
            </a:r>
            <a:r>
              <a:rPr sz="1050" spc="11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is</a:t>
            </a:r>
            <a:r>
              <a:rPr sz="1050" spc="11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truly</a:t>
            </a:r>
            <a:r>
              <a:rPr sz="1050" spc="10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among</a:t>
            </a:r>
            <a:r>
              <a:rPr sz="1050" spc="114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1050" spc="114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20" dirty="0">
                <a:solidFill>
                  <a:srgbClr val="F3F5FB"/>
                </a:solidFill>
                <a:latin typeface="Arial Unicode MS"/>
                <a:cs typeface="Arial Unicode MS"/>
              </a:rPr>
              <a:t>most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pleasurable</a:t>
            </a:r>
            <a:r>
              <a:rPr sz="1050" spc="12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experiences</a:t>
            </a:r>
            <a:r>
              <a:rPr sz="1050" spc="13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you’ll</a:t>
            </a:r>
            <a:r>
              <a:rPr sz="1050" spc="12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ever</a:t>
            </a:r>
            <a:r>
              <a:rPr sz="1050" spc="12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have.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  <a:tab pos="3324860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Mesmerizing</a:t>
            </a:r>
            <a:r>
              <a:rPr sz="1050" spc="9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landscapes</a:t>
            </a:r>
            <a:r>
              <a:rPr sz="1050" spc="11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await</a:t>
            </a:r>
            <a:r>
              <a:rPr sz="1050" spc="10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to</a:t>
            </a:r>
            <a:r>
              <a:rPr sz="1050" spc="10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embrace</a:t>
            </a:r>
            <a:r>
              <a:rPr sz="1050" spc="10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</a:t>
            </a:r>
            <a:r>
              <a:rPr sz="1050" spc="10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25" dirty="0">
                <a:solidFill>
                  <a:srgbClr val="F3F5FB"/>
                </a:solidFill>
                <a:latin typeface="Arial Unicode MS"/>
                <a:cs typeface="Arial Unicode MS"/>
              </a:rPr>
              <a:t>at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[hotel</a:t>
            </a:r>
            <a:r>
              <a:rPr sz="1050" b="1" spc="18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name]</a:t>
            </a:r>
            <a:endParaRPr sz="1050">
              <a:latin typeface="Arial"/>
              <a:cs typeface="Arial"/>
            </a:endParaRPr>
          </a:p>
          <a:p>
            <a:pPr marL="94615" marR="104775" indent="-94615">
              <a:lnSpc>
                <a:spcPct val="128800"/>
              </a:lnSpc>
              <a:spcBef>
                <a:spcPts val="61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closer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look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at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beauty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of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God’s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own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country!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Explore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best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30" dirty="0">
                <a:solidFill>
                  <a:srgbClr val="F3F5FB"/>
                </a:solidFill>
                <a:latin typeface="Arial Unicode MS"/>
                <a:cs typeface="Arial Unicode MS"/>
              </a:rPr>
              <a:t>of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nature</a:t>
            </a:r>
            <a:r>
              <a:rPr sz="1050" spc="14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at</a:t>
            </a:r>
            <a:r>
              <a:rPr sz="1050" spc="1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[hotel</a:t>
            </a:r>
            <a:r>
              <a:rPr sz="1050" b="1" spc="1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name]</a:t>
            </a:r>
            <a:endParaRPr sz="10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31352" y="1934250"/>
            <a:ext cx="973455" cy="2571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00" b="1" spc="-10" dirty="0">
                <a:solidFill>
                  <a:srgbClr val="F3F5FB"/>
                </a:solidFill>
                <a:latin typeface="Arial"/>
                <a:cs typeface="Arial"/>
              </a:rPr>
              <a:t>Hashtags: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42017" y="2452530"/>
            <a:ext cx="1176655" cy="2742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980" indent="-81915">
              <a:lnSpc>
                <a:spcPct val="100000"/>
              </a:lnSpc>
              <a:spcBef>
                <a:spcPts val="100"/>
              </a:spcBef>
              <a:buSzPct val="90476"/>
              <a:buFont typeface="Arial"/>
              <a:buChar char="●"/>
              <a:tabLst>
                <a:tab pos="94615" algn="l"/>
                <a:tab pos="313055" algn="l"/>
              </a:tabLst>
            </a:pP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#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[HotelName]</a:t>
            </a:r>
            <a:endParaRPr sz="1050">
              <a:latin typeface="Arial"/>
              <a:cs typeface="Arial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  <a:tab pos="313055" algn="l"/>
              </a:tabLst>
            </a:pP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#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[Location]</a:t>
            </a:r>
            <a:endParaRPr sz="1050">
              <a:latin typeface="Arial"/>
              <a:cs typeface="Arial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#Travel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#View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#BestLocation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#BookNow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#DeliciousMeal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#Beach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#Ocean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#Nature</a:t>
            </a:r>
            <a:endParaRPr sz="1050">
              <a:latin typeface="Arial Unicode MS"/>
              <a:cs typeface="Arial Unicode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-2857" y="770737"/>
            <a:ext cx="10699115" cy="6015355"/>
            <a:chOff x="-2857" y="770737"/>
            <a:chExt cx="10699115" cy="6015355"/>
          </a:xfrm>
        </p:grpSpPr>
        <p:sp>
          <p:nvSpPr>
            <p:cNvPr id="7" name="object 7"/>
            <p:cNvSpPr/>
            <p:nvPr/>
          </p:nvSpPr>
          <p:spPr>
            <a:xfrm>
              <a:off x="0" y="6482461"/>
              <a:ext cx="10693400" cy="303530"/>
            </a:xfrm>
            <a:custGeom>
              <a:avLst/>
              <a:gdLst/>
              <a:ahLst/>
              <a:cxnLst/>
              <a:rect l="l" t="t" r="r" b="b"/>
              <a:pathLst>
                <a:path w="10693400" h="303529">
                  <a:moveTo>
                    <a:pt x="0" y="0"/>
                  </a:moveTo>
                  <a:lnTo>
                    <a:pt x="10693400" y="0"/>
                  </a:lnTo>
                  <a:lnTo>
                    <a:pt x="10693400" y="303301"/>
                  </a:lnTo>
                  <a:lnTo>
                    <a:pt x="0" y="303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3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770737"/>
              <a:ext cx="10693400" cy="702945"/>
            </a:xfrm>
            <a:custGeom>
              <a:avLst/>
              <a:gdLst/>
              <a:ahLst/>
              <a:cxnLst/>
              <a:rect l="l" t="t" r="r" b="b"/>
              <a:pathLst>
                <a:path w="10693400" h="702944">
                  <a:moveTo>
                    <a:pt x="10693400" y="702462"/>
                  </a:moveTo>
                  <a:lnTo>
                    <a:pt x="0" y="702462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7024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1473200"/>
              <a:ext cx="10693400" cy="0"/>
            </a:xfrm>
            <a:custGeom>
              <a:avLst/>
              <a:gdLst/>
              <a:ahLst/>
              <a:cxnLst/>
              <a:rect l="l" t="t" r="r" b="b"/>
              <a:pathLst>
                <a:path w="10693400">
                  <a:moveTo>
                    <a:pt x="10693400" y="0"/>
                  </a:moveTo>
                  <a:lnTo>
                    <a:pt x="0" y="0"/>
                  </a:lnTo>
                </a:path>
              </a:pathLst>
            </a:custGeom>
            <a:ln w="556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465069" y="925385"/>
            <a:ext cx="375221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dirty="0">
                <a:solidFill>
                  <a:srgbClr val="000000"/>
                </a:solidFill>
              </a:rPr>
              <a:t>Location</a:t>
            </a:r>
            <a:r>
              <a:rPr sz="2100" spc="-5" dirty="0">
                <a:solidFill>
                  <a:srgbClr val="000000"/>
                </a:solidFill>
              </a:rPr>
              <a:t> </a:t>
            </a:r>
            <a:r>
              <a:rPr sz="2100" spc="-10" dirty="0">
                <a:solidFill>
                  <a:srgbClr val="000000"/>
                </a:solidFill>
              </a:rPr>
              <a:t>Posts</a:t>
            </a:r>
            <a:r>
              <a:rPr sz="2100" spc="5" dirty="0">
                <a:solidFill>
                  <a:srgbClr val="000000"/>
                </a:solidFill>
              </a:rPr>
              <a:t> </a:t>
            </a:r>
            <a:r>
              <a:rPr sz="2100" spc="80" dirty="0">
                <a:solidFill>
                  <a:srgbClr val="000000"/>
                </a:solidFill>
              </a:rPr>
              <a:t>for</a:t>
            </a:r>
            <a:r>
              <a:rPr sz="2100" dirty="0">
                <a:solidFill>
                  <a:srgbClr val="000000"/>
                </a:solidFill>
              </a:rPr>
              <a:t> </a:t>
            </a:r>
            <a:r>
              <a:rPr sz="2100" spc="-10" dirty="0">
                <a:solidFill>
                  <a:srgbClr val="000000"/>
                </a:solidFill>
              </a:rPr>
              <a:t>Facebook</a:t>
            </a:r>
            <a:endParaRPr sz="2100"/>
          </a:p>
        </p:txBody>
      </p:sp>
      <p:sp>
        <p:nvSpPr>
          <p:cNvPr id="11" name="object 11"/>
          <p:cNvSpPr txBox="1"/>
          <p:nvPr/>
        </p:nvSpPr>
        <p:spPr>
          <a:xfrm>
            <a:off x="395540" y="1914735"/>
            <a:ext cx="1087120" cy="2571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00" b="1" spc="-10" dirty="0">
                <a:solidFill>
                  <a:srgbClr val="F3F5FB"/>
                </a:solidFill>
                <a:latin typeface="Arial"/>
                <a:cs typeface="Arial"/>
              </a:rPr>
              <a:t>Templates: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9850488" y="1208481"/>
            <a:ext cx="536575" cy="538480"/>
            <a:chOff x="9850488" y="1208481"/>
            <a:chExt cx="536575" cy="538480"/>
          </a:xfrm>
        </p:grpSpPr>
        <p:sp>
          <p:nvSpPr>
            <p:cNvPr id="13" name="object 13"/>
            <p:cNvSpPr/>
            <p:nvPr/>
          </p:nvSpPr>
          <p:spPr>
            <a:xfrm>
              <a:off x="9850488" y="1208481"/>
              <a:ext cx="536575" cy="538480"/>
            </a:xfrm>
            <a:custGeom>
              <a:avLst/>
              <a:gdLst/>
              <a:ahLst/>
              <a:cxnLst/>
              <a:rect l="l" t="t" r="r" b="b"/>
              <a:pathLst>
                <a:path w="536575" h="538480">
                  <a:moveTo>
                    <a:pt x="267982" y="538416"/>
                  </a:moveTo>
                  <a:lnTo>
                    <a:pt x="219764" y="533879"/>
                  </a:lnTo>
                  <a:lnTo>
                    <a:pt x="174401" y="521237"/>
                  </a:lnTo>
                  <a:lnTo>
                    <a:pt x="132646" y="501245"/>
                  </a:lnTo>
                  <a:lnTo>
                    <a:pt x="95250" y="474659"/>
                  </a:lnTo>
                  <a:lnTo>
                    <a:pt x="62966" y="442232"/>
                  </a:lnTo>
                  <a:lnTo>
                    <a:pt x="36547" y="404721"/>
                  </a:lnTo>
                  <a:lnTo>
                    <a:pt x="16744" y="362879"/>
                  </a:lnTo>
                  <a:lnTo>
                    <a:pt x="4311" y="317463"/>
                  </a:lnTo>
                  <a:lnTo>
                    <a:pt x="0" y="269227"/>
                  </a:lnTo>
                  <a:lnTo>
                    <a:pt x="4311" y="220979"/>
                  </a:lnTo>
                  <a:lnTo>
                    <a:pt x="16744" y="175554"/>
                  </a:lnTo>
                  <a:lnTo>
                    <a:pt x="36547" y="133706"/>
                  </a:lnTo>
                  <a:lnTo>
                    <a:pt x="62966" y="96190"/>
                  </a:lnTo>
                  <a:lnTo>
                    <a:pt x="95250" y="63760"/>
                  </a:lnTo>
                  <a:lnTo>
                    <a:pt x="132646" y="37171"/>
                  </a:lnTo>
                  <a:lnTo>
                    <a:pt x="174401" y="17179"/>
                  </a:lnTo>
                  <a:lnTo>
                    <a:pt x="219764" y="4537"/>
                  </a:lnTo>
                  <a:lnTo>
                    <a:pt x="267982" y="0"/>
                  </a:lnTo>
                  <a:lnTo>
                    <a:pt x="316200" y="4537"/>
                  </a:lnTo>
                  <a:lnTo>
                    <a:pt x="361565" y="17179"/>
                  </a:lnTo>
                  <a:lnTo>
                    <a:pt x="403322" y="37171"/>
                  </a:lnTo>
                  <a:lnTo>
                    <a:pt x="440720" y="63760"/>
                  </a:lnTo>
                  <a:lnTo>
                    <a:pt x="473006" y="96190"/>
                  </a:lnTo>
                  <a:lnTo>
                    <a:pt x="499427" y="133706"/>
                  </a:lnTo>
                  <a:lnTo>
                    <a:pt x="519231" y="175554"/>
                  </a:lnTo>
                  <a:lnTo>
                    <a:pt x="531666" y="220979"/>
                  </a:lnTo>
                  <a:lnTo>
                    <a:pt x="535978" y="269227"/>
                  </a:lnTo>
                  <a:lnTo>
                    <a:pt x="531666" y="317463"/>
                  </a:lnTo>
                  <a:lnTo>
                    <a:pt x="519231" y="362879"/>
                  </a:lnTo>
                  <a:lnTo>
                    <a:pt x="499427" y="404721"/>
                  </a:lnTo>
                  <a:lnTo>
                    <a:pt x="473006" y="442232"/>
                  </a:lnTo>
                  <a:lnTo>
                    <a:pt x="440720" y="474659"/>
                  </a:lnTo>
                  <a:lnTo>
                    <a:pt x="403322" y="501245"/>
                  </a:lnTo>
                  <a:lnTo>
                    <a:pt x="361565" y="521237"/>
                  </a:lnTo>
                  <a:lnTo>
                    <a:pt x="316200" y="533879"/>
                  </a:lnTo>
                  <a:lnTo>
                    <a:pt x="267982" y="538416"/>
                  </a:lnTo>
                  <a:close/>
                </a:path>
              </a:pathLst>
            </a:custGeom>
            <a:solidFill>
              <a:srgbClr val="223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71100" y="1364653"/>
              <a:ext cx="101053" cy="222846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2814837" y="6539933"/>
            <a:ext cx="5057140" cy="18732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900" spc="-10" dirty="0">
                <a:solidFill>
                  <a:srgbClr val="FFF400"/>
                </a:solidFill>
                <a:latin typeface="Arial Unicode MS"/>
                <a:cs typeface="Arial Unicode MS"/>
              </a:rPr>
              <a:t>NOTE</a:t>
            </a:r>
            <a:r>
              <a:rPr sz="900" spc="-10" dirty="0">
                <a:solidFill>
                  <a:srgbClr val="F3F5FB"/>
                </a:solidFill>
                <a:latin typeface="Arial Unicode MS"/>
                <a:cs typeface="Arial Unicode MS"/>
              </a:rPr>
              <a:t>: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0" dirty="0">
                <a:solidFill>
                  <a:srgbClr val="F3F5FB"/>
                </a:solidFill>
                <a:latin typeface="Arial Unicode MS"/>
                <a:cs typeface="Arial Unicode MS"/>
              </a:rPr>
              <a:t>content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0" dirty="0">
                <a:solidFill>
                  <a:srgbClr val="F3F5FB"/>
                </a:solidFill>
                <a:latin typeface="Arial Unicode MS"/>
                <a:cs typeface="Arial Unicode MS"/>
              </a:rPr>
              <a:t>in</a:t>
            </a:r>
            <a:r>
              <a:rPr sz="90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FF400"/>
                </a:solidFill>
                <a:latin typeface="Arial Unicode MS"/>
                <a:cs typeface="Arial Unicode MS"/>
              </a:rPr>
              <a:t>[brackets]</a:t>
            </a:r>
            <a:r>
              <a:rPr sz="900" spc="80" dirty="0">
                <a:solidFill>
                  <a:srgbClr val="FFF400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is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variable.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Please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5" dirty="0">
                <a:solidFill>
                  <a:srgbClr val="F3F5FB"/>
                </a:solidFill>
                <a:latin typeface="Arial Unicode MS"/>
                <a:cs typeface="Arial Unicode MS"/>
              </a:rPr>
              <a:t>modify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5" dirty="0">
                <a:solidFill>
                  <a:srgbClr val="F3F5FB"/>
                </a:solidFill>
                <a:latin typeface="Arial Unicode MS"/>
                <a:cs typeface="Arial Unicode MS"/>
              </a:rPr>
              <a:t>it</a:t>
            </a:r>
            <a:r>
              <a:rPr sz="90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according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to </a:t>
            </a:r>
            <a:r>
              <a:rPr sz="900" spc="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40" dirty="0">
                <a:solidFill>
                  <a:srgbClr val="F3F5FB"/>
                </a:solidFill>
                <a:latin typeface="Arial Unicode MS"/>
                <a:cs typeface="Arial Unicode MS"/>
              </a:rPr>
              <a:t>requirement.</a:t>
            </a:r>
            <a:endParaRPr sz="9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1251" y="1473200"/>
            <a:ext cx="5302250" cy="5009515"/>
          </a:xfrm>
          <a:custGeom>
            <a:avLst/>
            <a:gdLst/>
            <a:ahLst/>
            <a:cxnLst/>
            <a:rect l="l" t="t" r="r" b="b"/>
            <a:pathLst>
              <a:path w="5302250" h="5009515">
                <a:moveTo>
                  <a:pt x="0" y="5009261"/>
                </a:moveTo>
                <a:lnTo>
                  <a:pt x="5302148" y="5009261"/>
                </a:lnTo>
                <a:lnTo>
                  <a:pt x="5302148" y="0"/>
                </a:lnTo>
                <a:lnTo>
                  <a:pt x="0" y="0"/>
                </a:lnTo>
                <a:lnTo>
                  <a:pt x="0" y="5009261"/>
                </a:lnTo>
                <a:close/>
              </a:path>
            </a:pathLst>
          </a:custGeom>
          <a:solidFill>
            <a:srgbClr val="F3F5FB">
              <a:alpha val="941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6209" y="2501541"/>
            <a:ext cx="4336415" cy="2192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615" marR="158750" indent="-94615">
              <a:lnSpc>
                <a:spcPct val="128800"/>
              </a:lnSpc>
              <a:spcBef>
                <a:spcPts val="10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Blue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skies,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azure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waters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and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soft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sands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are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just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few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 of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20" dirty="0">
                <a:solidFill>
                  <a:srgbClr val="F3F5FB"/>
                </a:solidFill>
                <a:latin typeface="Arial Unicode MS"/>
                <a:cs typeface="Arial Unicode MS"/>
              </a:rPr>
              <a:t>many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luxuries</a:t>
            </a:r>
            <a:r>
              <a:rPr sz="1050" spc="12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awaiting</a:t>
            </a:r>
            <a:r>
              <a:rPr sz="1050" spc="12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for</a:t>
            </a:r>
            <a:r>
              <a:rPr sz="1050" spc="13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</a:t>
            </a:r>
            <a:r>
              <a:rPr sz="1050" spc="12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at</a:t>
            </a:r>
            <a:r>
              <a:rPr sz="1050" spc="13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@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[hotelname]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,</a:t>
            </a:r>
            <a:r>
              <a:rPr sz="1050" spc="13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[location]</a:t>
            </a:r>
            <a:endParaRPr sz="1050">
              <a:latin typeface="Arial"/>
              <a:cs typeface="Arial"/>
            </a:endParaRPr>
          </a:p>
          <a:p>
            <a:pPr marL="94615" marR="74295" indent="-94615">
              <a:lnSpc>
                <a:spcPct val="128800"/>
              </a:lnSpc>
              <a:spcBef>
                <a:spcPts val="61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45" dirty="0">
                <a:solidFill>
                  <a:srgbClr val="F3F5FB"/>
                </a:solidFill>
                <a:latin typeface="Arial Unicode MS"/>
                <a:cs typeface="Arial Unicode MS"/>
              </a:rPr>
              <a:t>Say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hello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to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blue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skies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and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ultimate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room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with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view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when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25" dirty="0">
                <a:solidFill>
                  <a:srgbClr val="F3F5FB"/>
                </a:solidFill>
                <a:latin typeface="Arial Unicode MS"/>
                <a:cs typeface="Arial Unicode MS"/>
              </a:rPr>
              <a:t>you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stay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with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us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at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@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[hotelname]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,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[location]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.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Book</a:t>
            </a: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1050" spc="4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stay</a:t>
            </a:r>
            <a:r>
              <a:rPr sz="1050" spc="4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now</a:t>
            </a:r>
            <a:r>
              <a:rPr sz="1050" spc="4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with</a:t>
            </a:r>
            <a:r>
              <a:rPr sz="1050" spc="4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us</a:t>
            </a:r>
            <a:r>
              <a:rPr sz="1050" spc="4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for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1050" spc="4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best</a:t>
            </a:r>
            <a:r>
              <a:rPr sz="1050" spc="4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rates,</a:t>
            </a:r>
            <a:r>
              <a:rPr sz="1050" spc="4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Link</a:t>
            </a:r>
            <a:r>
              <a:rPr sz="1050" spc="4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in</a:t>
            </a:r>
            <a:r>
              <a:rPr sz="1050" spc="4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20" dirty="0">
                <a:solidFill>
                  <a:srgbClr val="F3F5FB"/>
                </a:solidFill>
                <a:latin typeface="Arial Unicode MS"/>
                <a:cs typeface="Arial Unicode MS"/>
              </a:rPr>
              <a:t>bio!</a:t>
            </a:r>
            <a:endParaRPr sz="1050">
              <a:latin typeface="Arial Unicode MS"/>
              <a:cs typeface="Arial Unicode MS"/>
            </a:endParaRPr>
          </a:p>
          <a:p>
            <a:pPr marL="94615" marR="222250" indent="-94615">
              <a:lnSpc>
                <a:spcPct val="128800"/>
              </a:lnSpc>
              <a:spcBef>
                <a:spcPts val="61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What’s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idea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of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perfect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holiday?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Quiet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green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paths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with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25" dirty="0">
                <a:solidFill>
                  <a:srgbClr val="F3F5FB"/>
                </a:solidFill>
                <a:latin typeface="Arial Unicode MS"/>
                <a:cs typeface="Arial Unicode MS"/>
              </a:rPr>
              <a:t>the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sound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of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sea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for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company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@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[hotelname]</a:t>
            </a:r>
            <a:endParaRPr sz="1050">
              <a:latin typeface="Arial"/>
              <a:cs typeface="Arial"/>
            </a:endParaRPr>
          </a:p>
          <a:p>
            <a:pPr marL="94615" marR="5080" indent="-94615">
              <a:lnSpc>
                <a:spcPct val="128800"/>
              </a:lnSpc>
              <a:spcBef>
                <a:spcPts val="615"/>
              </a:spcBef>
              <a:buSzPct val="90476"/>
              <a:buFont typeface="Arial"/>
              <a:buChar char="●"/>
              <a:tabLst>
                <a:tab pos="94615" algn="l"/>
                <a:tab pos="3474720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Get</a:t>
            </a:r>
            <a:r>
              <a:rPr sz="1050" spc="9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ready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to</a:t>
            </a:r>
            <a:r>
              <a:rPr sz="1050" spc="9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spend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1050" spc="9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holiday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by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1050" spc="9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ocean/sea</a:t>
            </a:r>
            <a:r>
              <a:rPr sz="1050" spc="9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50" dirty="0">
                <a:solidFill>
                  <a:srgbClr val="F3F5FB"/>
                </a:solidFill>
                <a:latin typeface="Arial Unicode MS"/>
                <a:cs typeface="Arial Unicode MS"/>
              </a:rPr>
              <a:t>@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[hotelname]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, 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[location]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!</a:t>
            </a:r>
            <a:endParaRPr sz="105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31352" y="1928680"/>
            <a:ext cx="973455" cy="2571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00" b="1" spc="-10" dirty="0">
                <a:solidFill>
                  <a:srgbClr val="F3F5FB"/>
                </a:solidFill>
                <a:latin typeface="Arial"/>
                <a:cs typeface="Arial"/>
              </a:rPr>
              <a:t>Hashtags: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42021" y="2508225"/>
            <a:ext cx="1198880" cy="3310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980" indent="-81915">
              <a:lnSpc>
                <a:spcPct val="100000"/>
              </a:lnSpc>
              <a:spcBef>
                <a:spcPts val="100"/>
              </a:spcBef>
              <a:buSzPct val="90476"/>
              <a:buFont typeface="Arial"/>
              <a:buChar char="●"/>
              <a:tabLst>
                <a:tab pos="94615" algn="l"/>
                <a:tab pos="313055" algn="l"/>
              </a:tabLst>
            </a:pP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#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[HotelName]</a:t>
            </a:r>
            <a:endParaRPr sz="1050">
              <a:latin typeface="Arial"/>
              <a:cs typeface="Arial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  <a:tab pos="313055" algn="l"/>
              </a:tabLst>
            </a:pP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#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[Location]</a:t>
            </a:r>
            <a:endParaRPr sz="1050">
              <a:latin typeface="Arial"/>
              <a:cs typeface="Arial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#Travel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#BestView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#HotelLuxury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#Nature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#Wanderlust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#Vacation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#SightSeeing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#Beach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#LifeByTheOcean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#Nature</a:t>
            </a:r>
            <a:endParaRPr sz="1050">
              <a:latin typeface="Arial Unicode MS"/>
              <a:cs typeface="Arial Unicode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-2857" y="770737"/>
            <a:ext cx="10699115" cy="6015355"/>
            <a:chOff x="-2857" y="770737"/>
            <a:chExt cx="10699115" cy="6015355"/>
          </a:xfrm>
        </p:grpSpPr>
        <p:sp>
          <p:nvSpPr>
            <p:cNvPr id="7" name="object 7"/>
            <p:cNvSpPr/>
            <p:nvPr/>
          </p:nvSpPr>
          <p:spPr>
            <a:xfrm>
              <a:off x="0" y="6482461"/>
              <a:ext cx="10693400" cy="303530"/>
            </a:xfrm>
            <a:custGeom>
              <a:avLst/>
              <a:gdLst/>
              <a:ahLst/>
              <a:cxnLst/>
              <a:rect l="l" t="t" r="r" b="b"/>
              <a:pathLst>
                <a:path w="10693400" h="303529">
                  <a:moveTo>
                    <a:pt x="0" y="0"/>
                  </a:moveTo>
                  <a:lnTo>
                    <a:pt x="10693400" y="0"/>
                  </a:lnTo>
                  <a:lnTo>
                    <a:pt x="10693400" y="303301"/>
                  </a:lnTo>
                  <a:lnTo>
                    <a:pt x="0" y="303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3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770737"/>
              <a:ext cx="10693400" cy="702945"/>
            </a:xfrm>
            <a:custGeom>
              <a:avLst/>
              <a:gdLst/>
              <a:ahLst/>
              <a:cxnLst/>
              <a:rect l="l" t="t" r="r" b="b"/>
              <a:pathLst>
                <a:path w="10693400" h="702944">
                  <a:moveTo>
                    <a:pt x="10693400" y="702462"/>
                  </a:moveTo>
                  <a:lnTo>
                    <a:pt x="0" y="702462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7024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1473200"/>
              <a:ext cx="10693400" cy="0"/>
            </a:xfrm>
            <a:custGeom>
              <a:avLst/>
              <a:gdLst/>
              <a:ahLst/>
              <a:cxnLst/>
              <a:rect l="l" t="t" r="r" b="b"/>
              <a:pathLst>
                <a:path w="10693400">
                  <a:moveTo>
                    <a:pt x="10693400" y="0"/>
                  </a:moveTo>
                  <a:lnTo>
                    <a:pt x="0" y="0"/>
                  </a:lnTo>
                </a:path>
              </a:pathLst>
            </a:custGeom>
            <a:ln w="556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414357" y="925385"/>
            <a:ext cx="385572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dirty="0">
                <a:solidFill>
                  <a:srgbClr val="000000"/>
                </a:solidFill>
              </a:rPr>
              <a:t>Location</a:t>
            </a:r>
            <a:r>
              <a:rPr sz="2100" spc="-5" dirty="0">
                <a:solidFill>
                  <a:srgbClr val="000000"/>
                </a:solidFill>
              </a:rPr>
              <a:t> </a:t>
            </a:r>
            <a:r>
              <a:rPr sz="2100" spc="-10" dirty="0">
                <a:solidFill>
                  <a:srgbClr val="000000"/>
                </a:solidFill>
              </a:rPr>
              <a:t>Posts</a:t>
            </a:r>
            <a:r>
              <a:rPr sz="2100" spc="5" dirty="0">
                <a:solidFill>
                  <a:srgbClr val="000000"/>
                </a:solidFill>
              </a:rPr>
              <a:t> </a:t>
            </a:r>
            <a:r>
              <a:rPr sz="2100" spc="80" dirty="0">
                <a:solidFill>
                  <a:srgbClr val="000000"/>
                </a:solidFill>
              </a:rPr>
              <a:t>for</a:t>
            </a:r>
            <a:r>
              <a:rPr sz="2100" dirty="0">
                <a:solidFill>
                  <a:srgbClr val="000000"/>
                </a:solidFill>
              </a:rPr>
              <a:t> </a:t>
            </a:r>
            <a:r>
              <a:rPr sz="2100" spc="60" dirty="0">
                <a:solidFill>
                  <a:srgbClr val="000000"/>
                </a:solidFill>
              </a:rPr>
              <a:t>Instagram</a:t>
            </a:r>
            <a:endParaRPr sz="2100"/>
          </a:p>
        </p:txBody>
      </p:sp>
      <p:sp>
        <p:nvSpPr>
          <p:cNvPr id="11" name="object 11"/>
          <p:cNvSpPr txBox="1"/>
          <p:nvPr/>
        </p:nvSpPr>
        <p:spPr>
          <a:xfrm>
            <a:off x="395540" y="1909165"/>
            <a:ext cx="1087120" cy="2571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00" b="1" spc="-10" dirty="0">
                <a:solidFill>
                  <a:srgbClr val="F3F5FB"/>
                </a:solidFill>
                <a:latin typeface="Arial"/>
                <a:cs typeface="Arial"/>
              </a:rPr>
              <a:t>Templates: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9817910" y="1206500"/>
            <a:ext cx="608965" cy="609600"/>
            <a:chOff x="9817910" y="1206500"/>
            <a:chExt cx="608965" cy="60960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17910" y="1206500"/>
              <a:ext cx="608789" cy="6096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87413" y="1374829"/>
              <a:ext cx="274185" cy="275608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2814837" y="6539933"/>
            <a:ext cx="5057140" cy="18732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900" spc="-10" dirty="0">
                <a:solidFill>
                  <a:srgbClr val="FFF400"/>
                </a:solidFill>
                <a:latin typeface="Arial Unicode MS"/>
                <a:cs typeface="Arial Unicode MS"/>
              </a:rPr>
              <a:t>NOTE</a:t>
            </a:r>
            <a:r>
              <a:rPr sz="900" spc="-10" dirty="0">
                <a:solidFill>
                  <a:srgbClr val="F3F5FB"/>
                </a:solidFill>
                <a:latin typeface="Arial Unicode MS"/>
                <a:cs typeface="Arial Unicode MS"/>
              </a:rPr>
              <a:t>: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0" dirty="0">
                <a:solidFill>
                  <a:srgbClr val="F3F5FB"/>
                </a:solidFill>
                <a:latin typeface="Arial Unicode MS"/>
                <a:cs typeface="Arial Unicode MS"/>
              </a:rPr>
              <a:t>content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0" dirty="0">
                <a:solidFill>
                  <a:srgbClr val="F3F5FB"/>
                </a:solidFill>
                <a:latin typeface="Arial Unicode MS"/>
                <a:cs typeface="Arial Unicode MS"/>
              </a:rPr>
              <a:t>in</a:t>
            </a:r>
            <a:r>
              <a:rPr sz="90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FF400"/>
                </a:solidFill>
                <a:latin typeface="Arial Unicode MS"/>
                <a:cs typeface="Arial Unicode MS"/>
              </a:rPr>
              <a:t>[brackets]</a:t>
            </a:r>
            <a:r>
              <a:rPr sz="900" spc="80" dirty="0">
                <a:solidFill>
                  <a:srgbClr val="FFF400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is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variable.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Please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5" dirty="0">
                <a:solidFill>
                  <a:srgbClr val="F3F5FB"/>
                </a:solidFill>
                <a:latin typeface="Arial Unicode MS"/>
                <a:cs typeface="Arial Unicode MS"/>
              </a:rPr>
              <a:t>modify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5" dirty="0">
                <a:solidFill>
                  <a:srgbClr val="F3F5FB"/>
                </a:solidFill>
                <a:latin typeface="Arial Unicode MS"/>
                <a:cs typeface="Arial Unicode MS"/>
              </a:rPr>
              <a:t>it</a:t>
            </a:r>
            <a:r>
              <a:rPr sz="90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according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to </a:t>
            </a:r>
            <a:r>
              <a:rPr sz="900" spc="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40" dirty="0">
                <a:solidFill>
                  <a:srgbClr val="F3F5FB"/>
                </a:solidFill>
                <a:latin typeface="Arial Unicode MS"/>
                <a:cs typeface="Arial Unicode MS"/>
              </a:rPr>
              <a:t>requirement.</a:t>
            </a:r>
            <a:endParaRPr sz="9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70737"/>
            <a:ext cx="10693400" cy="601503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641043" y="3158898"/>
            <a:ext cx="7402195" cy="6673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200" b="1" dirty="0">
                <a:solidFill>
                  <a:srgbClr val="F3F5FB"/>
                </a:solidFill>
                <a:latin typeface="Arial"/>
                <a:cs typeface="Arial"/>
              </a:rPr>
              <a:t>Examples</a:t>
            </a:r>
            <a:r>
              <a:rPr sz="4200" b="1" spc="-5" dirty="0">
                <a:solidFill>
                  <a:srgbClr val="F3F5FB"/>
                </a:solidFill>
                <a:latin typeface="Arial"/>
                <a:cs typeface="Arial"/>
              </a:rPr>
              <a:t> </a:t>
            </a:r>
            <a:r>
              <a:rPr sz="4200" b="1" spc="114" dirty="0">
                <a:solidFill>
                  <a:srgbClr val="F3F5FB"/>
                </a:solidFill>
                <a:latin typeface="Arial"/>
                <a:cs typeface="Arial"/>
              </a:rPr>
              <a:t>of</a:t>
            </a:r>
            <a:r>
              <a:rPr sz="4200" b="1" spc="-5" dirty="0">
                <a:solidFill>
                  <a:srgbClr val="F3F5FB"/>
                </a:solidFill>
                <a:latin typeface="Arial"/>
                <a:cs typeface="Arial"/>
              </a:rPr>
              <a:t> </a:t>
            </a:r>
            <a:r>
              <a:rPr sz="4200" b="1" spc="60" dirty="0">
                <a:solidFill>
                  <a:srgbClr val="F3F5FB"/>
                </a:solidFill>
                <a:latin typeface="Arial"/>
                <a:cs typeface="Arial"/>
              </a:rPr>
              <a:t>Location</a:t>
            </a:r>
            <a:r>
              <a:rPr sz="4200" b="1" dirty="0">
                <a:solidFill>
                  <a:srgbClr val="F3F5FB"/>
                </a:solidFill>
                <a:latin typeface="Arial"/>
                <a:cs typeface="Arial"/>
              </a:rPr>
              <a:t> </a:t>
            </a:r>
            <a:r>
              <a:rPr sz="4200" b="1" spc="-10" dirty="0">
                <a:solidFill>
                  <a:srgbClr val="F3F5FB"/>
                </a:solidFill>
                <a:latin typeface="Arial"/>
                <a:cs typeface="Arial"/>
              </a:rPr>
              <a:t>Posts:</a:t>
            </a:r>
            <a:endParaRPr sz="42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36370" marR="5080" indent="-1424305">
              <a:lnSpc>
                <a:spcPct val="120100"/>
              </a:lnSpc>
              <a:spcBef>
                <a:spcPts val="95"/>
              </a:spcBef>
            </a:pPr>
            <a:r>
              <a:rPr spc="-20" dirty="0"/>
              <a:t>See</a:t>
            </a:r>
            <a:r>
              <a:rPr spc="-55" dirty="0"/>
              <a:t> </a:t>
            </a:r>
            <a:r>
              <a:rPr spc="80" dirty="0"/>
              <a:t>how</a:t>
            </a:r>
            <a:r>
              <a:rPr spc="-45" dirty="0"/>
              <a:t> </a:t>
            </a:r>
            <a:r>
              <a:rPr spc="110" dirty="0"/>
              <a:t>we</a:t>
            </a:r>
            <a:r>
              <a:rPr spc="-50" dirty="0"/>
              <a:t> </a:t>
            </a:r>
            <a:r>
              <a:rPr spc="70" dirty="0"/>
              <a:t>mixed</a:t>
            </a:r>
            <a:r>
              <a:rPr spc="-45" dirty="0"/>
              <a:t> </a:t>
            </a:r>
            <a:r>
              <a:rPr spc="70" dirty="0"/>
              <a:t>and</a:t>
            </a:r>
            <a:r>
              <a:rPr spc="-50" dirty="0"/>
              <a:t> </a:t>
            </a:r>
            <a:r>
              <a:rPr spc="70" dirty="0"/>
              <a:t>matched </a:t>
            </a:r>
            <a:r>
              <a:rPr spc="55" dirty="0"/>
              <a:t>templates!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0737"/>
            <a:ext cx="10694035" cy="5890260"/>
            <a:chOff x="0" y="770737"/>
            <a:chExt cx="10694035" cy="5890260"/>
          </a:xfrm>
        </p:grpSpPr>
        <p:sp>
          <p:nvSpPr>
            <p:cNvPr id="3" name="object 3"/>
            <p:cNvSpPr/>
            <p:nvPr/>
          </p:nvSpPr>
          <p:spPr>
            <a:xfrm>
              <a:off x="205828" y="1463878"/>
              <a:ext cx="3348990" cy="4875530"/>
            </a:xfrm>
            <a:custGeom>
              <a:avLst/>
              <a:gdLst/>
              <a:ahLst/>
              <a:cxnLst/>
              <a:rect l="l" t="t" r="r" b="b"/>
              <a:pathLst>
                <a:path w="3348990" h="4875530">
                  <a:moveTo>
                    <a:pt x="3348875" y="4875110"/>
                  </a:moveTo>
                  <a:lnTo>
                    <a:pt x="0" y="4875110"/>
                  </a:lnTo>
                  <a:lnTo>
                    <a:pt x="0" y="0"/>
                  </a:lnTo>
                  <a:lnTo>
                    <a:pt x="3348875" y="0"/>
                  </a:lnTo>
                  <a:lnTo>
                    <a:pt x="3348875" y="487511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1828" y="3395725"/>
              <a:ext cx="3118637" cy="252208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01833" y="1860663"/>
            <a:ext cx="2989580" cy="13538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080" algn="just">
              <a:lnSpc>
                <a:spcPct val="154300"/>
              </a:lnSpc>
              <a:spcBef>
                <a:spcPts val="90"/>
              </a:spcBef>
            </a:pPr>
            <a:r>
              <a:rPr sz="900" dirty="0">
                <a:latin typeface="Arial Unicode MS"/>
                <a:cs typeface="Arial Unicode MS"/>
              </a:rPr>
              <a:t>View</a:t>
            </a:r>
            <a:r>
              <a:rPr sz="900" spc="55" dirty="0">
                <a:latin typeface="Arial Unicode MS"/>
                <a:cs typeface="Arial Unicode MS"/>
              </a:rPr>
              <a:t> </a:t>
            </a:r>
            <a:r>
              <a:rPr sz="900" dirty="0">
                <a:latin typeface="Arial Unicode MS"/>
                <a:cs typeface="Arial Unicode MS"/>
              </a:rPr>
              <a:t>so</a:t>
            </a:r>
            <a:r>
              <a:rPr sz="900" spc="65" dirty="0">
                <a:latin typeface="Arial Unicode MS"/>
                <a:cs typeface="Arial Unicode MS"/>
              </a:rPr>
              <a:t> </a:t>
            </a:r>
            <a:r>
              <a:rPr sz="900" dirty="0">
                <a:latin typeface="Arial Unicode MS"/>
                <a:cs typeface="Arial Unicode MS"/>
              </a:rPr>
              <a:t>nice,</a:t>
            </a:r>
            <a:r>
              <a:rPr sz="900" spc="60" dirty="0">
                <a:latin typeface="Arial Unicode MS"/>
                <a:cs typeface="Arial Unicode MS"/>
              </a:rPr>
              <a:t> </a:t>
            </a:r>
            <a:r>
              <a:rPr sz="900" dirty="0">
                <a:latin typeface="Arial Unicode MS"/>
                <a:cs typeface="Arial Unicode MS"/>
              </a:rPr>
              <a:t>you</a:t>
            </a:r>
            <a:r>
              <a:rPr sz="900" spc="6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would</a:t>
            </a:r>
            <a:r>
              <a:rPr sz="900" spc="6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want</a:t>
            </a:r>
            <a:r>
              <a:rPr sz="900" spc="65" dirty="0">
                <a:latin typeface="Arial Unicode MS"/>
                <a:cs typeface="Arial Unicode MS"/>
              </a:rPr>
              <a:t> to </a:t>
            </a:r>
            <a:r>
              <a:rPr sz="900" dirty="0">
                <a:latin typeface="Arial Unicode MS"/>
                <a:cs typeface="Arial Unicode MS"/>
              </a:rPr>
              <a:t>look</a:t>
            </a:r>
            <a:r>
              <a:rPr sz="900" spc="60" dirty="0">
                <a:latin typeface="Arial Unicode MS"/>
                <a:cs typeface="Arial Unicode MS"/>
              </a:rPr>
              <a:t> </a:t>
            </a:r>
            <a:r>
              <a:rPr sz="900" dirty="0">
                <a:latin typeface="Arial Unicode MS"/>
                <a:cs typeface="Arial Unicode MS"/>
              </a:rPr>
              <a:t>twice.</a:t>
            </a:r>
            <a:r>
              <a:rPr sz="900" spc="65" dirty="0">
                <a:latin typeface="Arial Unicode MS"/>
                <a:cs typeface="Arial Unicode MS"/>
              </a:rPr>
              <a:t> </a:t>
            </a:r>
            <a:r>
              <a:rPr sz="900" dirty="0">
                <a:latin typeface="Arial Unicode MS"/>
                <a:cs typeface="Arial Unicode MS"/>
              </a:rPr>
              <a:t>Feast</a:t>
            </a:r>
            <a:r>
              <a:rPr sz="900" spc="6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your </a:t>
            </a:r>
            <a:r>
              <a:rPr sz="900" dirty="0">
                <a:latin typeface="Arial Unicode MS"/>
                <a:cs typeface="Arial Unicode MS"/>
              </a:rPr>
              <a:t>eyes</a:t>
            </a:r>
            <a:r>
              <a:rPr sz="900" spc="5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on</a:t>
            </a:r>
            <a:r>
              <a:rPr sz="900" spc="4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spc="50" dirty="0">
                <a:latin typeface="Arial Unicode MS"/>
                <a:cs typeface="Arial Unicode MS"/>
              </a:rPr>
              <a:t> </a:t>
            </a:r>
            <a:r>
              <a:rPr sz="900" dirty="0">
                <a:latin typeface="Arial Unicode MS"/>
                <a:cs typeface="Arial Unicode MS"/>
              </a:rPr>
              <a:t>iconic</a:t>
            </a:r>
            <a:r>
              <a:rPr sz="900" spc="5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Mountains,</a:t>
            </a:r>
            <a:r>
              <a:rPr sz="900" spc="5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when</a:t>
            </a:r>
            <a:r>
              <a:rPr sz="900" spc="50" dirty="0">
                <a:latin typeface="Arial Unicode MS"/>
                <a:cs typeface="Arial Unicode MS"/>
              </a:rPr>
              <a:t> </a:t>
            </a:r>
            <a:r>
              <a:rPr sz="900" dirty="0">
                <a:latin typeface="Arial Unicode MS"/>
                <a:cs typeface="Arial Unicode MS"/>
              </a:rPr>
              <a:t>you</a:t>
            </a:r>
            <a:r>
              <a:rPr sz="900" spc="55" dirty="0">
                <a:latin typeface="Arial Unicode MS"/>
                <a:cs typeface="Arial Unicode MS"/>
              </a:rPr>
              <a:t> </a:t>
            </a:r>
            <a:r>
              <a:rPr sz="900" dirty="0">
                <a:latin typeface="Arial Unicode MS"/>
                <a:cs typeface="Arial Unicode MS"/>
              </a:rPr>
              <a:t>stay</a:t>
            </a:r>
            <a:r>
              <a:rPr sz="900" spc="45" dirty="0">
                <a:latin typeface="Arial Unicode MS"/>
                <a:cs typeface="Arial Unicode MS"/>
              </a:rPr>
              <a:t> </a:t>
            </a:r>
            <a:r>
              <a:rPr sz="900" dirty="0">
                <a:latin typeface="Arial Unicode MS"/>
                <a:cs typeface="Arial Unicode MS"/>
              </a:rPr>
              <a:t>at</a:t>
            </a:r>
            <a:r>
              <a:rPr sz="900" spc="50" dirty="0">
                <a:latin typeface="Arial Unicode MS"/>
                <a:cs typeface="Arial Unicode MS"/>
              </a:rPr>
              <a:t> </a:t>
            </a:r>
            <a:r>
              <a:rPr sz="900" b="1" spc="-10" dirty="0">
                <a:latin typeface="Arial"/>
                <a:cs typeface="Arial"/>
              </a:rPr>
              <a:t>Hotel </a:t>
            </a:r>
            <a:r>
              <a:rPr sz="900" b="1" dirty="0">
                <a:latin typeface="Arial"/>
                <a:cs typeface="Arial"/>
              </a:rPr>
              <a:t>Casa</a:t>
            </a:r>
            <a:r>
              <a:rPr sz="900" b="1" spc="6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Bella,</a:t>
            </a:r>
            <a:r>
              <a:rPr sz="900" b="1" spc="6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Bali</a:t>
            </a:r>
            <a:r>
              <a:rPr sz="900" spc="-10" dirty="0">
                <a:latin typeface="Arial Unicode MS"/>
                <a:cs typeface="Arial Unicode MS"/>
              </a:rPr>
              <a:t>.</a:t>
            </a:r>
            <a:endParaRPr sz="900">
              <a:latin typeface="Arial Unicode MS"/>
              <a:cs typeface="Arial Unicode MS"/>
            </a:endParaRPr>
          </a:p>
          <a:p>
            <a:pPr marR="17145" algn="just">
              <a:lnSpc>
                <a:spcPct val="154300"/>
              </a:lnSpc>
              <a:spcBef>
                <a:spcPts val="530"/>
              </a:spcBef>
            </a:pPr>
            <a:r>
              <a:rPr sz="900" dirty="0">
                <a:latin typeface="Arial Unicode MS"/>
                <a:cs typeface="Arial Unicode MS"/>
              </a:rPr>
              <a:t>Explore</a:t>
            </a:r>
            <a:r>
              <a:rPr sz="900" spc="8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spc="85" dirty="0">
                <a:latin typeface="Arial Unicode MS"/>
                <a:cs typeface="Arial Unicode MS"/>
              </a:rPr>
              <a:t> </a:t>
            </a:r>
            <a:r>
              <a:rPr sz="900" dirty="0">
                <a:latin typeface="Arial Unicode MS"/>
                <a:cs typeface="Arial Unicode MS"/>
              </a:rPr>
              <a:t>city</a:t>
            </a:r>
            <a:r>
              <a:rPr sz="900" spc="8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right</a:t>
            </a:r>
            <a:r>
              <a:rPr sz="900" spc="75" dirty="0">
                <a:latin typeface="Arial Unicode MS"/>
                <a:cs typeface="Arial Unicode MS"/>
              </a:rPr>
              <a:t> </a:t>
            </a:r>
            <a:r>
              <a:rPr sz="900" dirty="0">
                <a:latin typeface="Arial Unicode MS"/>
                <a:cs typeface="Arial Unicode MS"/>
              </a:rPr>
              <a:t>at</a:t>
            </a:r>
            <a:r>
              <a:rPr sz="900" spc="8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your</a:t>
            </a:r>
            <a:r>
              <a:rPr sz="900" spc="75" dirty="0">
                <a:latin typeface="Arial Unicode MS"/>
                <a:cs typeface="Arial Unicode MS"/>
              </a:rPr>
              <a:t> </a:t>
            </a:r>
            <a:r>
              <a:rPr sz="900" dirty="0">
                <a:latin typeface="Arial Unicode MS"/>
                <a:cs typeface="Arial Unicode MS"/>
              </a:rPr>
              <a:t>doorstep,</a:t>
            </a:r>
            <a:r>
              <a:rPr sz="900" spc="7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book</a:t>
            </a:r>
            <a:r>
              <a:rPr sz="900" spc="8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your</a:t>
            </a:r>
            <a:r>
              <a:rPr sz="900" spc="80" dirty="0">
                <a:latin typeface="Arial Unicode MS"/>
                <a:cs typeface="Arial Unicode MS"/>
              </a:rPr>
              <a:t> </a:t>
            </a:r>
            <a:r>
              <a:rPr sz="900" spc="-20" dirty="0">
                <a:latin typeface="Arial Unicode MS"/>
                <a:cs typeface="Arial Unicode MS"/>
              </a:rPr>
              <a:t>stay </a:t>
            </a:r>
            <a:r>
              <a:rPr sz="900" spc="-10" dirty="0">
                <a:latin typeface="Arial Unicode MS"/>
                <a:cs typeface="Arial Unicode MS"/>
              </a:rPr>
              <a:t>today!</a:t>
            </a:r>
            <a:endParaRPr sz="9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80"/>
              </a:spcBef>
            </a:pPr>
            <a:r>
              <a:rPr sz="850" b="1" spc="-10" dirty="0">
                <a:latin typeface="Arial"/>
                <a:cs typeface="Arial"/>
                <a:hlinkClick r:id="rId3"/>
              </a:rPr>
              <a:t>www.casabellabali.com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55600" y="1487385"/>
            <a:ext cx="6656705" cy="4875530"/>
            <a:chOff x="355600" y="1487385"/>
            <a:chExt cx="6656705" cy="4875530"/>
          </a:xfrm>
        </p:grpSpPr>
        <p:sp>
          <p:nvSpPr>
            <p:cNvPr id="7" name="object 7"/>
            <p:cNvSpPr/>
            <p:nvPr/>
          </p:nvSpPr>
          <p:spPr>
            <a:xfrm>
              <a:off x="3663302" y="1487385"/>
              <a:ext cx="3348990" cy="4875530"/>
            </a:xfrm>
            <a:custGeom>
              <a:avLst/>
              <a:gdLst/>
              <a:ahLst/>
              <a:cxnLst/>
              <a:rect l="l" t="t" r="r" b="b"/>
              <a:pathLst>
                <a:path w="3348990" h="4875530">
                  <a:moveTo>
                    <a:pt x="3348875" y="4875110"/>
                  </a:moveTo>
                  <a:lnTo>
                    <a:pt x="0" y="4875110"/>
                  </a:lnTo>
                  <a:lnTo>
                    <a:pt x="0" y="0"/>
                  </a:lnTo>
                  <a:lnTo>
                    <a:pt x="3348875" y="0"/>
                  </a:lnTo>
                  <a:lnTo>
                    <a:pt x="3348875" y="487511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78503" y="2888500"/>
              <a:ext cx="3118599" cy="303400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5600" y="6160935"/>
              <a:ext cx="127000" cy="12556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979253" y="6156793"/>
            <a:ext cx="429259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Comments</a:t>
            </a:r>
            <a:endParaRPr sz="650">
              <a:latin typeface="Arial Unicode MS"/>
              <a:cs typeface="Arial Unicode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02761" y="6156793"/>
            <a:ext cx="23241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Share</a:t>
            </a:r>
            <a:endParaRPr sz="650">
              <a:latin typeface="Arial Unicode MS"/>
              <a:cs typeface="Arial Unicode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25500" y="6160935"/>
            <a:ext cx="850265" cy="138430"/>
            <a:chOff x="825500" y="6160935"/>
            <a:chExt cx="850265" cy="13843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5500" y="6172200"/>
              <a:ext cx="126212" cy="1270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49400" y="6160935"/>
              <a:ext cx="126352" cy="125564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2370346" y="5943618"/>
            <a:ext cx="103695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dirty="0">
                <a:solidFill>
                  <a:srgbClr val="656565"/>
                </a:solidFill>
                <a:latin typeface="Arial Unicode MS"/>
                <a:cs typeface="Arial Unicode MS"/>
              </a:rPr>
              <a:t>28 Comments</a:t>
            </a:r>
            <a:r>
              <a:rPr sz="650" spc="340" dirty="0">
                <a:solidFill>
                  <a:srgbClr val="656565"/>
                </a:solidFill>
                <a:latin typeface="Arial Unicode MS"/>
                <a:cs typeface="Arial Unicode MS"/>
              </a:rPr>
              <a:t>  </a:t>
            </a:r>
            <a:r>
              <a:rPr sz="650" dirty="0">
                <a:solidFill>
                  <a:srgbClr val="656565"/>
                </a:solidFill>
                <a:latin typeface="Arial Unicode MS"/>
                <a:cs typeface="Arial Unicode MS"/>
              </a:rPr>
              <a:t>13</a:t>
            </a:r>
            <a:r>
              <a:rPr sz="650" spc="-5" dirty="0">
                <a:solidFill>
                  <a:srgbClr val="656565"/>
                </a:solidFill>
                <a:latin typeface="Arial Unicode MS"/>
                <a:cs typeface="Arial Unicode MS"/>
              </a:rPr>
              <a:t> </a:t>
            </a: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Shares</a:t>
            </a:r>
            <a:endParaRPr sz="650">
              <a:latin typeface="Arial Unicode MS"/>
              <a:cs typeface="Arial Unicode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3694" y="5947689"/>
            <a:ext cx="258445" cy="3327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05410">
              <a:lnSpc>
                <a:spcPct val="100000"/>
              </a:lnSpc>
              <a:spcBef>
                <a:spcPts val="90"/>
              </a:spcBef>
            </a:pPr>
            <a:r>
              <a:rPr sz="650" spc="-25" dirty="0">
                <a:solidFill>
                  <a:srgbClr val="656565"/>
                </a:solidFill>
                <a:latin typeface="Arial Unicode MS"/>
                <a:cs typeface="Arial Unicode MS"/>
              </a:rPr>
              <a:t>136</a:t>
            </a:r>
            <a:endParaRPr sz="65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45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</a:pPr>
            <a:r>
              <a:rPr sz="650" spc="-20" dirty="0">
                <a:solidFill>
                  <a:srgbClr val="656565"/>
                </a:solidFill>
                <a:latin typeface="Arial Unicode MS"/>
                <a:cs typeface="Arial Unicode MS"/>
              </a:rPr>
              <a:t>Like</a:t>
            </a:r>
            <a:endParaRPr sz="650">
              <a:latin typeface="Arial Unicode MS"/>
              <a:cs typeface="Arial Unicode MS"/>
            </a:endParaRPr>
          </a:p>
        </p:txBody>
      </p:sp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813383" y="6160935"/>
            <a:ext cx="123616" cy="125564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4437900" y="6156793"/>
            <a:ext cx="429259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Comments</a:t>
            </a:r>
            <a:endParaRPr sz="650">
              <a:latin typeface="Arial Unicode MS"/>
              <a:cs typeface="Arial Unicode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161408" y="6156793"/>
            <a:ext cx="23241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Share</a:t>
            </a:r>
            <a:endParaRPr sz="650">
              <a:latin typeface="Arial Unicode MS"/>
              <a:cs typeface="Arial Unicode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281233" y="6160935"/>
            <a:ext cx="849630" cy="138430"/>
            <a:chOff x="4281233" y="6160935"/>
            <a:chExt cx="849630" cy="138430"/>
          </a:xfrm>
        </p:grpSpPr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81233" y="6172200"/>
              <a:ext cx="125666" cy="1270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05252" y="6160935"/>
              <a:ext cx="125547" cy="125564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5873505" y="5943618"/>
            <a:ext cx="103695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  <a:tabLst>
                <a:tab pos="697865" algn="l"/>
              </a:tabLst>
            </a:pPr>
            <a:r>
              <a:rPr sz="650" dirty="0">
                <a:solidFill>
                  <a:srgbClr val="656565"/>
                </a:solidFill>
                <a:latin typeface="Arial Unicode MS"/>
                <a:cs typeface="Arial Unicode MS"/>
              </a:rPr>
              <a:t>21</a:t>
            </a:r>
            <a:r>
              <a:rPr sz="650" spc="-15" dirty="0">
                <a:solidFill>
                  <a:srgbClr val="656565"/>
                </a:solidFill>
                <a:latin typeface="Arial Unicode MS"/>
                <a:cs typeface="Arial Unicode MS"/>
              </a:rPr>
              <a:t> </a:t>
            </a: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Comments</a:t>
            </a:r>
            <a:r>
              <a:rPr sz="650" dirty="0">
                <a:solidFill>
                  <a:srgbClr val="656565"/>
                </a:solidFill>
                <a:latin typeface="Arial Unicode MS"/>
                <a:cs typeface="Arial Unicode MS"/>
              </a:rPr>
              <a:t>	8</a:t>
            </a:r>
            <a:r>
              <a:rPr sz="650" spc="-15" dirty="0">
                <a:solidFill>
                  <a:srgbClr val="656565"/>
                </a:solidFill>
                <a:latin typeface="Arial Unicode MS"/>
                <a:cs typeface="Arial Unicode MS"/>
              </a:rPr>
              <a:t> </a:t>
            </a: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Shares</a:t>
            </a:r>
            <a:endParaRPr sz="650">
              <a:latin typeface="Arial Unicode MS"/>
              <a:cs typeface="Arial Unicode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992341" y="5947689"/>
            <a:ext cx="213995" cy="3327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0960">
              <a:lnSpc>
                <a:spcPct val="100000"/>
              </a:lnSpc>
              <a:spcBef>
                <a:spcPts val="90"/>
              </a:spcBef>
            </a:pPr>
            <a:r>
              <a:rPr sz="650" spc="-25" dirty="0">
                <a:solidFill>
                  <a:srgbClr val="656565"/>
                </a:solidFill>
                <a:latin typeface="Arial Unicode MS"/>
                <a:cs typeface="Arial Unicode MS"/>
              </a:rPr>
              <a:t>118</a:t>
            </a:r>
            <a:endParaRPr sz="65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45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</a:pPr>
            <a:r>
              <a:rPr sz="650" spc="-20" dirty="0">
                <a:solidFill>
                  <a:srgbClr val="656565"/>
                </a:solidFill>
                <a:latin typeface="Arial Unicode MS"/>
                <a:cs typeface="Arial Unicode MS"/>
              </a:rPr>
              <a:t>Like</a:t>
            </a:r>
            <a:endParaRPr sz="650">
              <a:latin typeface="Arial Unicode MS"/>
              <a:cs typeface="Arial Unicode MS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12356" y="1487385"/>
            <a:ext cx="10175240" cy="4875530"/>
            <a:chOff x="312356" y="1487385"/>
            <a:chExt cx="10175240" cy="4875530"/>
          </a:xfrm>
        </p:grpSpPr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99281" y="5974562"/>
              <a:ext cx="225577" cy="8333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8463" y="5974562"/>
              <a:ext cx="225615" cy="8333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15213" y="6120803"/>
              <a:ext cx="6588125" cy="0"/>
            </a:xfrm>
            <a:custGeom>
              <a:avLst/>
              <a:gdLst/>
              <a:ahLst/>
              <a:cxnLst/>
              <a:rect l="l" t="t" r="r" b="b"/>
              <a:pathLst>
                <a:path w="6588125">
                  <a:moveTo>
                    <a:pt x="0" y="0"/>
                  </a:moveTo>
                  <a:lnTo>
                    <a:pt x="3130156" y="0"/>
                  </a:lnTo>
                </a:path>
                <a:path w="6588125">
                  <a:moveTo>
                    <a:pt x="3457473" y="0"/>
                  </a:moveTo>
                  <a:lnTo>
                    <a:pt x="6587629" y="0"/>
                  </a:lnTo>
                </a:path>
              </a:pathLst>
            </a:custGeom>
            <a:ln w="5569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138695" y="1487385"/>
              <a:ext cx="3348990" cy="4875530"/>
            </a:xfrm>
            <a:custGeom>
              <a:avLst/>
              <a:gdLst/>
              <a:ahLst/>
              <a:cxnLst/>
              <a:rect l="l" t="t" r="r" b="b"/>
              <a:pathLst>
                <a:path w="3348990" h="4875530">
                  <a:moveTo>
                    <a:pt x="3348875" y="4875110"/>
                  </a:moveTo>
                  <a:lnTo>
                    <a:pt x="0" y="4875110"/>
                  </a:lnTo>
                  <a:lnTo>
                    <a:pt x="0" y="0"/>
                  </a:lnTo>
                  <a:lnTo>
                    <a:pt x="3348875" y="0"/>
                  </a:lnTo>
                  <a:lnTo>
                    <a:pt x="3348875" y="487511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3803874" y="1793830"/>
            <a:ext cx="3032760" cy="727710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80"/>
              </a:spcBef>
            </a:pPr>
            <a:r>
              <a:rPr sz="900" dirty="0">
                <a:latin typeface="Arial Unicode MS"/>
                <a:cs typeface="Arial Unicode MS"/>
              </a:rPr>
              <a:t>Let</a:t>
            </a:r>
            <a:r>
              <a:rPr sz="900" spc="114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our</a:t>
            </a:r>
            <a:r>
              <a:rPr sz="900" spc="110" dirty="0">
                <a:latin typeface="Arial Unicode MS"/>
                <a:cs typeface="Arial Unicode MS"/>
              </a:rPr>
              <a:t> </a:t>
            </a:r>
            <a:r>
              <a:rPr sz="900" dirty="0">
                <a:latin typeface="Arial Unicode MS"/>
                <a:cs typeface="Arial Unicode MS"/>
              </a:rPr>
              <a:t>beautiful</a:t>
            </a:r>
            <a:r>
              <a:rPr sz="900" spc="120" dirty="0">
                <a:latin typeface="Arial Unicode MS"/>
                <a:cs typeface="Arial Unicode MS"/>
              </a:rPr>
              <a:t> </a:t>
            </a:r>
            <a:r>
              <a:rPr sz="900" b="1" dirty="0">
                <a:latin typeface="Arial"/>
                <a:cs typeface="Arial"/>
              </a:rPr>
              <a:t>sea-facing</a:t>
            </a:r>
            <a:r>
              <a:rPr sz="900" b="1" spc="120" dirty="0">
                <a:latin typeface="Arial"/>
                <a:cs typeface="Arial"/>
              </a:rPr>
              <a:t> </a:t>
            </a:r>
            <a:r>
              <a:rPr sz="900" dirty="0">
                <a:latin typeface="Arial Unicode MS"/>
                <a:cs typeface="Arial Unicode MS"/>
              </a:rPr>
              <a:t>patio</a:t>
            </a:r>
            <a:r>
              <a:rPr sz="900" spc="114" dirty="0">
                <a:latin typeface="Arial Unicode MS"/>
                <a:cs typeface="Arial Unicode MS"/>
              </a:rPr>
              <a:t> </a:t>
            </a:r>
            <a:r>
              <a:rPr sz="900" dirty="0">
                <a:latin typeface="Arial Unicode MS"/>
                <a:cs typeface="Arial Unicode MS"/>
              </a:rPr>
              <a:t>at</a:t>
            </a:r>
            <a:r>
              <a:rPr sz="900" spc="120" dirty="0">
                <a:latin typeface="Arial Unicode MS"/>
                <a:cs typeface="Arial Unicode MS"/>
              </a:rPr>
              <a:t> </a:t>
            </a:r>
            <a:r>
              <a:rPr sz="900" b="1" spc="50" dirty="0">
                <a:latin typeface="Arial"/>
                <a:cs typeface="Arial"/>
              </a:rPr>
              <a:t>Hotel</a:t>
            </a:r>
            <a:r>
              <a:rPr sz="900" b="1" spc="12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Casa</a:t>
            </a:r>
            <a:r>
              <a:rPr sz="900" b="1" spc="110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Bella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85"/>
              </a:spcBef>
            </a:pPr>
            <a:r>
              <a:rPr sz="900" dirty="0">
                <a:latin typeface="Arial Unicode MS"/>
                <a:cs typeface="Arial Unicode MS"/>
              </a:rPr>
              <a:t>take</a:t>
            </a:r>
            <a:r>
              <a:rPr sz="900" spc="13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your</a:t>
            </a:r>
            <a:r>
              <a:rPr sz="900" spc="135" dirty="0">
                <a:latin typeface="Arial Unicode MS"/>
                <a:cs typeface="Arial Unicode MS"/>
              </a:rPr>
              <a:t> </a:t>
            </a:r>
            <a:r>
              <a:rPr sz="900" dirty="0">
                <a:latin typeface="Arial Unicode MS"/>
                <a:cs typeface="Arial Unicode MS"/>
              </a:rPr>
              <a:t>next</a:t>
            </a:r>
            <a:r>
              <a:rPr sz="900" spc="135" dirty="0">
                <a:latin typeface="Arial Unicode MS"/>
                <a:cs typeface="Arial Unicode MS"/>
              </a:rPr>
              <a:t> </a:t>
            </a:r>
            <a:r>
              <a:rPr sz="900" dirty="0">
                <a:latin typeface="Arial Unicode MS"/>
                <a:cs typeface="Arial Unicode MS"/>
              </a:rPr>
              <a:t>celebratory</a:t>
            </a:r>
            <a:r>
              <a:rPr sz="900" spc="135" dirty="0">
                <a:latin typeface="Arial Unicode MS"/>
                <a:cs typeface="Arial Unicode MS"/>
              </a:rPr>
              <a:t> </a:t>
            </a:r>
            <a:r>
              <a:rPr sz="900" dirty="0">
                <a:latin typeface="Arial Unicode MS"/>
                <a:cs typeface="Arial Unicode MS"/>
              </a:rPr>
              <a:t>meal</a:t>
            </a:r>
            <a:r>
              <a:rPr sz="900" spc="135" dirty="0">
                <a:latin typeface="Arial Unicode MS"/>
                <a:cs typeface="Arial Unicode MS"/>
              </a:rPr>
              <a:t> </a:t>
            </a:r>
            <a:r>
              <a:rPr sz="900" spc="75" dirty="0">
                <a:latin typeface="Arial Unicode MS"/>
                <a:cs typeface="Arial Unicode MS"/>
              </a:rPr>
              <a:t>from</a:t>
            </a:r>
            <a:r>
              <a:rPr sz="900" spc="130" dirty="0">
                <a:latin typeface="Arial Unicode MS"/>
                <a:cs typeface="Arial Unicode MS"/>
              </a:rPr>
              <a:t> </a:t>
            </a:r>
            <a:r>
              <a:rPr sz="900" dirty="0">
                <a:latin typeface="Arial Unicode MS"/>
                <a:cs typeface="Arial Unicode MS"/>
              </a:rPr>
              <a:t>great</a:t>
            </a:r>
            <a:r>
              <a:rPr sz="900" spc="13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spc="130" dirty="0">
                <a:latin typeface="Arial Unicode MS"/>
                <a:cs typeface="Arial Unicode MS"/>
              </a:rPr>
              <a:t> </a:t>
            </a:r>
            <a:r>
              <a:rPr sz="900" spc="-10" dirty="0">
                <a:latin typeface="Arial Unicode MS"/>
                <a:cs typeface="Arial Unicode MS"/>
              </a:rPr>
              <a:t>sublime!</a:t>
            </a:r>
            <a:endParaRPr sz="9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6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900" dirty="0">
                <a:latin typeface="Arial Unicode MS"/>
                <a:cs typeface="Arial Unicode MS"/>
              </a:rPr>
              <a:t>Book</a:t>
            </a:r>
            <a:r>
              <a:rPr sz="900" spc="9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your</a:t>
            </a:r>
            <a:r>
              <a:rPr sz="900" spc="105" dirty="0">
                <a:latin typeface="Arial Unicode MS"/>
                <a:cs typeface="Arial Unicode MS"/>
              </a:rPr>
              <a:t> </a:t>
            </a:r>
            <a:r>
              <a:rPr sz="900" dirty="0">
                <a:latin typeface="Arial Unicode MS"/>
                <a:cs typeface="Arial Unicode MS"/>
              </a:rPr>
              <a:t>stay</a:t>
            </a:r>
            <a:r>
              <a:rPr sz="900" spc="100" dirty="0">
                <a:latin typeface="Arial Unicode MS"/>
                <a:cs typeface="Arial Unicode MS"/>
              </a:rPr>
              <a:t> </a:t>
            </a:r>
            <a:r>
              <a:rPr sz="900" dirty="0">
                <a:latin typeface="Arial Unicode MS"/>
                <a:cs typeface="Arial Unicode MS"/>
              </a:rPr>
              <a:t>now:</a:t>
            </a:r>
            <a:r>
              <a:rPr sz="900" spc="140" dirty="0">
                <a:latin typeface="Arial Unicode MS"/>
                <a:cs typeface="Arial Unicode MS"/>
              </a:rPr>
              <a:t> </a:t>
            </a:r>
            <a:r>
              <a:rPr sz="850" b="1" spc="-10" dirty="0">
                <a:latin typeface="Arial"/>
                <a:cs typeface="Arial"/>
                <a:hlinkClick r:id="rId3"/>
              </a:rPr>
              <a:t>www.casabellabali.com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7253833" y="3260785"/>
            <a:ext cx="3119120" cy="3025775"/>
            <a:chOff x="7253833" y="3260785"/>
            <a:chExt cx="3119120" cy="3025775"/>
          </a:xfrm>
        </p:grpSpPr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53833" y="3260785"/>
              <a:ext cx="3118637" cy="266171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89800" y="6160935"/>
              <a:ext cx="127000" cy="125564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7913255" y="6156793"/>
            <a:ext cx="429259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Comments</a:t>
            </a:r>
            <a:endParaRPr sz="650">
              <a:latin typeface="Arial Unicode MS"/>
              <a:cs typeface="Arial Unicode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636764" y="6156793"/>
            <a:ext cx="23241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Share</a:t>
            </a:r>
            <a:endParaRPr sz="650">
              <a:latin typeface="Arial Unicode MS"/>
              <a:cs typeface="Arial Unicode MS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7759700" y="6160935"/>
            <a:ext cx="850265" cy="138430"/>
            <a:chOff x="7759700" y="6160935"/>
            <a:chExt cx="850265" cy="138430"/>
          </a:xfrm>
        </p:grpSpPr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59700" y="6172200"/>
              <a:ext cx="126009" cy="12700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83600" y="6160935"/>
              <a:ext cx="126157" cy="125564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9405876" y="5943611"/>
            <a:ext cx="98044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  <a:tabLst>
                <a:tab pos="640715" algn="l"/>
              </a:tabLst>
            </a:pPr>
            <a:r>
              <a:rPr sz="650" dirty="0">
                <a:solidFill>
                  <a:srgbClr val="656565"/>
                </a:solidFill>
                <a:latin typeface="Arial Unicode MS"/>
                <a:cs typeface="Arial Unicode MS"/>
              </a:rPr>
              <a:t>6</a:t>
            </a:r>
            <a:r>
              <a:rPr sz="650" spc="-15" dirty="0">
                <a:solidFill>
                  <a:srgbClr val="656565"/>
                </a:solidFill>
                <a:latin typeface="Arial Unicode MS"/>
                <a:cs typeface="Arial Unicode MS"/>
              </a:rPr>
              <a:t> </a:t>
            </a: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Comments</a:t>
            </a:r>
            <a:r>
              <a:rPr sz="650" dirty="0">
                <a:solidFill>
                  <a:srgbClr val="656565"/>
                </a:solidFill>
                <a:latin typeface="Arial Unicode MS"/>
                <a:cs typeface="Arial Unicode MS"/>
              </a:rPr>
              <a:t>	2</a:t>
            </a:r>
            <a:r>
              <a:rPr sz="650" spc="-15" dirty="0">
                <a:solidFill>
                  <a:srgbClr val="656565"/>
                </a:solidFill>
                <a:latin typeface="Arial Unicode MS"/>
                <a:cs typeface="Arial Unicode MS"/>
              </a:rPr>
              <a:t> </a:t>
            </a: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Shares</a:t>
            </a:r>
            <a:endParaRPr sz="650">
              <a:latin typeface="Arial Unicode MS"/>
              <a:cs typeface="Arial Unicode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467696" y="5947689"/>
            <a:ext cx="213995" cy="3327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0960">
              <a:lnSpc>
                <a:spcPct val="100000"/>
              </a:lnSpc>
              <a:spcBef>
                <a:spcPts val="90"/>
              </a:spcBef>
            </a:pPr>
            <a:r>
              <a:rPr sz="650" spc="-25" dirty="0">
                <a:solidFill>
                  <a:srgbClr val="656565"/>
                </a:solidFill>
                <a:latin typeface="Arial Unicode MS"/>
                <a:cs typeface="Arial Unicode MS"/>
              </a:rPr>
              <a:t>113</a:t>
            </a:r>
            <a:endParaRPr sz="65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45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</a:pPr>
            <a:r>
              <a:rPr sz="650" spc="-20" dirty="0">
                <a:solidFill>
                  <a:srgbClr val="656565"/>
                </a:solidFill>
                <a:latin typeface="Arial Unicode MS"/>
                <a:cs typeface="Arial Unicode MS"/>
              </a:rPr>
              <a:t>Like</a:t>
            </a:r>
            <a:endParaRPr sz="650">
              <a:latin typeface="Arial Unicode MS"/>
              <a:cs typeface="Arial Unicode MS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340931" y="1602447"/>
            <a:ext cx="10040620" cy="4521835"/>
            <a:chOff x="340931" y="1602447"/>
            <a:chExt cx="10040620" cy="4521835"/>
          </a:xfrm>
        </p:grpSpPr>
        <p:pic>
          <p:nvPicPr>
            <p:cNvPr id="42" name="object 4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77100" y="5974562"/>
              <a:ext cx="223133" cy="83337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7248030" y="6120803"/>
              <a:ext cx="3130550" cy="0"/>
            </a:xfrm>
            <a:custGeom>
              <a:avLst/>
              <a:gdLst/>
              <a:ahLst/>
              <a:cxnLst/>
              <a:rect l="l" t="t" r="r" b="b"/>
              <a:pathLst>
                <a:path w="3130550">
                  <a:moveTo>
                    <a:pt x="0" y="0"/>
                  </a:moveTo>
                  <a:lnTo>
                    <a:pt x="3130156" y="0"/>
                  </a:lnTo>
                </a:path>
              </a:pathLst>
            </a:custGeom>
            <a:ln w="5569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43788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111480" y="222796"/>
                  </a:moveTo>
                  <a:lnTo>
                    <a:pt x="68087" y="214046"/>
                  </a:lnTo>
                  <a:lnTo>
                    <a:pt x="32651" y="190182"/>
                  </a:lnTo>
                  <a:lnTo>
                    <a:pt x="8760" y="154784"/>
                  </a:lnTo>
                  <a:lnTo>
                    <a:pt x="0" y="111429"/>
                  </a:lnTo>
                  <a:lnTo>
                    <a:pt x="8760" y="68044"/>
                  </a:lnTo>
                  <a:lnTo>
                    <a:pt x="32651" y="32626"/>
                  </a:lnTo>
                  <a:lnTo>
                    <a:pt x="68087" y="8752"/>
                  </a:lnTo>
                  <a:lnTo>
                    <a:pt x="111480" y="0"/>
                  </a:lnTo>
                  <a:lnTo>
                    <a:pt x="133325" y="2163"/>
                  </a:lnTo>
                  <a:lnTo>
                    <a:pt x="173315" y="18736"/>
                  </a:lnTo>
                  <a:lnTo>
                    <a:pt x="204217" y="49611"/>
                  </a:lnTo>
                  <a:lnTo>
                    <a:pt x="220784" y="89583"/>
                  </a:lnTo>
                  <a:lnTo>
                    <a:pt x="222948" y="111429"/>
                  </a:lnTo>
                  <a:lnTo>
                    <a:pt x="214188" y="154784"/>
                  </a:lnTo>
                  <a:lnTo>
                    <a:pt x="190298" y="190182"/>
                  </a:lnTo>
                  <a:lnTo>
                    <a:pt x="154866" y="214046"/>
                  </a:lnTo>
                  <a:lnTo>
                    <a:pt x="111480" y="222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43788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0" y="111429"/>
                  </a:moveTo>
                  <a:lnTo>
                    <a:pt x="8760" y="68044"/>
                  </a:lnTo>
                  <a:lnTo>
                    <a:pt x="32651" y="32626"/>
                  </a:lnTo>
                  <a:lnTo>
                    <a:pt x="68087" y="8752"/>
                  </a:lnTo>
                  <a:lnTo>
                    <a:pt x="111480" y="0"/>
                  </a:lnTo>
                  <a:lnTo>
                    <a:pt x="133325" y="2163"/>
                  </a:lnTo>
                  <a:lnTo>
                    <a:pt x="173315" y="18736"/>
                  </a:lnTo>
                  <a:lnTo>
                    <a:pt x="204217" y="49611"/>
                  </a:lnTo>
                  <a:lnTo>
                    <a:pt x="220784" y="89583"/>
                  </a:lnTo>
                  <a:lnTo>
                    <a:pt x="222948" y="111429"/>
                  </a:lnTo>
                  <a:lnTo>
                    <a:pt x="214188" y="154784"/>
                  </a:lnTo>
                  <a:lnTo>
                    <a:pt x="190298" y="190182"/>
                  </a:lnTo>
                  <a:lnTo>
                    <a:pt x="154866" y="214046"/>
                  </a:lnTo>
                  <a:lnTo>
                    <a:pt x="111480" y="222796"/>
                  </a:lnTo>
                  <a:lnTo>
                    <a:pt x="68087" y="214046"/>
                  </a:lnTo>
                  <a:lnTo>
                    <a:pt x="32651" y="190182"/>
                  </a:lnTo>
                  <a:lnTo>
                    <a:pt x="8760" y="154784"/>
                  </a:lnTo>
                  <a:lnTo>
                    <a:pt x="0" y="111429"/>
                  </a:lnTo>
                  <a:close/>
                </a:path>
              </a:pathLst>
            </a:custGeom>
            <a:ln w="5569">
              <a:solidFill>
                <a:srgbClr val="CBCB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390344" y="1629044"/>
            <a:ext cx="129539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223CFF"/>
                </a:solidFill>
                <a:latin typeface="Blackadder ITC"/>
                <a:cs typeface="Blackadder ITC"/>
              </a:rPr>
              <a:t>H</a:t>
            </a:r>
            <a:endParaRPr sz="1050">
              <a:latin typeface="Blackadder ITC"/>
              <a:cs typeface="Blackadder ITC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385279" y="1602447"/>
            <a:ext cx="3615690" cy="228600"/>
            <a:chOff x="385279" y="1602447"/>
            <a:chExt cx="3615690" cy="228600"/>
          </a:xfrm>
        </p:grpSpPr>
        <p:sp>
          <p:nvSpPr>
            <p:cNvPr id="48" name="object 48"/>
            <p:cNvSpPr/>
            <p:nvPr/>
          </p:nvSpPr>
          <p:spPr>
            <a:xfrm>
              <a:off x="388137" y="1658137"/>
              <a:ext cx="136525" cy="118745"/>
            </a:xfrm>
            <a:custGeom>
              <a:avLst/>
              <a:gdLst/>
              <a:ahLst/>
              <a:cxnLst/>
              <a:rect l="l" t="t" r="r" b="b"/>
              <a:pathLst>
                <a:path w="136525" h="118744">
                  <a:moveTo>
                    <a:pt x="132359" y="87515"/>
                  </a:moveTo>
                  <a:lnTo>
                    <a:pt x="133553" y="87515"/>
                  </a:lnTo>
                  <a:lnTo>
                    <a:pt x="134442" y="88061"/>
                  </a:lnTo>
                  <a:lnTo>
                    <a:pt x="135140" y="89103"/>
                  </a:lnTo>
                  <a:lnTo>
                    <a:pt x="135788" y="90195"/>
                  </a:lnTo>
                  <a:lnTo>
                    <a:pt x="136131" y="91630"/>
                  </a:lnTo>
                  <a:lnTo>
                    <a:pt x="136131" y="93471"/>
                  </a:lnTo>
                  <a:lnTo>
                    <a:pt x="136131" y="96939"/>
                  </a:lnTo>
                  <a:lnTo>
                    <a:pt x="105371" y="117881"/>
                  </a:lnTo>
                  <a:lnTo>
                    <a:pt x="96748" y="117881"/>
                  </a:lnTo>
                  <a:lnTo>
                    <a:pt x="77000" y="79184"/>
                  </a:lnTo>
                  <a:lnTo>
                    <a:pt x="77000" y="76161"/>
                  </a:lnTo>
                  <a:lnTo>
                    <a:pt x="77101" y="73126"/>
                  </a:lnTo>
                  <a:lnTo>
                    <a:pt x="77393" y="70053"/>
                  </a:lnTo>
                  <a:lnTo>
                    <a:pt x="71450" y="71145"/>
                  </a:lnTo>
                  <a:lnTo>
                    <a:pt x="64998" y="71945"/>
                  </a:lnTo>
                  <a:lnTo>
                    <a:pt x="58153" y="72440"/>
                  </a:lnTo>
                  <a:lnTo>
                    <a:pt x="53479" y="72834"/>
                  </a:lnTo>
                  <a:lnTo>
                    <a:pt x="50304" y="73126"/>
                  </a:lnTo>
                  <a:lnTo>
                    <a:pt x="48628" y="73228"/>
                  </a:lnTo>
                  <a:lnTo>
                    <a:pt x="47097" y="80390"/>
                  </a:lnTo>
                  <a:lnTo>
                    <a:pt x="35623" y="118275"/>
                  </a:lnTo>
                  <a:lnTo>
                    <a:pt x="30365" y="118275"/>
                  </a:lnTo>
                  <a:lnTo>
                    <a:pt x="24663" y="118275"/>
                  </a:lnTo>
                  <a:lnTo>
                    <a:pt x="21831" y="115696"/>
                  </a:lnTo>
                  <a:lnTo>
                    <a:pt x="21831" y="110540"/>
                  </a:lnTo>
                  <a:lnTo>
                    <a:pt x="21831" y="109346"/>
                  </a:lnTo>
                  <a:lnTo>
                    <a:pt x="22034" y="107708"/>
                  </a:lnTo>
                  <a:lnTo>
                    <a:pt x="22428" y="105575"/>
                  </a:lnTo>
                  <a:lnTo>
                    <a:pt x="24586" y="96802"/>
                  </a:lnTo>
                  <a:lnTo>
                    <a:pt x="26527" y="88719"/>
                  </a:lnTo>
                  <a:lnTo>
                    <a:pt x="28253" y="81325"/>
                  </a:lnTo>
                  <a:lnTo>
                    <a:pt x="29768" y="74625"/>
                  </a:lnTo>
                  <a:lnTo>
                    <a:pt x="23228" y="74815"/>
                  </a:lnTo>
                  <a:lnTo>
                    <a:pt x="20294" y="74815"/>
                  </a:lnTo>
                  <a:lnTo>
                    <a:pt x="18160" y="74371"/>
                  </a:lnTo>
                  <a:lnTo>
                    <a:pt x="16878" y="73431"/>
                  </a:lnTo>
                  <a:lnTo>
                    <a:pt x="15532" y="72389"/>
                  </a:lnTo>
                  <a:lnTo>
                    <a:pt x="14884" y="70650"/>
                  </a:lnTo>
                  <a:lnTo>
                    <a:pt x="14884" y="68275"/>
                  </a:lnTo>
                  <a:lnTo>
                    <a:pt x="14884" y="65392"/>
                  </a:lnTo>
                  <a:lnTo>
                    <a:pt x="15735" y="63258"/>
                  </a:lnTo>
                  <a:lnTo>
                    <a:pt x="17475" y="61925"/>
                  </a:lnTo>
                  <a:lnTo>
                    <a:pt x="19151" y="60477"/>
                  </a:lnTo>
                  <a:lnTo>
                    <a:pt x="21932" y="59689"/>
                  </a:lnTo>
                  <a:lnTo>
                    <a:pt x="25806" y="59537"/>
                  </a:lnTo>
                  <a:lnTo>
                    <a:pt x="32943" y="59143"/>
                  </a:lnTo>
                  <a:lnTo>
                    <a:pt x="34510" y="50292"/>
                  </a:lnTo>
                  <a:lnTo>
                    <a:pt x="35629" y="42579"/>
                  </a:lnTo>
                  <a:lnTo>
                    <a:pt x="36301" y="36005"/>
                  </a:lnTo>
                  <a:lnTo>
                    <a:pt x="36525" y="30568"/>
                  </a:lnTo>
                  <a:lnTo>
                    <a:pt x="36525" y="26352"/>
                  </a:lnTo>
                  <a:lnTo>
                    <a:pt x="35826" y="23520"/>
                  </a:lnTo>
                  <a:lnTo>
                    <a:pt x="34531" y="22034"/>
                  </a:lnTo>
                  <a:lnTo>
                    <a:pt x="33350" y="20446"/>
                  </a:lnTo>
                  <a:lnTo>
                    <a:pt x="31661" y="19646"/>
                  </a:lnTo>
                  <a:lnTo>
                    <a:pt x="29578" y="19646"/>
                  </a:lnTo>
                  <a:lnTo>
                    <a:pt x="7353" y="36817"/>
                  </a:lnTo>
                  <a:lnTo>
                    <a:pt x="6007" y="37515"/>
                  </a:lnTo>
                  <a:lnTo>
                    <a:pt x="4571" y="37515"/>
                  </a:lnTo>
                  <a:lnTo>
                    <a:pt x="3378" y="37515"/>
                  </a:lnTo>
                  <a:lnTo>
                    <a:pt x="2285" y="37020"/>
                  </a:lnTo>
                  <a:lnTo>
                    <a:pt x="1396" y="35928"/>
                  </a:lnTo>
                  <a:lnTo>
                    <a:pt x="507" y="34734"/>
                  </a:lnTo>
                  <a:lnTo>
                    <a:pt x="0" y="33248"/>
                  </a:lnTo>
                  <a:lnTo>
                    <a:pt x="0" y="31356"/>
                  </a:lnTo>
                  <a:lnTo>
                    <a:pt x="0" y="28575"/>
                  </a:lnTo>
                  <a:lnTo>
                    <a:pt x="18262" y="9131"/>
                  </a:lnTo>
                  <a:lnTo>
                    <a:pt x="24218" y="5562"/>
                  </a:lnTo>
                  <a:lnTo>
                    <a:pt x="30264" y="3771"/>
                  </a:lnTo>
                  <a:lnTo>
                    <a:pt x="36525" y="3771"/>
                  </a:lnTo>
                  <a:lnTo>
                    <a:pt x="42176" y="3771"/>
                  </a:lnTo>
                  <a:lnTo>
                    <a:pt x="46634" y="5765"/>
                  </a:lnTo>
                  <a:lnTo>
                    <a:pt x="49809" y="9728"/>
                  </a:lnTo>
                  <a:lnTo>
                    <a:pt x="52984" y="13703"/>
                  </a:lnTo>
                  <a:lnTo>
                    <a:pt x="54571" y="19951"/>
                  </a:lnTo>
                  <a:lnTo>
                    <a:pt x="54571" y="28384"/>
                  </a:lnTo>
                  <a:lnTo>
                    <a:pt x="54368" y="34440"/>
                  </a:lnTo>
                  <a:lnTo>
                    <a:pt x="53765" y="41449"/>
                  </a:lnTo>
                  <a:lnTo>
                    <a:pt x="52771" y="49415"/>
                  </a:lnTo>
                  <a:lnTo>
                    <a:pt x="51396" y="58343"/>
                  </a:lnTo>
                  <a:lnTo>
                    <a:pt x="64503" y="57746"/>
                  </a:lnTo>
                  <a:lnTo>
                    <a:pt x="70154" y="57505"/>
                  </a:lnTo>
                  <a:lnTo>
                    <a:pt x="75018" y="57061"/>
                  </a:lnTo>
                  <a:lnTo>
                    <a:pt x="78981" y="56362"/>
                  </a:lnTo>
                  <a:lnTo>
                    <a:pt x="80331" y="49151"/>
                  </a:lnTo>
                  <a:lnTo>
                    <a:pt x="82003" y="42186"/>
                  </a:lnTo>
                  <a:lnTo>
                    <a:pt x="98628" y="8140"/>
                  </a:lnTo>
                  <a:lnTo>
                    <a:pt x="103492" y="2730"/>
                  </a:lnTo>
                  <a:lnTo>
                    <a:pt x="109004" y="0"/>
                  </a:lnTo>
                  <a:lnTo>
                    <a:pt x="115100" y="0"/>
                  </a:lnTo>
                  <a:lnTo>
                    <a:pt x="119570" y="0"/>
                  </a:lnTo>
                  <a:lnTo>
                    <a:pt x="123088" y="1790"/>
                  </a:lnTo>
                  <a:lnTo>
                    <a:pt x="125615" y="5359"/>
                  </a:lnTo>
                  <a:lnTo>
                    <a:pt x="128244" y="8839"/>
                  </a:lnTo>
                  <a:lnTo>
                    <a:pt x="129590" y="13398"/>
                  </a:lnTo>
                  <a:lnTo>
                    <a:pt x="129590" y="19050"/>
                  </a:lnTo>
                  <a:lnTo>
                    <a:pt x="127469" y="34376"/>
                  </a:lnTo>
                  <a:lnTo>
                    <a:pt x="121105" y="47156"/>
                  </a:lnTo>
                  <a:lnTo>
                    <a:pt x="110500" y="57395"/>
                  </a:lnTo>
                  <a:lnTo>
                    <a:pt x="95656" y="65100"/>
                  </a:lnTo>
                  <a:lnTo>
                    <a:pt x="95351" y="68668"/>
                  </a:lnTo>
                  <a:lnTo>
                    <a:pt x="95249" y="72389"/>
                  </a:lnTo>
                  <a:lnTo>
                    <a:pt x="95249" y="76200"/>
                  </a:lnTo>
                  <a:lnTo>
                    <a:pt x="95249" y="85636"/>
                  </a:lnTo>
                  <a:lnTo>
                    <a:pt x="96342" y="92278"/>
                  </a:lnTo>
                  <a:lnTo>
                    <a:pt x="98628" y="96253"/>
                  </a:lnTo>
                  <a:lnTo>
                    <a:pt x="101015" y="100114"/>
                  </a:lnTo>
                  <a:lnTo>
                    <a:pt x="104279" y="102006"/>
                  </a:lnTo>
                  <a:lnTo>
                    <a:pt x="108546" y="102006"/>
                  </a:lnTo>
                  <a:lnTo>
                    <a:pt x="112128" y="102006"/>
                  </a:lnTo>
                  <a:lnTo>
                    <a:pt x="128790" y="89306"/>
                  </a:lnTo>
                  <a:lnTo>
                    <a:pt x="129832" y="88112"/>
                  </a:lnTo>
                  <a:lnTo>
                    <a:pt x="131025" y="87515"/>
                  </a:lnTo>
                  <a:lnTo>
                    <a:pt x="132359" y="87515"/>
                  </a:lnTo>
                  <a:close/>
                </a:path>
                <a:path w="136525" h="118744">
                  <a:moveTo>
                    <a:pt x="114299" y="11709"/>
                  </a:moveTo>
                  <a:lnTo>
                    <a:pt x="112420" y="11709"/>
                  </a:lnTo>
                  <a:lnTo>
                    <a:pt x="110388" y="13500"/>
                  </a:lnTo>
                  <a:lnTo>
                    <a:pt x="108153" y="17068"/>
                  </a:lnTo>
                  <a:lnTo>
                    <a:pt x="106019" y="20548"/>
                  </a:lnTo>
                  <a:lnTo>
                    <a:pt x="103987" y="25361"/>
                  </a:lnTo>
                  <a:lnTo>
                    <a:pt x="102006" y="31559"/>
                  </a:lnTo>
                  <a:lnTo>
                    <a:pt x="100025" y="37655"/>
                  </a:lnTo>
                  <a:lnTo>
                    <a:pt x="98424" y="44411"/>
                  </a:lnTo>
                  <a:lnTo>
                    <a:pt x="97243" y="51803"/>
                  </a:lnTo>
                  <a:lnTo>
                    <a:pt x="104381" y="48920"/>
                  </a:lnTo>
                  <a:lnTo>
                    <a:pt x="109588" y="44754"/>
                  </a:lnTo>
                  <a:lnTo>
                    <a:pt x="112915" y="39293"/>
                  </a:lnTo>
                  <a:lnTo>
                    <a:pt x="116344" y="33743"/>
                  </a:lnTo>
                  <a:lnTo>
                    <a:pt x="118071" y="26746"/>
                  </a:lnTo>
                  <a:lnTo>
                    <a:pt x="118071" y="18262"/>
                  </a:lnTo>
                  <a:lnTo>
                    <a:pt x="118071" y="16179"/>
                  </a:lnTo>
                  <a:lnTo>
                    <a:pt x="117729" y="14592"/>
                  </a:lnTo>
                  <a:lnTo>
                    <a:pt x="117081" y="13500"/>
                  </a:lnTo>
                  <a:lnTo>
                    <a:pt x="116395" y="12306"/>
                  </a:lnTo>
                  <a:lnTo>
                    <a:pt x="115493" y="11709"/>
                  </a:lnTo>
                  <a:lnTo>
                    <a:pt x="114299" y="11709"/>
                  </a:lnTo>
                  <a:close/>
                </a:path>
              </a:pathLst>
            </a:custGeom>
            <a:ln w="5569">
              <a:solidFill>
                <a:srgbClr val="223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774579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111467" y="222796"/>
                  </a:moveTo>
                  <a:lnTo>
                    <a:pt x="68081" y="214046"/>
                  </a:lnTo>
                  <a:lnTo>
                    <a:pt x="32650" y="190182"/>
                  </a:lnTo>
                  <a:lnTo>
                    <a:pt x="8760" y="154784"/>
                  </a:lnTo>
                  <a:lnTo>
                    <a:pt x="0" y="111429"/>
                  </a:lnTo>
                  <a:lnTo>
                    <a:pt x="8760" y="68044"/>
                  </a:lnTo>
                  <a:lnTo>
                    <a:pt x="32650" y="32626"/>
                  </a:lnTo>
                  <a:lnTo>
                    <a:pt x="68081" y="8752"/>
                  </a:lnTo>
                  <a:lnTo>
                    <a:pt x="111467" y="0"/>
                  </a:lnTo>
                  <a:lnTo>
                    <a:pt x="133314" y="2163"/>
                  </a:lnTo>
                  <a:lnTo>
                    <a:pt x="173307" y="18736"/>
                  </a:lnTo>
                  <a:lnTo>
                    <a:pt x="204212" y="49611"/>
                  </a:lnTo>
                  <a:lnTo>
                    <a:pt x="220784" y="89583"/>
                  </a:lnTo>
                  <a:lnTo>
                    <a:pt x="222948" y="111429"/>
                  </a:lnTo>
                  <a:lnTo>
                    <a:pt x="214187" y="154784"/>
                  </a:lnTo>
                  <a:lnTo>
                    <a:pt x="190296" y="190182"/>
                  </a:lnTo>
                  <a:lnTo>
                    <a:pt x="154861" y="214046"/>
                  </a:lnTo>
                  <a:lnTo>
                    <a:pt x="111467" y="222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774579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0" y="111429"/>
                  </a:moveTo>
                  <a:lnTo>
                    <a:pt x="8760" y="68044"/>
                  </a:lnTo>
                  <a:lnTo>
                    <a:pt x="32650" y="32626"/>
                  </a:lnTo>
                  <a:lnTo>
                    <a:pt x="68081" y="8752"/>
                  </a:lnTo>
                  <a:lnTo>
                    <a:pt x="111467" y="0"/>
                  </a:lnTo>
                  <a:lnTo>
                    <a:pt x="133314" y="2163"/>
                  </a:lnTo>
                  <a:lnTo>
                    <a:pt x="173307" y="18736"/>
                  </a:lnTo>
                  <a:lnTo>
                    <a:pt x="204212" y="49611"/>
                  </a:lnTo>
                  <a:lnTo>
                    <a:pt x="220784" y="89583"/>
                  </a:lnTo>
                  <a:lnTo>
                    <a:pt x="222948" y="111429"/>
                  </a:lnTo>
                  <a:lnTo>
                    <a:pt x="214187" y="154784"/>
                  </a:lnTo>
                  <a:lnTo>
                    <a:pt x="190296" y="190182"/>
                  </a:lnTo>
                  <a:lnTo>
                    <a:pt x="154861" y="214046"/>
                  </a:lnTo>
                  <a:lnTo>
                    <a:pt x="111467" y="222796"/>
                  </a:lnTo>
                  <a:lnTo>
                    <a:pt x="68081" y="214046"/>
                  </a:lnTo>
                  <a:lnTo>
                    <a:pt x="32650" y="190182"/>
                  </a:lnTo>
                  <a:lnTo>
                    <a:pt x="8760" y="154784"/>
                  </a:lnTo>
                  <a:lnTo>
                    <a:pt x="0" y="111429"/>
                  </a:lnTo>
                  <a:close/>
                </a:path>
              </a:pathLst>
            </a:custGeom>
            <a:ln w="5569">
              <a:solidFill>
                <a:srgbClr val="CBCB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3821143" y="1629044"/>
            <a:ext cx="129539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223CFF"/>
                </a:solidFill>
                <a:latin typeface="Blackadder ITC"/>
                <a:cs typeface="Blackadder ITC"/>
              </a:rPr>
              <a:t>H</a:t>
            </a:r>
            <a:endParaRPr sz="1050">
              <a:latin typeface="Blackadder ITC"/>
              <a:cs typeface="Blackadder ITC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3816121" y="1602447"/>
            <a:ext cx="3660140" cy="228600"/>
            <a:chOff x="3816121" y="1602447"/>
            <a:chExt cx="3660140" cy="228600"/>
          </a:xfrm>
        </p:grpSpPr>
        <p:sp>
          <p:nvSpPr>
            <p:cNvPr id="53" name="object 53"/>
            <p:cNvSpPr/>
            <p:nvPr/>
          </p:nvSpPr>
          <p:spPr>
            <a:xfrm>
              <a:off x="3818978" y="1658137"/>
              <a:ext cx="136525" cy="118745"/>
            </a:xfrm>
            <a:custGeom>
              <a:avLst/>
              <a:gdLst/>
              <a:ahLst/>
              <a:cxnLst/>
              <a:rect l="l" t="t" r="r" b="b"/>
              <a:pathLst>
                <a:path w="136525" h="118744">
                  <a:moveTo>
                    <a:pt x="132359" y="87515"/>
                  </a:moveTo>
                  <a:lnTo>
                    <a:pt x="133553" y="87515"/>
                  </a:lnTo>
                  <a:lnTo>
                    <a:pt x="134442" y="88061"/>
                  </a:lnTo>
                  <a:lnTo>
                    <a:pt x="135140" y="89103"/>
                  </a:lnTo>
                  <a:lnTo>
                    <a:pt x="135775" y="90195"/>
                  </a:lnTo>
                  <a:lnTo>
                    <a:pt x="136131" y="91630"/>
                  </a:lnTo>
                  <a:lnTo>
                    <a:pt x="136131" y="93471"/>
                  </a:lnTo>
                  <a:lnTo>
                    <a:pt x="136131" y="96939"/>
                  </a:lnTo>
                  <a:lnTo>
                    <a:pt x="105371" y="117881"/>
                  </a:lnTo>
                  <a:lnTo>
                    <a:pt x="96735" y="117881"/>
                  </a:lnTo>
                  <a:lnTo>
                    <a:pt x="77000" y="79184"/>
                  </a:lnTo>
                  <a:lnTo>
                    <a:pt x="77000" y="76161"/>
                  </a:lnTo>
                  <a:lnTo>
                    <a:pt x="77088" y="73126"/>
                  </a:lnTo>
                  <a:lnTo>
                    <a:pt x="77393" y="70053"/>
                  </a:lnTo>
                  <a:lnTo>
                    <a:pt x="71437" y="71145"/>
                  </a:lnTo>
                  <a:lnTo>
                    <a:pt x="64985" y="71945"/>
                  </a:lnTo>
                  <a:lnTo>
                    <a:pt x="58140" y="72440"/>
                  </a:lnTo>
                  <a:lnTo>
                    <a:pt x="53479" y="72834"/>
                  </a:lnTo>
                  <a:lnTo>
                    <a:pt x="50304" y="73126"/>
                  </a:lnTo>
                  <a:lnTo>
                    <a:pt x="48615" y="73228"/>
                  </a:lnTo>
                  <a:lnTo>
                    <a:pt x="47090" y="80390"/>
                  </a:lnTo>
                  <a:lnTo>
                    <a:pt x="35623" y="118275"/>
                  </a:lnTo>
                  <a:lnTo>
                    <a:pt x="30365" y="118275"/>
                  </a:lnTo>
                  <a:lnTo>
                    <a:pt x="24650" y="118275"/>
                  </a:lnTo>
                  <a:lnTo>
                    <a:pt x="21831" y="115696"/>
                  </a:lnTo>
                  <a:lnTo>
                    <a:pt x="21831" y="110540"/>
                  </a:lnTo>
                  <a:lnTo>
                    <a:pt x="21831" y="109346"/>
                  </a:lnTo>
                  <a:lnTo>
                    <a:pt x="22021" y="107708"/>
                  </a:lnTo>
                  <a:lnTo>
                    <a:pt x="22428" y="105575"/>
                  </a:lnTo>
                  <a:lnTo>
                    <a:pt x="24584" y="96802"/>
                  </a:lnTo>
                  <a:lnTo>
                    <a:pt x="26522" y="88719"/>
                  </a:lnTo>
                  <a:lnTo>
                    <a:pt x="28248" y="81325"/>
                  </a:lnTo>
                  <a:lnTo>
                    <a:pt x="29768" y="74625"/>
                  </a:lnTo>
                  <a:lnTo>
                    <a:pt x="23215" y="74815"/>
                  </a:lnTo>
                  <a:lnTo>
                    <a:pt x="20294" y="74815"/>
                  </a:lnTo>
                  <a:lnTo>
                    <a:pt x="18161" y="74371"/>
                  </a:lnTo>
                  <a:lnTo>
                    <a:pt x="16865" y="73431"/>
                  </a:lnTo>
                  <a:lnTo>
                    <a:pt x="15532" y="72389"/>
                  </a:lnTo>
                  <a:lnTo>
                    <a:pt x="14884" y="70650"/>
                  </a:lnTo>
                  <a:lnTo>
                    <a:pt x="14884" y="68275"/>
                  </a:lnTo>
                  <a:lnTo>
                    <a:pt x="14884" y="65392"/>
                  </a:lnTo>
                  <a:lnTo>
                    <a:pt x="15722" y="63258"/>
                  </a:lnTo>
                  <a:lnTo>
                    <a:pt x="17462" y="61925"/>
                  </a:lnTo>
                  <a:lnTo>
                    <a:pt x="19151" y="60477"/>
                  </a:lnTo>
                  <a:lnTo>
                    <a:pt x="21932" y="59689"/>
                  </a:lnTo>
                  <a:lnTo>
                    <a:pt x="25793" y="59537"/>
                  </a:lnTo>
                  <a:lnTo>
                    <a:pt x="32943" y="59143"/>
                  </a:lnTo>
                  <a:lnTo>
                    <a:pt x="34503" y="50292"/>
                  </a:lnTo>
                  <a:lnTo>
                    <a:pt x="35618" y="42579"/>
                  </a:lnTo>
                  <a:lnTo>
                    <a:pt x="36288" y="36005"/>
                  </a:lnTo>
                  <a:lnTo>
                    <a:pt x="36512" y="30568"/>
                  </a:lnTo>
                  <a:lnTo>
                    <a:pt x="36512" y="26352"/>
                  </a:lnTo>
                  <a:lnTo>
                    <a:pt x="35813" y="23520"/>
                  </a:lnTo>
                  <a:lnTo>
                    <a:pt x="34531" y="22034"/>
                  </a:lnTo>
                  <a:lnTo>
                    <a:pt x="33337" y="20446"/>
                  </a:lnTo>
                  <a:lnTo>
                    <a:pt x="31648" y="19646"/>
                  </a:lnTo>
                  <a:lnTo>
                    <a:pt x="29565" y="19646"/>
                  </a:lnTo>
                  <a:lnTo>
                    <a:pt x="7340" y="36817"/>
                  </a:lnTo>
                  <a:lnTo>
                    <a:pt x="6007" y="37515"/>
                  </a:lnTo>
                  <a:lnTo>
                    <a:pt x="4559" y="37515"/>
                  </a:lnTo>
                  <a:lnTo>
                    <a:pt x="3378" y="37515"/>
                  </a:lnTo>
                  <a:lnTo>
                    <a:pt x="2286" y="37020"/>
                  </a:lnTo>
                  <a:lnTo>
                    <a:pt x="1384" y="35928"/>
                  </a:lnTo>
                  <a:lnTo>
                    <a:pt x="495" y="34734"/>
                  </a:lnTo>
                  <a:lnTo>
                    <a:pt x="0" y="33248"/>
                  </a:lnTo>
                  <a:lnTo>
                    <a:pt x="0" y="31356"/>
                  </a:lnTo>
                  <a:lnTo>
                    <a:pt x="0" y="28575"/>
                  </a:lnTo>
                  <a:lnTo>
                    <a:pt x="18262" y="9131"/>
                  </a:lnTo>
                  <a:lnTo>
                    <a:pt x="24206" y="5562"/>
                  </a:lnTo>
                  <a:lnTo>
                    <a:pt x="30264" y="3771"/>
                  </a:lnTo>
                  <a:lnTo>
                    <a:pt x="36512" y="3771"/>
                  </a:lnTo>
                  <a:lnTo>
                    <a:pt x="42163" y="3771"/>
                  </a:lnTo>
                  <a:lnTo>
                    <a:pt x="46634" y="5765"/>
                  </a:lnTo>
                  <a:lnTo>
                    <a:pt x="49809" y="9728"/>
                  </a:lnTo>
                  <a:lnTo>
                    <a:pt x="52984" y="13703"/>
                  </a:lnTo>
                  <a:lnTo>
                    <a:pt x="54571" y="19951"/>
                  </a:lnTo>
                  <a:lnTo>
                    <a:pt x="54571" y="28384"/>
                  </a:lnTo>
                  <a:lnTo>
                    <a:pt x="54368" y="34440"/>
                  </a:lnTo>
                  <a:lnTo>
                    <a:pt x="53765" y="41449"/>
                  </a:lnTo>
                  <a:lnTo>
                    <a:pt x="52771" y="49415"/>
                  </a:lnTo>
                  <a:lnTo>
                    <a:pt x="51396" y="58343"/>
                  </a:lnTo>
                  <a:lnTo>
                    <a:pt x="64490" y="57746"/>
                  </a:lnTo>
                  <a:lnTo>
                    <a:pt x="70142" y="57505"/>
                  </a:lnTo>
                  <a:lnTo>
                    <a:pt x="75006" y="57061"/>
                  </a:lnTo>
                  <a:lnTo>
                    <a:pt x="78981" y="56362"/>
                  </a:lnTo>
                  <a:lnTo>
                    <a:pt x="80330" y="49151"/>
                  </a:lnTo>
                  <a:lnTo>
                    <a:pt x="81999" y="42186"/>
                  </a:lnTo>
                  <a:lnTo>
                    <a:pt x="98628" y="8140"/>
                  </a:lnTo>
                  <a:lnTo>
                    <a:pt x="103479" y="2730"/>
                  </a:lnTo>
                  <a:lnTo>
                    <a:pt x="108991" y="0"/>
                  </a:lnTo>
                  <a:lnTo>
                    <a:pt x="115100" y="0"/>
                  </a:lnTo>
                  <a:lnTo>
                    <a:pt x="119557" y="0"/>
                  </a:lnTo>
                  <a:lnTo>
                    <a:pt x="123075" y="1790"/>
                  </a:lnTo>
                  <a:lnTo>
                    <a:pt x="125615" y="5359"/>
                  </a:lnTo>
                  <a:lnTo>
                    <a:pt x="128244" y="8839"/>
                  </a:lnTo>
                  <a:lnTo>
                    <a:pt x="129578" y="13398"/>
                  </a:lnTo>
                  <a:lnTo>
                    <a:pt x="129578" y="19050"/>
                  </a:lnTo>
                  <a:lnTo>
                    <a:pt x="127458" y="34376"/>
                  </a:lnTo>
                  <a:lnTo>
                    <a:pt x="121097" y="47156"/>
                  </a:lnTo>
                  <a:lnTo>
                    <a:pt x="110493" y="57395"/>
                  </a:lnTo>
                  <a:lnTo>
                    <a:pt x="95643" y="65100"/>
                  </a:lnTo>
                  <a:lnTo>
                    <a:pt x="95351" y="68668"/>
                  </a:lnTo>
                  <a:lnTo>
                    <a:pt x="95250" y="72389"/>
                  </a:lnTo>
                  <a:lnTo>
                    <a:pt x="95250" y="76200"/>
                  </a:lnTo>
                  <a:lnTo>
                    <a:pt x="95250" y="85636"/>
                  </a:lnTo>
                  <a:lnTo>
                    <a:pt x="96342" y="92278"/>
                  </a:lnTo>
                  <a:lnTo>
                    <a:pt x="98628" y="96253"/>
                  </a:lnTo>
                  <a:lnTo>
                    <a:pt x="101003" y="100114"/>
                  </a:lnTo>
                  <a:lnTo>
                    <a:pt x="104279" y="102006"/>
                  </a:lnTo>
                  <a:lnTo>
                    <a:pt x="108546" y="102006"/>
                  </a:lnTo>
                  <a:lnTo>
                    <a:pt x="112115" y="102006"/>
                  </a:lnTo>
                  <a:lnTo>
                    <a:pt x="128790" y="89306"/>
                  </a:lnTo>
                  <a:lnTo>
                    <a:pt x="129832" y="88112"/>
                  </a:lnTo>
                  <a:lnTo>
                    <a:pt x="131013" y="87515"/>
                  </a:lnTo>
                  <a:lnTo>
                    <a:pt x="132359" y="87515"/>
                  </a:lnTo>
                  <a:close/>
                </a:path>
                <a:path w="136525" h="118744">
                  <a:moveTo>
                    <a:pt x="114300" y="11709"/>
                  </a:moveTo>
                  <a:lnTo>
                    <a:pt x="112420" y="11709"/>
                  </a:lnTo>
                  <a:lnTo>
                    <a:pt x="110375" y="13500"/>
                  </a:lnTo>
                  <a:lnTo>
                    <a:pt x="108153" y="17068"/>
                  </a:lnTo>
                  <a:lnTo>
                    <a:pt x="106019" y="20548"/>
                  </a:lnTo>
                  <a:lnTo>
                    <a:pt x="103987" y="25361"/>
                  </a:lnTo>
                  <a:lnTo>
                    <a:pt x="101993" y="31559"/>
                  </a:lnTo>
                  <a:lnTo>
                    <a:pt x="100012" y="37655"/>
                  </a:lnTo>
                  <a:lnTo>
                    <a:pt x="98425" y="44411"/>
                  </a:lnTo>
                  <a:lnTo>
                    <a:pt x="97231" y="51803"/>
                  </a:lnTo>
                  <a:lnTo>
                    <a:pt x="104381" y="48920"/>
                  </a:lnTo>
                  <a:lnTo>
                    <a:pt x="109588" y="44754"/>
                  </a:lnTo>
                  <a:lnTo>
                    <a:pt x="112915" y="39293"/>
                  </a:lnTo>
                  <a:lnTo>
                    <a:pt x="116332" y="33743"/>
                  </a:lnTo>
                  <a:lnTo>
                    <a:pt x="118071" y="26746"/>
                  </a:lnTo>
                  <a:lnTo>
                    <a:pt x="118071" y="18262"/>
                  </a:lnTo>
                  <a:lnTo>
                    <a:pt x="118071" y="16179"/>
                  </a:lnTo>
                  <a:lnTo>
                    <a:pt x="117728" y="14592"/>
                  </a:lnTo>
                  <a:lnTo>
                    <a:pt x="117081" y="13500"/>
                  </a:lnTo>
                  <a:lnTo>
                    <a:pt x="116382" y="12306"/>
                  </a:lnTo>
                  <a:lnTo>
                    <a:pt x="115493" y="11709"/>
                  </a:lnTo>
                  <a:lnTo>
                    <a:pt x="114300" y="11709"/>
                  </a:lnTo>
                  <a:close/>
                </a:path>
              </a:pathLst>
            </a:custGeom>
            <a:ln w="5569">
              <a:solidFill>
                <a:srgbClr val="223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249909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111480" y="222796"/>
                  </a:moveTo>
                  <a:lnTo>
                    <a:pt x="68087" y="214046"/>
                  </a:lnTo>
                  <a:lnTo>
                    <a:pt x="32651" y="190182"/>
                  </a:lnTo>
                  <a:lnTo>
                    <a:pt x="8760" y="154784"/>
                  </a:lnTo>
                  <a:lnTo>
                    <a:pt x="0" y="111429"/>
                  </a:lnTo>
                  <a:lnTo>
                    <a:pt x="8760" y="68044"/>
                  </a:lnTo>
                  <a:lnTo>
                    <a:pt x="32651" y="32626"/>
                  </a:lnTo>
                  <a:lnTo>
                    <a:pt x="68087" y="8752"/>
                  </a:lnTo>
                  <a:lnTo>
                    <a:pt x="111480" y="0"/>
                  </a:lnTo>
                  <a:lnTo>
                    <a:pt x="133332" y="2163"/>
                  </a:lnTo>
                  <a:lnTo>
                    <a:pt x="173336" y="18736"/>
                  </a:lnTo>
                  <a:lnTo>
                    <a:pt x="204239" y="49611"/>
                  </a:lnTo>
                  <a:lnTo>
                    <a:pt x="220791" y="89583"/>
                  </a:lnTo>
                  <a:lnTo>
                    <a:pt x="222948" y="111429"/>
                  </a:lnTo>
                  <a:lnTo>
                    <a:pt x="214188" y="154784"/>
                  </a:lnTo>
                  <a:lnTo>
                    <a:pt x="190298" y="190182"/>
                  </a:lnTo>
                  <a:lnTo>
                    <a:pt x="154866" y="214046"/>
                  </a:lnTo>
                  <a:lnTo>
                    <a:pt x="111480" y="222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249909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0" y="111429"/>
                  </a:moveTo>
                  <a:lnTo>
                    <a:pt x="8760" y="68044"/>
                  </a:lnTo>
                  <a:lnTo>
                    <a:pt x="32651" y="32626"/>
                  </a:lnTo>
                  <a:lnTo>
                    <a:pt x="68087" y="8752"/>
                  </a:lnTo>
                  <a:lnTo>
                    <a:pt x="111480" y="0"/>
                  </a:lnTo>
                  <a:lnTo>
                    <a:pt x="133332" y="2163"/>
                  </a:lnTo>
                  <a:lnTo>
                    <a:pt x="173336" y="18736"/>
                  </a:lnTo>
                  <a:lnTo>
                    <a:pt x="204239" y="49611"/>
                  </a:lnTo>
                  <a:lnTo>
                    <a:pt x="220791" y="89583"/>
                  </a:lnTo>
                  <a:lnTo>
                    <a:pt x="222948" y="111429"/>
                  </a:lnTo>
                  <a:lnTo>
                    <a:pt x="214188" y="154784"/>
                  </a:lnTo>
                  <a:lnTo>
                    <a:pt x="190298" y="190182"/>
                  </a:lnTo>
                  <a:lnTo>
                    <a:pt x="154866" y="214046"/>
                  </a:lnTo>
                  <a:lnTo>
                    <a:pt x="111480" y="222796"/>
                  </a:lnTo>
                  <a:lnTo>
                    <a:pt x="68087" y="214046"/>
                  </a:lnTo>
                  <a:lnTo>
                    <a:pt x="32651" y="190182"/>
                  </a:lnTo>
                  <a:lnTo>
                    <a:pt x="8760" y="154784"/>
                  </a:lnTo>
                  <a:lnTo>
                    <a:pt x="0" y="111429"/>
                  </a:lnTo>
                  <a:close/>
                </a:path>
              </a:pathLst>
            </a:custGeom>
            <a:ln w="5569">
              <a:solidFill>
                <a:srgbClr val="CBCB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7296498" y="1629044"/>
            <a:ext cx="129539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223CFF"/>
                </a:solidFill>
                <a:latin typeface="Blackadder ITC"/>
                <a:cs typeface="Blackadder ITC"/>
              </a:rPr>
              <a:t>H</a:t>
            </a:r>
            <a:endParaRPr sz="1050">
              <a:latin typeface="Blackadder ITC"/>
              <a:cs typeface="Blackadder ITC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7294308" y="1658137"/>
            <a:ext cx="136525" cy="118745"/>
          </a:xfrm>
          <a:custGeom>
            <a:avLst/>
            <a:gdLst/>
            <a:ahLst/>
            <a:cxnLst/>
            <a:rect l="l" t="t" r="r" b="b"/>
            <a:pathLst>
              <a:path w="136525" h="118744">
                <a:moveTo>
                  <a:pt x="132359" y="87515"/>
                </a:moveTo>
                <a:lnTo>
                  <a:pt x="133553" y="87515"/>
                </a:lnTo>
                <a:lnTo>
                  <a:pt x="134442" y="88061"/>
                </a:lnTo>
                <a:lnTo>
                  <a:pt x="135140" y="89103"/>
                </a:lnTo>
                <a:lnTo>
                  <a:pt x="135788" y="90195"/>
                </a:lnTo>
                <a:lnTo>
                  <a:pt x="136131" y="91630"/>
                </a:lnTo>
                <a:lnTo>
                  <a:pt x="136131" y="93471"/>
                </a:lnTo>
                <a:lnTo>
                  <a:pt x="136131" y="96939"/>
                </a:lnTo>
                <a:lnTo>
                  <a:pt x="105371" y="117881"/>
                </a:lnTo>
                <a:lnTo>
                  <a:pt x="96748" y="117881"/>
                </a:lnTo>
                <a:lnTo>
                  <a:pt x="77000" y="79184"/>
                </a:lnTo>
                <a:lnTo>
                  <a:pt x="77000" y="76161"/>
                </a:lnTo>
                <a:lnTo>
                  <a:pt x="77101" y="73126"/>
                </a:lnTo>
                <a:lnTo>
                  <a:pt x="77393" y="70053"/>
                </a:lnTo>
                <a:lnTo>
                  <a:pt x="71437" y="71145"/>
                </a:lnTo>
                <a:lnTo>
                  <a:pt x="64998" y="71945"/>
                </a:lnTo>
                <a:lnTo>
                  <a:pt x="58153" y="72440"/>
                </a:lnTo>
                <a:lnTo>
                  <a:pt x="53479" y="72834"/>
                </a:lnTo>
                <a:lnTo>
                  <a:pt x="50304" y="73126"/>
                </a:lnTo>
                <a:lnTo>
                  <a:pt x="48628" y="73228"/>
                </a:lnTo>
                <a:lnTo>
                  <a:pt x="47097" y="80390"/>
                </a:lnTo>
                <a:lnTo>
                  <a:pt x="35623" y="118275"/>
                </a:lnTo>
                <a:lnTo>
                  <a:pt x="30365" y="118275"/>
                </a:lnTo>
                <a:lnTo>
                  <a:pt x="24663" y="118275"/>
                </a:lnTo>
                <a:lnTo>
                  <a:pt x="21831" y="115696"/>
                </a:lnTo>
                <a:lnTo>
                  <a:pt x="21831" y="110540"/>
                </a:lnTo>
                <a:lnTo>
                  <a:pt x="21831" y="109346"/>
                </a:lnTo>
                <a:lnTo>
                  <a:pt x="22034" y="107708"/>
                </a:lnTo>
                <a:lnTo>
                  <a:pt x="22428" y="105575"/>
                </a:lnTo>
                <a:lnTo>
                  <a:pt x="24586" y="96802"/>
                </a:lnTo>
                <a:lnTo>
                  <a:pt x="26527" y="88719"/>
                </a:lnTo>
                <a:lnTo>
                  <a:pt x="28253" y="81325"/>
                </a:lnTo>
                <a:lnTo>
                  <a:pt x="29768" y="74625"/>
                </a:lnTo>
                <a:lnTo>
                  <a:pt x="23228" y="74815"/>
                </a:lnTo>
                <a:lnTo>
                  <a:pt x="20294" y="74815"/>
                </a:lnTo>
                <a:lnTo>
                  <a:pt x="18160" y="74371"/>
                </a:lnTo>
                <a:lnTo>
                  <a:pt x="16878" y="73431"/>
                </a:lnTo>
                <a:lnTo>
                  <a:pt x="15532" y="72389"/>
                </a:lnTo>
                <a:lnTo>
                  <a:pt x="14884" y="70650"/>
                </a:lnTo>
                <a:lnTo>
                  <a:pt x="14884" y="68275"/>
                </a:lnTo>
                <a:lnTo>
                  <a:pt x="14884" y="65392"/>
                </a:lnTo>
                <a:lnTo>
                  <a:pt x="15735" y="63258"/>
                </a:lnTo>
                <a:lnTo>
                  <a:pt x="17462" y="61925"/>
                </a:lnTo>
                <a:lnTo>
                  <a:pt x="19151" y="60477"/>
                </a:lnTo>
                <a:lnTo>
                  <a:pt x="21932" y="59689"/>
                </a:lnTo>
                <a:lnTo>
                  <a:pt x="25806" y="59537"/>
                </a:lnTo>
                <a:lnTo>
                  <a:pt x="32943" y="59143"/>
                </a:lnTo>
                <a:lnTo>
                  <a:pt x="34508" y="50292"/>
                </a:lnTo>
                <a:lnTo>
                  <a:pt x="35623" y="42579"/>
                </a:lnTo>
                <a:lnTo>
                  <a:pt x="36290" y="36005"/>
                </a:lnTo>
                <a:lnTo>
                  <a:pt x="36512" y="30568"/>
                </a:lnTo>
                <a:lnTo>
                  <a:pt x="36512" y="26352"/>
                </a:lnTo>
                <a:lnTo>
                  <a:pt x="35826" y="23520"/>
                </a:lnTo>
                <a:lnTo>
                  <a:pt x="34531" y="22034"/>
                </a:lnTo>
                <a:lnTo>
                  <a:pt x="33337" y="20446"/>
                </a:lnTo>
                <a:lnTo>
                  <a:pt x="31661" y="19646"/>
                </a:lnTo>
                <a:lnTo>
                  <a:pt x="29578" y="19646"/>
                </a:lnTo>
                <a:lnTo>
                  <a:pt x="7353" y="36817"/>
                </a:lnTo>
                <a:lnTo>
                  <a:pt x="6007" y="37515"/>
                </a:lnTo>
                <a:lnTo>
                  <a:pt x="4572" y="37515"/>
                </a:lnTo>
                <a:lnTo>
                  <a:pt x="3378" y="37515"/>
                </a:lnTo>
                <a:lnTo>
                  <a:pt x="2285" y="37020"/>
                </a:lnTo>
                <a:lnTo>
                  <a:pt x="1397" y="35928"/>
                </a:lnTo>
                <a:lnTo>
                  <a:pt x="507" y="34734"/>
                </a:lnTo>
                <a:lnTo>
                  <a:pt x="0" y="33248"/>
                </a:lnTo>
                <a:lnTo>
                  <a:pt x="0" y="31356"/>
                </a:lnTo>
                <a:lnTo>
                  <a:pt x="0" y="28575"/>
                </a:lnTo>
                <a:lnTo>
                  <a:pt x="18262" y="9131"/>
                </a:lnTo>
                <a:lnTo>
                  <a:pt x="24218" y="5562"/>
                </a:lnTo>
                <a:lnTo>
                  <a:pt x="30264" y="3771"/>
                </a:lnTo>
                <a:lnTo>
                  <a:pt x="36512" y="3771"/>
                </a:lnTo>
                <a:lnTo>
                  <a:pt x="42176" y="3771"/>
                </a:lnTo>
                <a:lnTo>
                  <a:pt x="46634" y="5765"/>
                </a:lnTo>
                <a:lnTo>
                  <a:pt x="49809" y="9728"/>
                </a:lnTo>
                <a:lnTo>
                  <a:pt x="52984" y="13703"/>
                </a:lnTo>
                <a:lnTo>
                  <a:pt x="54571" y="19951"/>
                </a:lnTo>
                <a:lnTo>
                  <a:pt x="54571" y="28384"/>
                </a:lnTo>
                <a:lnTo>
                  <a:pt x="54368" y="34440"/>
                </a:lnTo>
                <a:lnTo>
                  <a:pt x="53765" y="41449"/>
                </a:lnTo>
                <a:lnTo>
                  <a:pt x="52771" y="49415"/>
                </a:lnTo>
                <a:lnTo>
                  <a:pt x="51396" y="58343"/>
                </a:lnTo>
                <a:lnTo>
                  <a:pt x="64503" y="57746"/>
                </a:lnTo>
                <a:lnTo>
                  <a:pt x="70154" y="57505"/>
                </a:lnTo>
                <a:lnTo>
                  <a:pt x="75018" y="57061"/>
                </a:lnTo>
                <a:lnTo>
                  <a:pt x="78981" y="56362"/>
                </a:lnTo>
                <a:lnTo>
                  <a:pt x="80331" y="49151"/>
                </a:lnTo>
                <a:lnTo>
                  <a:pt x="82003" y="42186"/>
                </a:lnTo>
                <a:lnTo>
                  <a:pt x="98628" y="8140"/>
                </a:lnTo>
                <a:lnTo>
                  <a:pt x="103492" y="2730"/>
                </a:lnTo>
                <a:lnTo>
                  <a:pt x="109004" y="0"/>
                </a:lnTo>
                <a:lnTo>
                  <a:pt x="115100" y="0"/>
                </a:lnTo>
                <a:lnTo>
                  <a:pt x="119570" y="0"/>
                </a:lnTo>
                <a:lnTo>
                  <a:pt x="123088" y="1790"/>
                </a:lnTo>
                <a:lnTo>
                  <a:pt x="125615" y="5359"/>
                </a:lnTo>
                <a:lnTo>
                  <a:pt x="128244" y="8839"/>
                </a:lnTo>
                <a:lnTo>
                  <a:pt x="129590" y="13398"/>
                </a:lnTo>
                <a:lnTo>
                  <a:pt x="129590" y="19050"/>
                </a:lnTo>
                <a:lnTo>
                  <a:pt x="127469" y="34376"/>
                </a:lnTo>
                <a:lnTo>
                  <a:pt x="121105" y="47156"/>
                </a:lnTo>
                <a:lnTo>
                  <a:pt x="110500" y="57395"/>
                </a:lnTo>
                <a:lnTo>
                  <a:pt x="95656" y="65100"/>
                </a:lnTo>
                <a:lnTo>
                  <a:pt x="95351" y="68668"/>
                </a:lnTo>
                <a:lnTo>
                  <a:pt x="95250" y="72389"/>
                </a:lnTo>
                <a:lnTo>
                  <a:pt x="95250" y="76200"/>
                </a:lnTo>
                <a:lnTo>
                  <a:pt x="95250" y="85636"/>
                </a:lnTo>
                <a:lnTo>
                  <a:pt x="96342" y="92278"/>
                </a:lnTo>
                <a:lnTo>
                  <a:pt x="98628" y="96253"/>
                </a:lnTo>
                <a:lnTo>
                  <a:pt x="101015" y="100114"/>
                </a:lnTo>
                <a:lnTo>
                  <a:pt x="104279" y="102006"/>
                </a:lnTo>
                <a:lnTo>
                  <a:pt x="108546" y="102006"/>
                </a:lnTo>
                <a:lnTo>
                  <a:pt x="112128" y="102006"/>
                </a:lnTo>
                <a:lnTo>
                  <a:pt x="128790" y="89306"/>
                </a:lnTo>
                <a:lnTo>
                  <a:pt x="129832" y="88112"/>
                </a:lnTo>
                <a:lnTo>
                  <a:pt x="131025" y="87515"/>
                </a:lnTo>
                <a:lnTo>
                  <a:pt x="132359" y="87515"/>
                </a:lnTo>
                <a:close/>
              </a:path>
              <a:path w="136525" h="118744">
                <a:moveTo>
                  <a:pt x="114300" y="11709"/>
                </a:moveTo>
                <a:lnTo>
                  <a:pt x="112420" y="11709"/>
                </a:lnTo>
                <a:lnTo>
                  <a:pt x="110388" y="13500"/>
                </a:lnTo>
                <a:lnTo>
                  <a:pt x="108153" y="17068"/>
                </a:lnTo>
                <a:lnTo>
                  <a:pt x="106019" y="20548"/>
                </a:lnTo>
                <a:lnTo>
                  <a:pt x="103987" y="25361"/>
                </a:lnTo>
                <a:lnTo>
                  <a:pt x="102006" y="31559"/>
                </a:lnTo>
                <a:lnTo>
                  <a:pt x="100012" y="37655"/>
                </a:lnTo>
                <a:lnTo>
                  <a:pt x="98425" y="44411"/>
                </a:lnTo>
                <a:lnTo>
                  <a:pt x="97243" y="51803"/>
                </a:lnTo>
                <a:lnTo>
                  <a:pt x="104381" y="48920"/>
                </a:lnTo>
                <a:lnTo>
                  <a:pt x="109588" y="44754"/>
                </a:lnTo>
                <a:lnTo>
                  <a:pt x="112915" y="39293"/>
                </a:lnTo>
                <a:lnTo>
                  <a:pt x="116344" y="33743"/>
                </a:lnTo>
                <a:lnTo>
                  <a:pt x="118071" y="26746"/>
                </a:lnTo>
                <a:lnTo>
                  <a:pt x="118071" y="18262"/>
                </a:lnTo>
                <a:lnTo>
                  <a:pt x="118071" y="16179"/>
                </a:lnTo>
                <a:lnTo>
                  <a:pt x="117728" y="14592"/>
                </a:lnTo>
                <a:lnTo>
                  <a:pt x="117081" y="13500"/>
                </a:lnTo>
                <a:lnTo>
                  <a:pt x="116395" y="12306"/>
                </a:lnTo>
                <a:lnTo>
                  <a:pt x="115493" y="11709"/>
                </a:lnTo>
                <a:lnTo>
                  <a:pt x="114300" y="11709"/>
                </a:lnTo>
                <a:close/>
              </a:path>
            </a:pathLst>
          </a:custGeom>
          <a:ln w="5569">
            <a:solidFill>
              <a:srgbClr val="223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7279236" y="1796442"/>
            <a:ext cx="3013075" cy="1162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54800"/>
              </a:lnSpc>
              <a:spcBef>
                <a:spcPts val="95"/>
              </a:spcBef>
            </a:pPr>
            <a:r>
              <a:rPr sz="850" dirty="0">
                <a:latin typeface="Arial Unicode MS"/>
                <a:cs typeface="Arial Unicode MS"/>
              </a:rPr>
              <a:t>A</a:t>
            </a:r>
            <a:r>
              <a:rPr sz="850" spc="85" dirty="0">
                <a:latin typeface="Arial Unicode MS"/>
                <a:cs typeface="Arial Unicode MS"/>
              </a:rPr>
              <a:t> </a:t>
            </a:r>
            <a:r>
              <a:rPr sz="850" spc="65" dirty="0">
                <a:latin typeface="Arial Unicode MS"/>
                <a:cs typeface="Arial Unicode MS"/>
              </a:rPr>
              <a:t>room</a:t>
            </a:r>
            <a:r>
              <a:rPr sz="850" spc="85" dirty="0">
                <a:latin typeface="Arial Unicode MS"/>
                <a:cs typeface="Arial Unicode MS"/>
              </a:rPr>
              <a:t> </a:t>
            </a:r>
            <a:r>
              <a:rPr sz="850" spc="50" dirty="0">
                <a:latin typeface="Arial Unicode MS"/>
                <a:cs typeface="Arial Unicode MS"/>
              </a:rPr>
              <a:t>with</a:t>
            </a:r>
            <a:r>
              <a:rPr sz="850" spc="90" dirty="0">
                <a:latin typeface="Arial Unicode MS"/>
                <a:cs typeface="Arial Unicode MS"/>
              </a:rPr>
              <a:t> </a:t>
            </a:r>
            <a:r>
              <a:rPr sz="850" dirty="0">
                <a:latin typeface="Arial Unicode MS"/>
                <a:cs typeface="Arial Unicode MS"/>
              </a:rPr>
              <a:t>a</a:t>
            </a:r>
            <a:r>
              <a:rPr sz="850" spc="95" dirty="0">
                <a:latin typeface="Arial Unicode MS"/>
                <a:cs typeface="Arial Unicode MS"/>
              </a:rPr>
              <a:t> </a:t>
            </a:r>
            <a:r>
              <a:rPr sz="850" dirty="0">
                <a:latin typeface="Arial Unicode MS"/>
                <a:cs typeface="Arial Unicode MS"/>
              </a:rPr>
              <a:t>great</a:t>
            </a:r>
            <a:r>
              <a:rPr sz="850" spc="85" dirty="0">
                <a:latin typeface="Arial Unicode MS"/>
                <a:cs typeface="Arial Unicode MS"/>
              </a:rPr>
              <a:t> </a:t>
            </a:r>
            <a:r>
              <a:rPr sz="850" dirty="0">
                <a:latin typeface="Arial Unicode MS"/>
                <a:cs typeface="Arial Unicode MS"/>
              </a:rPr>
              <a:t>view</a:t>
            </a:r>
            <a:r>
              <a:rPr sz="850" spc="90" dirty="0">
                <a:latin typeface="Arial Unicode MS"/>
                <a:cs typeface="Arial Unicode MS"/>
              </a:rPr>
              <a:t> </a:t>
            </a:r>
            <a:r>
              <a:rPr sz="850" dirty="0">
                <a:latin typeface="Arial Unicode MS"/>
                <a:cs typeface="Arial Unicode MS"/>
              </a:rPr>
              <a:t>is</a:t>
            </a:r>
            <a:r>
              <a:rPr sz="850" spc="85" dirty="0">
                <a:latin typeface="Arial Unicode MS"/>
                <a:cs typeface="Arial Unicode MS"/>
              </a:rPr>
              <a:t> </a:t>
            </a:r>
            <a:r>
              <a:rPr sz="850" dirty="0">
                <a:latin typeface="Arial Unicode MS"/>
                <a:cs typeface="Arial Unicode MS"/>
              </a:rPr>
              <a:t>just</a:t>
            </a:r>
            <a:r>
              <a:rPr sz="850" spc="90" dirty="0">
                <a:latin typeface="Arial Unicode MS"/>
                <a:cs typeface="Arial Unicode MS"/>
              </a:rPr>
              <a:t> </a:t>
            </a:r>
            <a:r>
              <a:rPr sz="850" dirty="0">
                <a:latin typeface="Arial Unicode MS"/>
                <a:cs typeface="Arial Unicode MS"/>
              </a:rPr>
              <a:t>the</a:t>
            </a:r>
            <a:r>
              <a:rPr sz="850" spc="90" dirty="0">
                <a:latin typeface="Arial Unicode MS"/>
                <a:cs typeface="Arial Unicode MS"/>
              </a:rPr>
              <a:t> </a:t>
            </a:r>
            <a:r>
              <a:rPr sz="850" dirty="0">
                <a:latin typeface="Arial Unicode MS"/>
                <a:cs typeface="Arial Unicode MS"/>
              </a:rPr>
              <a:t>kind</a:t>
            </a:r>
            <a:r>
              <a:rPr sz="850" spc="90" dirty="0">
                <a:latin typeface="Arial Unicode MS"/>
                <a:cs typeface="Arial Unicode MS"/>
              </a:rPr>
              <a:t> </a:t>
            </a:r>
            <a:r>
              <a:rPr sz="850" spc="55" dirty="0">
                <a:latin typeface="Arial Unicode MS"/>
                <a:cs typeface="Arial Unicode MS"/>
              </a:rPr>
              <a:t>of</a:t>
            </a:r>
            <a:r>
              <a:rPr sz="850" spc="85" dirty="0">
                <a:latin typeface="Arial Unicode MS"/>
                <a:cs typeface="Arial Unicode MS"/>
              </a:rPr>
              <a:t> </a:t>
            </a:r>
            <a:r>
              <a:rPr sz="850" dirty="0">
                <a:latin typeface="Arial Unicode MS"/>
                <a:cs typeface="Arial Unicode MS"/>
              </a:rPr>
              <a:t>motivation</a:t>
            </a:r>
            <a:r>
              <a:rPr sz="850" spc="90" dirty="0">
                <a:latin typeface="Arial Unicode MS"/>
                <a:cs typeface="Arial Unicode MS"/>
              </a:rPr>
              <a:t> </a:t>
            </a:r>
            <a:r>
              <a:rPr sz="850" spc="-25" dirty="0">
                <a:latin typeface="Arial Unicode MS"/>
                <a:cs typeface="Arial Unicode MS"/>
              </a:rPr>
              <a:t>you </a:t>
            </a:r>
            <a:r>
              <a:rPr sz="850" dirty="0">
                <a:latin typeface="Arial Unicode MS"/>
                <a:cs typeface="Arial Unicode MS"/>
              </a:rPr>
              <a:t>need</a:t>
            </a:r>
            <a:r>
              <a:rPr sz="850" spc="95" dirty="0">
                <a:latin typeface="Arial Unicode MS"/>
                <a:cs typeface="Arial Unicode MS"/>
              </a:rPr>
              <a:t> </a:t>
            </a:r>
            <a:r>
              <a:rPr sz="850" dirty="0">
                <a:latin typeface="Arial Unicode MS"/>
                <a:cs typeface="Arial Unicode MS"/>
              </a:rPr>
              <a:t>in</a:t>
            </a:r>
            <a:r>
              <a:rPr sz="850" spc="95" dirty="0">
                <a:latin typeface="Arial Unicode MS"/>
                <a:cs typeface="Arial Unicode MS"/>
              </a:rPr>
              <a:t> </a:t>
            </a:r>
            <a:r>
              <a:rPr sz="850" spc="-10" dirty="0">
                <a:latin typeface="Arial Unicode MS"/>
                <a:cs typeface="Arial Unicode MS"/>
              </a:rPr>
              <a:t>life!</a:t>
            </a:r>
            <a:endParaRPr sz="850">
              <a:latin typeface="Arial Unicode MS"/>
              <a:cs typeface="Arial Unicode MS"/>
            </a:endParaRPr>
          </a:p>
          <a:p>
            <a:pPr marR="631825">
              <a:lnSpc>
                <a:spcPct val="154800"/>
              </a:lnSpc>
              <a:spcBef>
                <a:spcPts val="525"/>
              </a:spcBef>
            </a:pPr>
            <a:r>
              <a:rPr sz="850" dirty="0">
                <a:latin typeface="Arial Unicode MS"/>
                <a:cs typeface="Arial Unicode MS"/>
              </a:rPr>
              <a:t>Book</a:t>
            </a:r>
            <a:r>
              <a:rPr sz="850" spc="90" dirty="0">
                <a:latin typeface="Arial Unicode MS"/>
                <a:cs typeface="Arial Unicode MS"/>
              </a:rPr>
              <a:t> </a:t>
            </a:r>
            <a:r>
              <a:rPr sz="850" dirty="0">
                <a:latin typeface="Arial Unicode MS"/>
                <a:cs typeface="Arial Unicode MS"/>
              </a:rPr>
              <a:t>your</a:t>
            </a:r>
            <a:r>
              <a:rPr sz="850" spc="90" dirty="0">
                <a:latin typeface="Arial Unicode MS"/>
                <a:cs typeface="Arial Unicode MS"/>
              </a:rPr>
              <a:t> </a:t>
            </a:r>
            <a:r>
              <a:rPr sz="850" dirty="0">
                <a:latin typeface="Arial Unicode MS"/>
                <a:cs typeface="Arial Unicode MS"/>
              </a:rPr>
              <a:t>stay</a:t>
            </a:r>
            <a:r>
              <a:rPr sz="850" spc="90" dirty="0">
                <a:latin typeface="Arial Unicode MS"/>
                <a:cs typeface="Arial Unicode MS"/>
              </a:rPr>
              <a:t> </a:t>
            </a:r>
            <a:r>
              <a:rPr sz="850" spc="55" dirty="0">
                <a:latin typeface="Arial Unicode MS"/>
                <a:cs typeface="Arial Unicode MS"/>
              </a:rPr>
              <a:t>now</a:t>
            </a:r>
            <a:r>
              <a:rPr sz="850" spc="95" dirty="0">
                <a:latin typeface="Arial Unicode MS"/>
                <a:cs typeface="Arial Unicode MS"/>
              </a:rPr>
              <a:t> </a:t>
            </a:r>
            <a:r>
              <a:rPr sz="850" dirty="0">
                <a:latin typeface="Arial Unicode MS"/>
                <a:cs typeface="Arial Unicode MS"/>
              </a:rPr>
              <a:t>at</a:t>
            </a:r>
            <a:r>
              <a:rPr sz="850" spc="100" dirty="0">
                <a:latin typeface="Arial Unicode MS"/>
                <a:cs typeface="Arial Unicode MS"/>
              </a:rPr>
              <a:t> </a:t>
            </a:r>
            <a:r>
              <a:rPr sz="850" b="1" dirty="0">
                <a:latin typeface="Arial"/>
                <a:cs typeface="Arial"/>
              </a:rPr>
              <a:t>Hotel</a:t>
            </a:r>
            <a:r>
              <a:rPr sz="850" b="1" spc="9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Casa</a:t>
            </a:r>
            <a:r>
              <a:rPr sz="850" b="1" spc="95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Bella,</a:t>
            </a:r>
            <a:r>
              <a:rPr sz="850" b="1" spc="90" dirty="0">
                <a:latin typeface="Arial"/>
                <a:cs typeface="Arial"/>
              </a:rPr>
              <a:t> </a:t>
            </a:r>
            <a:r>
              <a:rPr sz="850" b="1" spc="-10" dirty="0">
                <a:latin typeface="Arial"/>
                <a:cs typeface="Arial"/>
              </a:rPr>
              <a:t>Bali</a:t>
            </a:r>
            <a:r>
              <a:rPr sz="850" spc="-10" dirty="0">
                <a:latin typeface="Arial Unicode MS"/>
                <a:cs typeface="Arial Unicode MS"/>
              </a:rPr>
              <a:t>! </a:t>
            </a:r>
            <a:r>
              <a:rPr sz="850" b="1" spc="-10" dirty="0">
                <a:latin typeface="Arial"/>
                <a:cs typeface="Arial"/>
                <a:hlinkClick r:id="rId3"/>
              </a:rPr>
              <a:t>www.casabellabali.com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850" dirty="0">
                <a:latin typeface="Arial Unicode MS"/>
                <a:cs typeface="Arial Unicode MS"/>
              </a:rPr>
              <a:t>#</a:t>
            </a:r>
            <a:r>
              <a:rPr sz="850" b="1" dirty="0">
                <a:latin typeface="Arial"/>
                <a:cs typeface="Arial"/>
              </a:rPr>
              <a:t>HotelCasaBella</a:t>
            </a:r>
            <a:r>
              <a:rPr sz="850" b="1" spc="225" dirty="0">
                <a:latin typeface="Arial"/>
                <a:cs typeface="Arial"/>
              </a:rPr>
              <a:t> </a:t>
            </a:r>
            <a:r>
              <a:rPr sz="850" dirty="0">
                <a:latin typeface="Arial Unicode MS"/>
                <a:cs typeface="Arial Unicode MS"/>
              </a:rPr>
              <a:t>#</a:t>
            </a:r>
            <a:r>
              <a:rPr sz="850" b="1" dirty="0">
                <a:latin typeface="Arial"/>
                <a:cs typeface="Arial"/>
              </a:rPr>
              <a:t>Bali</a:t>
            </a:r>
            <a:r>
              <a:rPr sz="850" b="1" spc="229" dirty="0">
                <a:latin typeface="Arial"/>
                <a:cs typeface="Arial"/>
              </a:rPr>
              <a:t> </a:t>
            </a:r>
            <a:r>
              <a:rPr sz="850" dirty="0">
                <a:latin typeface="Arial Unicode MS"/>
                <a:cs typeface="Arial Unicode MS"/>
              </a:rPr>
              <a:t>#Hotel</a:t>
            </a:r>
            <a:r>
              <a:rPr sz="850" spc="229" dirty="0">
                <a:latin typeface="Arial Unicode MS"/>
                <a:cs typeface="Arial Unicode MS"/>
              </a:rPr>
              <a:t> </a:t>
            </a:r>
            <a:r>
              <a:rPr sz="850" dirty="0">
                <a:latin typeface="Arial Unicode MS"/>
                <a:cs typeface="Arial Unicode MS"/>
              </a:rPr>
              <a:t>#Travel</a:t>
            </a:r>
            <a:r>
              <a:rPr sz="850" spc="220" dirty="0">
                <a:latin typeface="Arial Unicode MS"/>
                <a:cs typeface="Arial Unicode MS"/>
              </a:rPr>
              <a:t> </a:t>
            </a:r>
            <a:r>
              <a:rPr sz="850" dirty="0">
                <a:latin typeface="Arial Unicode MS"/>
                <a:cs typeface="Arial Unicode MS"/>
              </a:rPr>
              <a:t>#View</a:t>
            </a:r>
            <a:r>
              <a:rPr sz="850" spc="215" dirty="0">
                <a:latin typeface="Arial Unicode MS"/>
                <a:cs typeface="Arial Unicode MS"/>
              </a:rPr>
              <a:t> </a:t>
            </a:r>
            <a:r>
              <a:rPr sz="850" spc="-10" dirty="0">
                <a:latin typeface="Arial Unicode MS"/>
                <a:cs typeface="Arial Unicode MS"/>
              </a:rPr>
              <a:t>#BookNow</a:t>
            </a:r>
            <a:endParaRPr sz="850">
              <a:latin typeface="Arial Unicode MS"/>
              <a:cs typeface="Arial Unicode MS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75694" y="1603064"/>
            <a:ext cx="848994" cy="2387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7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8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Bella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sz="550" dirty="0">
                <a:latin typeface="Arial Unicode MS"/>
                <a:cs typeface="Arial Unicode MS"/>
              </a:rPr>
              <a:t>Monday</a:t>
            </a:r>
            <a:r>
              <a:rPr sz="550" spc="120" dirty="0">
                <a:latin typeface="Arial Unicode MS"/>
                <a:cs typeface="Arial Unicode MS"/>
              </a:rPr>
              <a:t> </a:t>
            </a:r>
            <a:r>
              <a:rPr sz="550" dirty="0">
                <a:latin typeface="Arial Unicode MS"/>
                <a:cs typeface="Arial Unicode MS"/>
              </a:rPr>
              <a:t>at</a:t>
            </a:r>
            <a:r>
              <a:rPr sz="550" spc="125" dirty="0">
                <a:latin typeface="Arial Unicode MS"/>
                <a:cs typeface="Arial Unicode MS"/>
              </a:rPr>
              <a:t> </a:t>
            </a:r>
            <a:r>
              <a:rPr sz="550" dirty="0">
                <a:latin typeface="Arial Unicode MS"/>
                <a:cs typeface="Arial Unicode MS"/>
              </a:rPr>
              <a:t>01.55</a:t>
            </a:r>
            <a:r>
              <a:rPr sz="550" spc="125" dirty="0">
                <a:latin typeface="Arial Unicode MS"/>
                <a:cs typeface="Arial Unicode MS"/>
              </a:rPr>
              <a:t> </a:t>
            </a:r>
            <a:r>
              <a:rPr sz="550" spc="-25" dirty="0">
                <a:latin typeface="Arial Unicode MS"/>
                <a:cs typeface="Arial Unicode MS"/>
              </a:rPr>
              <a:t>PM</a:t>
            </a:r>
            <a:endParaRPr sz="550">
              <a:latin typeface="Arial Unicode MS"/>
              <a:cs typeface="Arial Unicode MS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106493" y="1603064"/>
            <a:ext cx="848994" cy="1504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7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8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Bella</a:t>
            </a:r>
            <a:endParaRPr sz="8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4106493" y="1726781"/>
            <a:ext cx="728980" cy="1149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550" dirty="0">
                <a:latin typeface="Arial Unicode MS"/>
                <a:cs typeface="Arial Unicode MS"/>
              </a:rPr>
              <a:t>Tuesday</a:t>
            </a:r>
            <a:r>
              <a:rPr sz="550" spc="85" dirty="0">
                <a:latin typeface="Arial Unicode MS"/>
                <a:cs typeface="Arial Unicode MS"/>
              </a:rPr>
              <a:t> </a:t>
            </a:r>
            <a:r>
              <a:rPr sz="550" dirty="0">
                <a:latin typeface="Arial Unicode MS"/>
                <a:cs typeface="Arial Unicode MS"/>
              </a:rPr>
              <a:t>at</a:t>
            </a:r>
            <a:r>
              <a:rPr sz="550" spc="85" dirty="0">
                <a:latin typeface="Arial Unicode MS"/>
                <a:cs typeface="Arial Unicode MS"/>
              </a:rPr>
              <a:t> </a:t>
            </a:r>
            <a:r>
              <a:rPr sz="550" dirty="0">
                <a:latin typeface="Arial Unicode MS"/>
                <a:cs typeface="Arial Unicode MS"/>
              </a:rPr>
              <a:t>11.35</a:t>
            </a:r>
            <a:r>
              <a:rPr sz="550" spc="85" dirty="0">
                <a:latin typeface="Arial Unicode MS"/>
                <a:cs typeface="Arial Unicode MS"/>
              </a:rPr>
              <a:t> </a:t>
            </a:r>
            <a:r>
              <a:rPr sz="550" spc="-25" dirty="0">
                <a:latin typeface="Arial Unicode MS"/>
                <a:cs typeface="Arial Unicode MS"/>
              </a:rPr>
              <a:t>AM</a:t>
            </a:r>
            <a:endParaRPr sz="550">
              <a:latin typeface="Arial Unicode MS"/>
              <a:cs typeface="Arial Unicode MS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581848" y="1603064"/>
            <a:ext cx="848994" cy="1504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7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8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Bella</a:t>
            </a:r>
            <a:endParaRPr sz="8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581848" y="1726781"/>
            <a:ext cx="748665" cy="1149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550" dirty="0">
                <a:latin typeface="Arial Unicode MS"/>
                <a:cs typeface="Arial Unicode MS"/>
              </a:rPr>
              <a:t>Saturday</a:t>
            </a:r>
            <a:r>
              <a:rPr sz="550" spc="105" dirty="0">
                <a:latin typeface="Arial Unicode MS"/>
                <a:cs typeface="Arial Unicode MS"/>
              </a:rPr>
              <a:t> </a:t>
            </a:r>
            <a:r>
              <a:rPr sz="550" dirty="0">
                <a:latin typeface="Arial Unicode MS"/>
                <a:cs typeface="Arial Unicode MS"/>
              </a:rPr>
              <a:t>at</a:t>
            </a:r>
            <a:r>
              <a:rPr sz="550" spc="105" dirty="0">
                <a:latin typeface="Arial Unicode MS"/>
                <a:cs typeface="Arial Unicode MS"/>
              </a:rPr>
              <a:t> </a:t>
            </a:r>
            <a:r>
              <a:rPr sz="550" dirty="0">
                <a:latin typeface="Arial Unicode MS"/>
                <a:cs typeface="Arial Unicode MS"/>
              </a:rPr>
              <a:t>10.30</a:t>
            </a:r>
            <a:r>
              <a:rPr sz="550" spc="105" dirty="0">
                <a:latin typeface="Arial Unicode MS"/>
                <a:cs typeface="Arial Unicode MS"/>
              </a:rPr>
              <a:t> </a:t>
            </a:r>
            <a:r>
              <a:rPr sz="550" spc="-25" dirty="0">
                <a:latin typeface="Arial Unicode MS"/>
                <a:cs typeface="Arial Unicode MS"/>
              </a:rPr>
              <a:t>AM</a:t>
            </a:r>
            <a:endParaRPr sz="550">
              <a:latin typeface="Arial Unicode MS"/>
              <a:cs typeface="Arial Unicode MS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0" y="770737"/>
            <a:ext cx="10693400" cy="6015355"/>
            <a:chOff x="0" y="770737"/>
            <a:chExt cx="10693400" cy="6015355"/>
          </a:xfrm>
        </p:grpSpPr>
        <p:sp>
          <p:nvSpPr>
            <p:cNvPr id="65" name="object 65"/>
            <p:cNvSpPr/>
            <p:nvPr/>
          </p:nvSpPr>
          <p:spPr>
            <a:xfrm>
              <a:off x="4912372" y="770737"/>
              <a:ext cx="868680" cy="518795"/>
            </a:xfrm>
            <a:custGeom>
              <a:avLst/>
              <a:gdLst/>
              <a:ahLst/>
              <a:cxnLst/>
              <a:rect l="l" t="t" r="r" b="b"/>
              <a:pathLst>
                <a:path w="868679" h="518794">
                  <a:moveTo>
                    <a:pt x="434327" y="518261"/>
                  </a:moveTo>
                  <a:lnTo>
                    <a:pt x="386944" y="515501"/>
                  </a:lnTo>
                  <a:lnTo>
                    <a:pt x="341053" y="507835"/>
                  </a:lnTo>
                  <a:lnTo>
                    <a:pt x="296917" y="495526"/>
                  </a:lnTo>
                  <a:lnTo>
                    <a:pt x="254800" y="478839"/>
                  </a:lnTo>
                  <a:lnTo>
                    <a:pt x="214964" y="458038"/>
                  </a:lnTo>
                  <a:lnTo>
                    <a:pt x="177674" y="433389"/>
                  </a:lnTo>
                  <a:lnTo>
                    <a:pt x="143191" y="405154"/>
                  </a:lnTo>
                  <a:lnTo>
                    <a:pt x="111780" y="373599"/>
                  </a:lnTo>
                  <a:lnTo>
                    <a:pt x="83703" y="338988"/>
                  </a:lnTo>
                  <a:lnTo>
                    <a:pt x="59223" y="301586"/>
                  </a:lnTo>
                  <a:lnTo>
                    <a:pt x="38605" y="261656"/>
                  </a:lnTo>
                  <a:lnTo>
                    <a:pt x="22110" y="219464"/>
                  </a:lnTo>
                  <a:lnTo>
                    <a:pt x="10002" y="175273"/>
                  </a:lnTo>
                  <a:lnTo>
                    <a:pt x="2544" y="129347"/>
                  </a:lnTo>
                  <a:lnTo>
                    <a:pt x="0" y="81953"/>
                  </a:lnTo>
                  <a:lnTo>
                    <a:pt x="2544" y="34565"/>
                  </a:lnTo>
                  <a:lnTo>
                    <a:pt x="8158" y="0"/>
                  </a:lnTo>
                  <a:lnTo>
                    <a:pt x="860496" y="0"/>
                  </a:lnTo>
                  <a:lnTo>
                    <a:pt x="866110" y="34565"/>
                  </a:lnTo>
                  <a:lnTo>
                    <a:pt x="868654" y="81953"/>
                  </a:lnTo>
                  <a:lnTo>
                    <a:pt x="866110" y="129347"/>
                  </a:lnTo>
                  <a:lnTo>
                    <a:pt x="858652" y="175273"/>
                  </a:lnTo>
                  <a:lnTo>
                    <a:pt x="846544" y="219464"/>
                  </a:lnTo>
                  <a:lnTo>
                    <a:pt x="830049" y="261656"/>
                  </a:lnTo>
                  <a:lnTo>
                    <a:pt x="809430" y="301586"/>
                  </a:lnTo>
                  <a:lnTo>
                    <a:pt x="784951" y="338988"/>
                  </a:lnTo>
                  <a:lnTo>
                    <a:pt x="756874" y="373599"/>
                  </a:lnTo>
                  <a:lnTo>
                    <a:pt x="725462" y="405154"/>
                  </a:lnTo>
                  <a:lnTo>
                    <a:pt x="690980" y="433389"/>
                  </a:lnTo>
                  <a:lnTo>
                    <a:pt x="653689" y="458038"/>
                  </a:lnTo>
                  <a:lnTo>
                    <a:pt x="613854" y="478839"/>
                  </a:lnTo>
                  <a:lnTo>
                    <a:pt x="571737" y="495526"/>
                  </a:lnTo>
                  <a:lnTo>
                    <a:pt x="527601" y="507835"/>
                  </a:lnTo>
                  <a:lnTo>
                    <a:pt x="481710" y="515501"/>
                  </a:lnTo>
                  <a:lnTo>
                    <a:pt x="434327" y="518261"/>
                  </a:lnTo>
                  <a:close/>
                </a:path>
              </a:pathLst>
            </a:custGeom>
            <a:solidFill>
              <a:srgbClr val="223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95900" y="902150"/>
              <a:ext cx="101600" cy="226112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0" y="6660705"/>
              <a:ext cx="10693400" cy="125095"/>
            </a:xfrm>
            <a:custGeom>
              <a:avLst/>
              <a:gdLst/>
              <a:ahLst/>
              <a:cxnLst/>
              <a:rect l="l" t="t" r="r" b="b"/>
              <a:pathLst>
                <a:path w="10693400" h="125095">
                  <a:moveTo>
                    <a:pt x="0" y="0"/>
                  </a:moveTo>
                  <a:lnTo>
                    <a:pt x="10693400" y="0"/>
                  </a:lnTo>
                  <a:lnTo>
                    <a:pt x="10693400" y="125056"/>
                  </a:lnTo>
                  <a:lnTo>
                    <a:pt x="0" y="125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3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0737"/>
            <a:ext cx="10685145" cy="6015355"/>
            <a:chOff x="0" y="770737"/>
            <a:chExt cx="10685145" cy="6015355"/>
          </a:xfrm>
        </p:grpSpPr>
        <p:sp>
          <p:nvSpPr>
            <p:cNvPr id="3" name="object 3"/>
            <p:cNvSpPr/>
            <p:nvPr/>
          </p:nvSpPr>
          <p:spPr>
            <a:xfrm>
              <a:off x="300723" y="770737"/>
              <a:ext cx="10384790" cy="6015355"/>
            </a:xfrm>
            <a:custGeom>
              <a:avLst/>
              <a:gdLst/>
              <a:ahLst/>
              <a:cxnLst/>
              <a:rect l="l" t="t" r="r" b="b"/>
              <a:pathLst>
                <a:path w="10384790" h="6015355">
                  <a:moveTo>
                    <a:pt x="0" y="6015037"/>
                  </a:moveTo>
                  <a:lnTo>
                    <a:pt x="10384294" y="6015037"/>
                  </a:lnTo>
                  <a:lnTo>
                    <a:pt x="10384294" y="0"/>
                  </a:lnTo>
                  <a:lnTo>
                    <a:pt x="0" y="0"/>
                  </a:lnTo>
                  <a:lnTo>
                    <a:pt x="0" y="60150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8600" y="904398"/>
              <a:ext cx="5143500" cy="588137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770737"/>
              <a:ext cx="300990" cy="6015355"/>
            </a:xfrm>
            <a:custGeom>
              <a:avLst/>
              <a:gdLst/>
              <a:ahLst/>
              <a:cxnLst/>
              <a:rect l="l" t="t" r="r" b="b"/>
              <a:pathLst>
                <a:path w="300990" h="6015355">
                  <a:moveTo>
                    <a:pt x="0" y="0"/>
                  </a:moveTo>
                  <a:lnTo>
                    <a:pt x="300723" y="0"/>
                  </a:lnTo>
                  <a:lnTo>
                    <a:pt x="300723" y="6015037"/>
                  </a:lnTo>
                  <a:lnTo>
                    <a:pt x="0" y="60150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3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7888" y="5442251"/>
            <a:ext cx="207645" cy="1012825"/>
          </a:xfrm>
          <a:prstGeom prst="rect">
            <a:avLst/>
          </a:prstGeom>
        </p:spPr>
        <p:txBody>
          <a:bodyPr vert="vert270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1050" dirty="0">
                <a:solidFill>
                  <a:srgbClr val="FFFFFF"/>
                </a:solidFill>
                <a:latin typeface="Arial Unicode MS"/>
                <a:cs typeface="Arial Unicode MS"/>
              </a:rPr>
              <a:t>eZee</a:t>
            </a:r>
            <a:r>
              <a:rPr sz="1050" spc="-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 Unicode MS"/>
                <a:cs typeface="Arial Unicode MS"/>
              </a:rPr>
              <a:t>Technosys</a:t>
            </a:r>
            <a:endParaRPr sz="105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497183" y="1506335"/>
            <a:ext cx="386778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spc="85" dirty="0">
                <a:solidFill>
                  <a:srgbClr val="000000"/>
                </a:solidFill>
              </a:rPr>
              <a:t>How</a:t>
            </a:r>
            <a:r>
              <a:rPr sz="2100" spc="-35" dirty="0">
                <a:solidFill>
                  <a:srgbClr val="000000"/>
                </a:solidFill>
              </a:rPr>
              <a:t> </a:t>
            </a:r>
            <a:r>
              <a:rPr sz="2100" spc="105" dirty="0">
                <a:solidFill>
                  <a:srgbClr val="000000"/>
                </a:solidFill>
              </a:rPr>
              <a:t>to</a:t>
            </a:r>
            <a:r>
              <a:rPr sz="2100" spc="-35" dirty="0">
                <a:solidFill>
                  <a:srgbClr val="000000"/>
                </a:solidFill>
              </a:rPr>
              <a:t> </a:t>
            </a:r>
            <a:r>
              <a:rPr sz="2100" dirty="0">
                <a:solidFill>
                  <a:srgbClr val="000000"/>
                </a:solidFill>
              </a:rPr>
              <a:t>use</a:t>
            </a:r>
            <a:r>
              <a:rPr sz="2100" spc="-30" dirty="0">
                <a:solidFill>
                  <a:srgbClr val="000000"/>
                </a:solidFill>
              </a:rPr>
              <a:t> </a:t>
            </a:r>
            <a:r>
              <a:rPr sz="2100" spc="60" dirty="0">
                <a:solidFill>
                  <a:srgbClr val="000000"/>
                </a:solidFill>
              </a:rPr>
              <a:t>these</a:t>
            </a:r>
            <a:r>
              <a:rPr sz="2100" spc="-30" dirty="0">
                <a:solidFill>
                  <a:srgbClr val="000000"/>
                </a:solidFill>
              </a:rPr>
              <a:t> </a:t>
            </a:r>
            <a:r>
              <a:rPr sz="2100" spc="40" dirty="0">
                <a:solidFill>
                  <a:srgbClr val="000000"/>
                </a:solidFill>
              </a:rPr>
              <a:t>templates?</a:t>
            </a:r>
            <a:endParaRPr sz="2100"/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27625" indent="-81915">
              <a:lnSpc>
                <a:spcPct val="100000"/>
              </a:lnSpc>
              <a:spcBef>
                <a:spcPts val="100"/>
              </a:spcBef>
              <a:buSzPct val="90476"/>
              <a:buFont typeface="Arial"/>
              <a:buChar char="●"/>
              <a:tabLst>
                <a:tab pos="5128895" algn="l"/>
              </a:tabLst>
            </a:pPr>
            <a:r>
              <a:rPr dirty="0"/>
              <a:t>Find</a:t>
            </a:r>
            <a:r>
              <a:rPr spc="40" dirty="0"/>
              <a:t> </a:t>
            </a:r>
            <a:r>
              <a:rPr dirty="0"/>
              <a:t>the</a:t>
            </a:r>
            <a:r>
              <a:rPr spc="50" dirty="0"/>
              <a:t> </a:t>
            </a:r>
            <a:r>
              <a:rPr dirty="0"/>
              <a:t>type</a:t>
            </a:r>
            <a:r>
              <a:rPr spc="40" dirty="0"/>
              <a:t> </a:t>
            </a:r>
            <a:r>
              <a:rPr spc="55" dirty="0"/>
              <a:t>of</a:t>
            </a:r>
            <a:r>
              <a:rPr spc="45" dirty="0"/>
              <a:t> </a:t>
            </a:r>
            <a:r>
              <a:rPr dirty="0"/>
              <a:t>post</a:t>
            </a:r>
            <a:r>
              <a:rPr spc="40" dirty="0"/>
              <a:t> </a:t>
            </a:r>
            <a:r>
              <a:rPr dirty="0"/>
              <a:t>you</a:t>
            </a:r>
            <a:r>
              <a:rPr spc="50" dirty="0"/>
              <a:t> </a:t>
            </a:r>
            <a:r>
              <a:rPr dirty="0"/>
              <a:t>want</a:t>
            </a:r>
            <a:r>
              <a:rPr spc="50" dirty="0"/>
              <a:t> </a:t>
            </a:r>
            <a:r>
              <a:rPr spc="60" dirty="0"/>
              <a:t>to</a:t>
            </a:r>
            <a:r>
              <a:rPr spc="45" dirty="0"/>
              <a:t> </a:t>
            </a:r>
            <a:r>
              <a:rPr dirty="0"/>
              <a:t>do.</a:t>
            </a:r>
            <a:r>
              <a:rPr spc="45" dirty="0"/>
              <a:t> </a:t>
            </a:r>
            <a:r>
              <a:rPr spc="-10" dirty="0"/>
              <a:t>(i.e.</a:t>
            </a:r>
            <a:r>
              <a:rPr spc="40" dirty="0"/>
              <a:t> </a:t>
            </a:r>
            <a:r>
              <a:rPr dirty="0"/>
              <a:t>Facebook</a:t>
            </a:r>
            <a:r>
              <a:rPr spc="45" dirty="0"/>
              <a:t> </a:t>
            </a:r>
            <a:r>
              <a:rPr spc="65" dirty="0"/>
              <a:t>or</a:t>
            </a:r>
            <a:r>
              <a:rPr spc="45" dirty="0"/>
              <a:t> </a:t>
            </a:r>
            <a:r>
              <a:rPr spc="-10" dirty="0"/>
              <a:t>Instagram)</a:t>
            </a:r>
          </a:p>
          <a:p>
            <a:pPr marL="5127625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5128895" algn="l"/>
              </a:tabLst>
            </a:pPr>
            <a:r>
              <a:rPr spc="-40" dirty="0"/>
              <a:t>See</a:t>
            </a:r>
            <a:r>
              <a:rPr spc="70" dirty="0"/>
              <a:t> </a:t>
            </a:r>
            <a:r>
              <a:rPr dirty="0"/>
              <a:t>what</a:t>
            </a:r>
            <a:r>
              <a:rPr spc="75" dirty="0"/>
              <a:t> </a:t>
            </a:r>
            <a:r>
              <a:rPr dirty="0"/>
              <a:t>type</a:t>
            </a:r>
            <a:r>
              <a:rPr spc="80" dirty="0"/>
              <a:t> </a:t>
            </a:r>
            <a:r>
              <a:rPr spc="55" dirty="0"/>
              <a:t>of</a:t>
            </a:r>
            <a:r>
              <a:rPr spc="75" dirty="0"/>
              <a:t> </a:t>
            </a:r>
            <a:r>
              <a:rPr dirty="0"/>
              <a:t>audience</a:t>
            </a:r>
            <a:r>
              <a:rPr spc="80" dirty="0"/>
              <a:t> </a:t>
            </a:r>
            <a:r>
              <a:rPr dirty="0"/>
              <a:t>you</a:t>
            </a:r>
            <a:r>
              <a:rPr spc="70" dirty="0"/>
              <a:t> </a:t>
            </a:r>
            <a:r>
              <a:rPr dirty="0"/>
              <a:t>want</a:t>
            </a:r>
            <a:r>
              <a:rPr spc="70" dirty="0"/>
              <a:t> </a:t>
            </a:r>
            <a:r>
              <a:rPr spc="60" dirty="0"/>
              <a:t>to</a:t>
            </a:r>
            <a:r>
              <a:rPr spc="80" dirty="0"/>
              <a:t> </a:t>
            </a:r>
            <a:r>
              <a:rPr spc="-10" dirty="0"/>
              <a:t>target.</a:t>
            </a:r>
          </a:p>
          <a:p>
            <a:pPr marL="5127625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5128895" algn="l"/>
              </a:tabLst>
            </a:pPr>
            <a:r>
              <a:rPr dirty="0"/>
              <a:t>Choose</a:t>
            </a:r>
            <a:r>
              <a:rPr spc="105" dirty="0"/>
              <a:t> </a:t>
            </a:r>
            <a:r>
              <a:rPr dirty="0"/>
              <a:t>the</a:t>
            </a:r>
            <a:r>
              <a:rPr spc="110" dirty="0"/>
              <a:t> </a:t>
            </a:r>
            <a:r>
              <a:rPr dirty="0"/>
              <a:t>template</a:t>
            </a:r>
            <a:r>
              <a:rPr spc="120" dirty="0"/>
              <a:t> </a:t>
            </a:r>
            <a:r>
              <a:rPr dirty="0"/>
              <a:t>you</a:t>
            </a:r>
            <a:r>
              <a:rPr spc="110" dirty="0"/>
              <a:t> </a:t>
            </a:r>
            <a:r>
              <a:rPr dirty="0"/>
              <a:t>think</a:t>
            </a:r>
            <a:r>
              <a:rPr spc="110" dirty="0"/>
              <a:t> </a:t>
            </a:r>
            <a:r>
              <a:rPr dirty="0"/>
              <a:t>is</a:t>
            </a:r>
            <a:r>
              <a:rPr spc="114" dirty="0"/>
              <a:t> </a:t>
            </a:r>
            <a:r>
              <a:rPr dirty="0"/>
              <a:t>best</a:t>
            </a:r>
            <a:r>
              <a:rPr spc="110" dirty="0"/>
              <a:t> </a:t>
            </a:r>
            <a:r>
              <a:rPr spc="-10" dirty="0"/>
              <a:t>suitable.</a:t>
            </a:r>
          </a:p>
          <a:p>
            <a:pPr marL="5127625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5128895" algn="l"/>
              </a:tabLst>
            </a:pPr>
            <a:r>
              <a:rPr dirty="0"/>
              <a:t>Mix</a:t>
            </a:r>
            <a:r>
              <a:rPr spc="114" dirty="0"/>
              <a:t> </a:t>
            </a:r>
            <a:r>
              <a:rPr dirty="0"/>
              <a:t>and</a:t>
            </a:r>
            <a:r>
              <a:rPr spc="114" dirty="0"/>
              <a:t> </a:t>
            </a:r>
            <a:r>
              <a:rPr dirty="0"/>
              <a:t>match</a:t>
            </a:r>
            <a:r>
              <a:rPr spc="125" dirty="0"/>
              <a:t> </a:t>
            </a:r>
            <a:r>
              <a:rPr dirty="0"/>
              <a:t>templates</a:t>
            </a:r>
            <a:r>
              <a:rPr spc="114" dirty="0"/>
              <a:t> </a:t>
            </a:r>
            <a:r>
              <a:rPr spc="50" dirty="0"/>
              <a:t>with</a:t>
            </a:r>
            <a:r>
              <a:rPr spc="120" dirty="0"/>
              <a:t> </a:t>
            </a:r>
            <a:r>
              <a:rPr dirty="0"/>
              <a:t>the</a:t>
            </a:r>
            <a:r>
              <a:rPr spc="125" dirty="0"/>
              <a:t> </a:t>
            </a:r>
            <a:r>
              <a:rPr spc="-10" dirty="0"/>
              <a:t>hashtags</a:t>
            </a:r>
          </a:p>
          <a:p>
            <a:pPr marL="5127625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5128895" algn="l"/>
                <a:tab pos="7534275" algn="l"/>
              </a:tabLst>
            </a:pPr>
            <a:r>
              <a:rPr dirty="0"/>
              <a:t>The</a:t>
            </a:r>
            <a:r>
              <a:rPr spc="100" dirty="0"/>
              <a:t> </a:t>
            </a:r>
            <a:r>
              <a:rPr dirty="0"/>
              <a:t>content</a:t>
            </a:r>
            <a:r>
              <a:rPr spc="105" dirty="0"/>
              <a:t> </a:t>
            </a:r>
            <a:r>
              <a:rPr dirty="0"/>
              <a:t>in</a:t>
            </a:r>
            <a:r>
              <a:rPr spc="100" dirty="0"/>
              <a:t> </a:t>
            </a:r>
            <a:r>
              <a:rPr dirty="0"/>
              <a:t>[brackets]</a:t>
            </a:r>
            <a:r>
              <a:rPr spc="100" dirty="0"/>
              <a:t> </a:t>
            </a:r>
            <a:r>
              <a:rPr dirty="0"/>
              <a:t>is</a:t>
            </a:r>
            <a:r>
              <a:rPr spc="100" dirty="0"/>
              <a:t> </a:t>
            </a:r>
            <a:r>
              <a:rPr spc="-10" dirty="0"/>
              <a:t>variable.</a:t>
            </a:r>
            <a:r>
              <a:rPr dirty="0"/>
              <a:t>	Modify</a:t>
            </a:r>
            <a:r>
              <a:rPr spc="75" dirty="0"/>
              <a:t> </a:t>
            </a:r>
            <a:r>
              <a:rPr spc="50" dirty="0"/>
              <a:t>it</a:t>
            </a:r>
            <a:r>
              <a:rPr spc="85" dirty="0"/>
              <a:t> </a:t>
            </a:r>
            <a:r>
              <a:rPr dirty="0"/>
              <a:t>as</a:t>
            </a:r>
            <a:r>
              <a:rPr spc="90" dirty="0"/>
              <a:t> </a:t>
            </a:r>
            <a:r>
              <a:rPr dirty="0"/>
              <a:t>per</a:t>
            </a:r>
            <a:r>
              <a:rPr spc="85" dirty="0"/>
              <a:t> </a:t>
            </a:r>
            <a:r>
              <a:rPr dirty="0"/>
              <a:t>your</a:t>
            </a:r>
            <a:r>
              <a:rPr spc="80" dirty="0"/>
              <a:t> </a:t>
            </a:r>
            <a:r>
              <a:rPr spc="-10" dirty="0"/>
              <a:t>requirements.</a:t>
            </a:r>
          </a:p>
          <a:p>
            <a:pPr marL="5127625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5128895" algn="l"/>
              </a:tabLst>
            </a:pPr>
            <a:r>
              <a:rPr dirty="0"/>
              <a:t>Start</a:t>
            </a:r>
            <a:r>
              <a:rPr spc="65" dirty="0"/>
              <a:t> </a:t>
            </a:r>
            <a:r>
              <a:rPr spc="-10" dirty="0"/>
              <a:t>posting!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5468380" y="5096814"/>
            <a:ext cx="5003165" cy="836930"/>
            <a:chOff x="5468380" y="5096814"/>
            <a:chExt cx="5003165" cy="83693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68380" y="5198205"/>
              <a:ext cx="5003058" cy="73517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509869" y="5199214"/>
              <a:ext cx="4936490" cy="668655"/>
            </a:xfrm>
            <a:custGeom>
              <a:avLst/>
              <a:gdLst/>
              <a:ahLst/>
              <a:cxnLst/>
              <a:rect l="l" t="t" r="r" b="b"/>
              <a:pathLst>
                <a:path w="4936490" h="668654">
                  <a:moveTo>
                    <a:pt x="4824857" y="668337"/>
                  </a:moveTo>
                  <a:lnTo>
                    <a:pt x="111417" y="668337"/>
                  </a:lnTo>
                  <a:lnTo>
                    <a:pt x="68054" y="659577"/>
                  </a:lnTo>
                  <a:lnTo>
                    <a:pt x="32638" y="635692"/>
                  </a:lnTo>
                  <a:lnTo>
                    <a:pt x="8757" y="600271"/>
                  </a:lnTo>
                  <a:lnTo>
                    <a:pt x="0" y="556907"/>
                  </a:lnTo>
                  <a:lnTo>
                    <a:pt x="0" y="111366"/>
                  </a:lnTo>
                  <a:lnTo>
                    <a:pt x="8757" y="68012"/>
                  </a:lnTo>
                  <a:lnTo>
                    <a:pt x="32638" y="32613"/>
                  </a:lnTo>
                  <a:lnTo>
                    <a:pt x="68054" y="8749"/>
                  </a:lnTo>
                  <a:lnTo>
                    <a:pt x="111417" y="0"/>
                  </a:lnTo>
                  <a:lnTo>
                    <a:pt x="4824857" y="0"/>
                  </a:lnTo>
                  <a:lnTo>
                    <a:pt x="4867460" y="8464"/>
                  </a:lnTo>
                  <a:lnTo>
                    <a:pt x="4903655" y="32613"/>
                  </a:lnTo>
                  <a:lnTo>
                    <a:pt x="4927758" y="68743"/>
                  </a:lnTo>
                  <a:lnTo>
                    <a:pt x="4936223" y="111366"/>
                  </a:lnTo>
                  <a:lnTo>
                    <a:pt x="4936223" y="556907"/>
                  </a:lnTo>
                  <a:lnTo>
                    <a:pt x="4927473" y="600271"/>
                  </a:lnTo>
                  <a:lnTo>
                    <a:pt x="4903609" y="635692"/>
                  </a:lnTo>
                  <a:lnTo>
                    <a:pt x="4868211" y="659577"/>
                  </a:lnTo>
                  <a:lnTo>
                    <a:pt x="4824857" y="668337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333462" y="5096814"/>
              <a:ext cx="911225" cy="317500"/>
            </a:xfrm>
            <a:custGeom>
              <a:avLst/>
              <a:gdLst/>
              <a:ahLst/>
              <a:cxnLst/>
              <a:rect l="l" t="t" r="r" b="b"/>
              <a:pathLst>
                <a:path w="911225" h="317500">
                  <a:moveTo>
                    <a:pt x="764222" y="317449"/>
                  </a:moveTo>
                  <a:lnTo>
                    <a:pt x="146545" y="317449"/>
                  </a:lnTo>
                  <a:lnTo>
                    <a:pt x="100214" y="309360"/>
                  </a:lnTo>
                  <a:lnTo>
                    <a:pt x="59985" y="286832"/>
                  </a:lnTo>
                  <a:lnTo>
                    <a:pt x="28266" y="252473"/>
                  </a:lnTo>
                  <a:lnTo>
                    <a:pt x="7468" y="208893"/>
                  </a:lnTo>
                  <a:lnTo>
                    <a:pt x="0" y="158699"/>
                  </a:lnTo>
                  <a:lnTo>
                    <a:pt x="7468" y="108534"/>
                  </a:lnTo>
                  <a:lnTo>
                    <a:pt x="28266" y="64969"/>
                  </a:lnTo>
                  <a:lnTo>
                    <a:pt x="59985" y="30617"/>
                  </a:lnTo>
                  <a:lnTo>
                    <a:pt x="100214" y="8089"/>
                  </a:lnTo>
                  <a:lnTo>
                    <a:pt x="146545" y="0"/>
                  </a:lnTo>
                  <a:lnTo>
                    <a:pt x="764222" y="0"/>
                  </a:lnTo>
                  <a:lnTo>
                    <a:pt x="810528" y="8089"/>
                  </a:lnTo>
                  <a:lnTo>
                    <a:pt x="850742" y="30617"/>
                  </a:lnTo>
                  <a:lnTo>
                    <a:pt x="882453" y="64969"/>
                  </a:lnTo>
                  <a:lnTo>
                    <a:pt x="903249" y="108534"/>
                  </a:lnTo>
                  <a:lnTo>
                    <a:pt x="910717" y="158699"/>
                  </a:lnTo>
                  <a:lnTo>
                    <a:pt x="903249" y="208893"/>
                  </a:lnTo>
                  <a:lnTo>
                    <a:pt x="882453" y="252473"/>
                  </a:lnTo>
                  <a:lnTo>
                    <a:pt x="850742" y="286832"/>
                  </a:lnTo>
                  <a:lnTo>
                    <a:pt x="810528" y="309360"/>
                  </a:lnTo>
                  <a:lnTo>
                    <a:pt x="764222" y="317449"/>
                  </a:lnTo>
                  <a:close/>
                </a:path>
              </a:pathLst>
            </a:custGeom>
            <a:solidFill>
              <a:srgbClr val="FF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497181" y="4055046"/>
            <a:ext cx="4582160" cy="1642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4475">
              <a:lnSpc>
                <a:spcPct val="128800"/>
              </a:lnSpc>
              <a:spcBef>
                <a:spcPts val="100"/>
              </a:spcBef>
            </a:pPr>
            <a:r>
              <a:rPr sz="1050" dirty="0">
                <a:latin typeface="Arial Unicode MS"/>
                <a:cs typeface="Arial Unicode MS"/>
              </a:rPr>
              <a:t>We</a:t>
            </a:r>
            <a:r>
              <a:rPr sz="1050" spc="9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recommend</a:t>
            </a:r>
            <a:r>
              <a:rPr sz="1050" spc="9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you</a:t>
            </a:r>
            <a:r>
              <a:rPr sz="1050" spc="95" dirty="0">
                <a:latin typeface="Arial Unicode MS"/>
                <a:cs typeface="Arial Unicode MS"/>
              </a:rPr>
              <a:t> </a:t>
            </a:r>
            <a:r>
              <a:rPr sz="1050" spc="60" dirty="0">
                <a:latin typeface="Arial Unicode MS"/>
                <a:cs typeface="Arial Unicode MS"/>
              </a:rPr>
              <a:t>to</a:t>
            </a:r>
            <a:r>
              <a:rPr sz="1050" spc="10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be</a:t>
            </a:r>
            <a:r>
              <a:rPr sz="1050" spc="10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dynamic</a:t>
            </a:r>
            <a:r>
              <a:rPr sz="1050" spc="95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while</a:t>
            </a:r>
            <a:r>
              <a:rPr sz="1050" spc="9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posting.</a:t>
            </a:r>
            <a:r>
              <a:rPr sz="1050" spc="95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Don’t</a:t>
            </a:r>
            <a:r>
              <a:rPr sz="1050" spc="95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stick</a:t>
            </a:r>
            <a:r>
              <a:rPr sz="1050" spc="90" dirty="0">
                <a:latin typeface="Arial Unicode MS"/>
                <a:cs typeface="Arial Unicode MS"/>
              </a:rPr>
              <a:t> </a:t>
            </a:r>
            <a:r>
              <a:rPr sz="1050" spc="50" dirty="0">
                <a:latin typeface="Arial Unicode MS"/>
                <a:cs typeface="Arial Unicode MS"/>
              </a:rPr>
              <a:t>with</a:t>
            </a:r>
            <a:r>
              <a:rPr sz="1050" spc="100" dirty="0">
                <a:latin typeface="Arial Unicode MS"/>
                <a:cs typeface="Arial Unicode MS"/>
              </a:rPr>
              <a:t> </a:t>
            </a:r>
            <a:r>
              <a:rPr sz="1050" spc="-25" dirty="0">
                <a:latin typeface="Arial Unicode MS"/>
                <a:cs typeface="Arial Unicode MS"/>
              </a:rPr>
              <a:t>one </a:t>
            </a:r>
            <a:r>
              <a:rPr sz="1050" dirty="0">
                <a:latin typeface="Arial Unicode MS"/>
                <a:cs typeface="Arial Unicode MS"/>
              </a:rPr>
              <a:t>template</a:t>
            </a:r>
            <a:r>
              <a:rPr sz="1050" spc="90" dirty="0">
                <a:latin typeface="Arial Unicode MS"/>
                <a:cs typeface="Arial Unicode MS"/>
              </a:rPr>
              <a:t> </a:t>
            </a:r>
            <a:r>
              <a:rPr sz="1050" spc="60" dirty="0">
                <a:latin typeface="Arial Unicode MS"/>
                <a:cs typeface="Arial Unicode MS"/>
              </a:rPr>
              <a:t>for</a:t>
            </a:r>
            <a:r>
              <a:rPr sz="1050" spc="9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all</a:t>
            </a:r>
            <a:r>
              <a:rPr sz="1050" spc="9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your</a:t>
            </a:r>
            <a:r>
              <a:rPr sz="1050" spc="10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posts</a:t>
            </a:r>
            <a:r>
              <a:rPr sz="1050" spc="90" dirty="0">
                <a:latin typeface="Arial Unicode MS"/>
                <a:cs typeface="Arial Unicode MS"/>
              </a:rPr>
              <a:t> </a:t>
            </a:r>
            <a:r>
              <a:rPr sz="1050" spc="50" dirty="0">
                <a:latin typeface="Arial Unicode MS"/>
                <a:cs typeface="Arial Unicode MS"/>
              </a:rPr>
              <a:t>on</a:t>
            </a:r>
            <a:r>
              <a:rPr sz="1050" spc="10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various</a:t>
            </a:r>
            <a:r>
              <a:rPr sz="1050" spc="95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social</a:t>
            </a:r>
            <a:r>
              <a:rPr sz="1050" spc="10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media</a:t>
            </a:r>
            <a:r>
              <a:rPr sz="1050" spc="90" dirty="0">
                <a:latin typeface="Arial Unicode MS"/>
                <a:cs typeface="Arial Unicode MS"/>
              </a:rPr>
              <a:t> </a:t>
            </a:r>
            <a:r>
              <a:rPr sz="1050" spc="-10" dirty="0">
                <a:latin typeface="Arial Unicode MS"/>
                <a:cs typeface="Arial Unicode MS"/>
              </a:rPr>
              <a:t>platforms.</a:t>
            </a:r>
            <a:endParaRPr sz="105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10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50" dirty="0">
                <a:latin typeface="Arial Unicode MS"/>
                <a:cs typeface="Arial Unicode MS"/>
              </a:rPr>
              <a:t>Using</a:t>
            </a:r>
            <a:r>
              <a:rPr sz="1050" spc="10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these</a:t>
            </a:r>
            <a:r>
              <a:rPr sz="1050" spc="11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templates</a:t>
            </a:r>
            <a:r>
              <a:rPr sz="1050" spc="100" dirty="0">
                <a:latin typeface="Arial Unicode MS"/>
                <a:cs typeface="Arial Unicode MS"/>
              </a:rPr>
              <a:t> </a:t>
            </a:r>
            <a:r>
              <a:rPr sz="1050" spc="50" dirty="0">
                <a:latin typeface="Arial Unicode MS"/>
                <a:cs typeface="Arial Unicode MS"/>
              </a:rPr>
              <a:t>with</a:t>
            </a:r>
            <a:r>
              <a:rPr sz="1050" spc="105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a</a:t>
            </a:r>
            <a:r>
              <a:rPr sz="1050" spc="10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touch</a:t>
            </a:r>
            <a:r>
              <a:rPr sz="1050" spc="105" dirty="0">
                <a:latin typeface="Arial Unicode MS"/>
                <a:cs typeface="Arial Unicode MS"/>
              </a:rPr>
              <a:t> </a:t>
            </a:r>
            <a:r>
              <a:rPr sz="1050" spc="55" dirty="0">
                <a:latin typeface="Arial Unicode MS"/>
                <a:cs typeface="Arial Unicode MS"/>
              </a:rPr>
              <a:t>of</a:t>
            </a:r>
            <a:r>
              <a:rPr sz="1050" spc="11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your</a:t>
            </a:r>
            <a:r>
              <a:rPr sz="1050" spc="11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creativity</a:t>
            </a:r>
            <a:r>
              <a:rPr sz="1050" spc="10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will</a:t>
            </a:r>
            <a:r>
              <a:rPr sz="1050" spc="105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work</a:t>
            </a:r>
            <a:r>
              <a:rPr sz="1050" spc="100" dirty="0">
                <a:latin typeface="Arial Unicode MS"/>
                <a:cs typeface="Arial Unicode MS"/>
              </a:rPr>
              <a:t> </a:t>
            </a:r>
            <a:r>
              <a:rPr sz="1050" spc="-10" dirty="0">
                <a:latin typeface="Arial Unicode MS"/>
                <a:cs typeface="Arial Unicode MS"/>
              </a:rPr>
              <a:t>wonders.</a:t>
            </a:r>
            <a:endParaRPr sz="105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200">
              <a:latin typeface="Arial Unicode MS"/>
              <a:cs typeface="Arial Unicode MS"/>
            </a:endParaRPr>
          </a:p>
          <a:p>
            <a:pPr algn="ctr">
              <a:lnSpc>
                <a:spcPct val="100000"/>
              </a:lnSpc>
            </a:pPr>
            <a:r>
              <a:rPr sz="1050" b="1" spc="-10" dirty="0">
                <a:latin typeface="Arial"/>
                <a:cs typeface="Arial"/>
              </a:rPr>
              <a:t>Bonus</a:t>
            </a:r>
            <a:r>
              <a:rPr sz="1050" b="1" spc="-30" dirty="0">
                <a:latin typeface="Arial"/>
                <a:cs typeface="Arial"/>
              </a:rPr>
              <a:t> </a:t>
            </a:r>
            <a:r>
              <a:rPr sz="1050" b="1" spc="-20" dirty="0">
                <a:latin typeface="Arial"/>
                <a:cs typeface="Arial"/>
              </a:rPr>
              <a:t>Tip: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Arial"/>
              <a:cs typeface="Arial"/>
            </a:endParaRPr>
          </a:p>
          <a:p>
            <a:pPr marL="385445">
              <a:lnSpc>
                <a:spcPct val="100000"/>
              </a:lnSpc>
              <a:spcBef>
                <a:spcPts val="5"/>
              </a:spcBef>
            </a:pPr>
            <a:r>
              <a:rPr sz="1050" dirty="0">
                <a:latin typeface="Arial Unicode MS"/>
                <a:cs typeface="Arial Unicode MS"/>
              </a:rPr>
              <a:t>Posting</a:t>
            </a:r>
            <a:r>
              <a:rPr sz="1050" spc="105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attractive</a:t>
            </a:r>
            <a:r>
              <a:rPr sz="1050" spc="12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images</a:t>
            </a:r>
            <a:r>
              <a:rPr sz="1050" spc="114" dirty="0">
                <a:latin typeface="Arial Unicode MS"/>
                <a:cs typeface="Arial Unicode MS"/>
              </a:rPr>
              <a:t> </a:t>
            </a:r>
            <a:r>
              <a:rPr sz="1050" spc="50" dirty="0">
                <a:latin typeface="Arial Unicode MS"/>
                <a:cs typeface="Arial Unicode MS"/>
              </a:rPr>
              <a:t>with</a:t>
            </a:r>
            <a:r>
              <a:rPr sz="1050" spc="12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these</a:t>
            </a:r>
            <a:r>
              <a:rPr sz="1050" spc="11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templates</a:t>
            </a:r>
            <a:r>
              <a:rPr sz="1050" spc="105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will</a:t>
            </a:r>
            <a:r>
              <a:rPr sz="1050" spc="11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create</a:t>
            </a:r>
            <a:r>
              <a:rPr sz="1050" spc="120" dirty="0">
                <a:latin typeface="Arial Unicode MS"/>
                <a:cs typeface="Arial Unicode MS"/>
              </a:rPr>
              <a:t> </a:t>
            </a:r>
            <a:r>
              <a:rPr sz="1050" spc="-10" dirty="0">
                <a:latin typeface="Arial Unicode MS"/>
                <a:cs typeface="Arial Unicode MS"/>
              </a:rPr>
              <a:t>miracles!!</a:t>
            </a:r>
            <a:endParaRPr sz="105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0737"/>
            <a:ext cx="10694035" cy="5890260"/>
            <a:chOff x="0" y="770737"/>
            <a:chExt cx="10694035" cy="5890260"/>
          </a:xfrm>
        </p:grpSpPr>
        <p:sp>
          <p:nvSpPr>
            <p:cNvPr id="3" name="object 3"/>
            <p:cNvSpPr/>
            <p:nvPr/>
          </p:nvSpPr>
          <p:spPr>
            <a:xfrm>
              <a:off x="205828" y="1463877"/>
              <a:ext cx="10281920" cy="4899025"/>
            </a:xfrm>
            <a:custGeom>
              <a:avLst/>
              <a:gdLst/>
              <a:ahLst/>
              <a:cxnLst/>
              <a:rect l="l" t="t" r="r" b="b"/>
              <a:pathLst>
                <a:path w="10281920" h="4899025">
                  <a:moveTo>
                    <a:pt x="3348863" y="0"/>
                  </a:moveTo>
                  <a:lnTo>
                    <a:pt x="0" y="0"/>
                  </a:lnTo>
                  <a:lnTo>
                    <a:pt x="0" y="4875123"/>
                  </a:lnTo>
                  <a:lnTo>
                    <a:pt x="3348863" y="4875123"/>
                  </a:lnTo>
                  <a:lnTo>
                    <a:pt x="3348863" y="0"/>
                  </a:lnTo>
                  <a:close/>
                </a:path>
                <a:path w="10281920" h="4899025">
                  <a:moveTo>
                    <a:pt x="6806349" y="23507"/>
                  </a:moveTo>
                  <a:lnTo>
                    <a:pt x="3457473" y="23507"/>
                  </a:lnTo>
                  <a:lnTo>
                    <a:pt x="3457473" y="4898631"/>
                  </a:lnTo>
                  <a:lnTo>
                    <a:pt x="6806349" y="4898631"/>
                  </a:lnTo>
                  <a:lnTo>
                    <a:pt x="6806349" y="23507"/>
                  </a:lnTo>
                  <a:close/>
                </a:path>
                <a:path w="10281920" h="4899025">
                  <a:moveTo>
                    <a:pt x="10281729" y="23507"/>
                  </a:moveTo>
                  <a:lnTo>
                    <a:pt x="6932866" y="23507"/>
                  </a:lnTo>
                  <a:lnTo>
                    <a:pt x="6932866" y="4898631"/>
                  </a:lnTo>
                  <a:lnTo>
                    <a:pt x="10281729" y="4898631"/>
                  </a:lnTo>
                  <a:lnTo>
                    <a:pt x="10281729" y="23507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30403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111467" y="222796"/>
                  </a:moveTo>
                  <a:lnTo>
                    <a:pt x="68076" y="214046"/>
                  </a:lnTo>
                  <a:lnTo>
                    <a:pt x="32645" y="190182"/>
                  </a:lnTo>
                  <a:lnTo>
                    <a:pt x="8758" y="154784"/>
                  </a:lnTo>
                  <a:lnTo>
                    <a:pt x="0" y="111429"/>
                  </a:lnTo>
                  <a:lnTo>
                    <a:pt x="8758" y="68044"/>
                  </a:lnTo>
                  <a:lnTo>
                    <a:pt x="32645" y="32626"/>
                  </a:lnTo>
                  <a:lnTo>
                    <a:pt x="68076" y="8752"/>
                  </a:lnTo>
                  <a:lnTo>
                    <a:pt x="111467" y="0"/>
                  </a:lnTo>
                  <a:lnTo>
                    <a:pt x="133314" y="2163"/>
                  </a:lnTo>
                  <a:lnTo>
                    <a:pt x="173307" y="18736"/>
                  </a:lnTo>
                  <a:lnTo>
                    <a:pt x="204210" y="49611"/>
                  </a:lnTo>
                  <a:lnTo>
                    <a:pt x="220773" y="89583"/>
                  </a:lnTo>
                  <a:lnTo>
                    <a:pt x="222935" y="111429"/>
                  </a:lnTo>
                  <a:lnTo>
                    <a:pt x="214177" y="154784"/>
                  </a:lnTo>
                  <a:lnTo>
                    <a:pt x="190290" y="190182"/>
                  </a:lnTo>
                  <a:lnTo>
                    <a:pt x="154859" y="214046"/>
                  </a:lnTo>
                  <a:lnTo>
                    <a:pt x="111467" y="222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0403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0" y="111429"/>
                  </a:moveTo>
                  <a:lnTo>
                    <a:pt x="8758" y="68044"/>
                  </a:lnTo>
                  <a:lnTo>
                    <a:pt x="32645" y="32626"/>
                  </a:lnTo>
                  <a:lnTo>
                    <a:pt x="68076" y="8752"/>
                  </a:lnTo>
                  <a:lnTo>
                    <a:pt x="111467" y="0"/>
                  </a:lnTo>
                  <a:lnTo>
                    <a:pt x="133314" y="2163"/>
                  </a:lnTo>
                  <a:lnTo>
                    <a:pt x="173307" y="18736"/>
                  </a:lnTo>
                  <a:lnTo>
                    <a:pt x="204210" y="49611"/>
                  </a:lnTo>
                  <a:lnTo>
                    <a:pt x="220773" y="89583"/>
                  </a:lnTo>
                  <a:lnTo>
                    <a:pt x="222935" y="111429"/>
                  </a:lnTo>
                  <a:lnTo>
                    <a:pt x="214177" y="154784"/>
                  </a:lnTo>
                  <a:lnTo>
                    <a:pt x="190290" y="190182"/>
                  </a:lnTo>
                  <a:lnTo>
                    <a:pt x="154859" y="214046"/>
                  </a:lnTo>
                  <a:lnTo>
                    <a:pt x="111467" y="222796"/>
                  </a:lnTo>
                  <a:lnTo>
                    <a:pt x="68076" y="214046"/>
                  </a:lnTo>
                  <a:lnTo>
                    <a:pt x="32645" y="190182"/>
                  </a:lnTo>
                  <a:lnTo>
                    <a:pt x="8758" y="154784"/>
                  </a:lnTo>
                  <a:lnTo>
                    <a:pt x="0" y="111429"/>
                  </a:lnTo>
                  <a:close/>
                </a:path>
              </a:pathLst>
            </a:custGeom>
            <a:ln w="5569">
              <a:solidFill>
                <a:srgbClr val="CBCB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31138" y="1603064"/>
            <a:ext cx="848994" cy="2387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7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8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Bella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sz="550" dirty="0">
                <a:latin typeface="Arial Unicode MS"/>
                <a:cs typeface="Arial Unicode MS"/>
              </a:rPr>
              <a:t>Tourist</a:t>
            </a:r>
            <a:r>
              <a:rPr sz="550" spc="180" dirty="0">
                <a:latin typeface="Arial Unicode MS"/>
                <a:cs typeface="Arial Unicode MS"/>
              </a:rPr>
              <a:t> </a:t>
            </a:r>
            <a:r>
              <a:rPr sz="550" spc="-10" dirty="0">
                <a:latin typeface="Arial Unicode MS"/>
                <a:cs typeface="Arial Unicode MS"/>
              </a:rPr>
              <a:t>Hotel</a:t>
            </a:r>
            <a:endParaRPr sz="55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6955" y="1629044"/>
            <a:ext cx="129539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223CFF"/>
                </a:solidFill>
                <a:latin typeface="Blackadder ITC"/>
                <a:cs typeface="Blackadder ITC"/>
              </a:rPr>
              <a:t>H</a:t>
            </a:r>
            <a:endParaRPr sz="1050">
              <a:latin typeface="Blackadder ITC"/>
              <a:cs typeface="Blackadder ITC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71894" y="1602447"/>
            <a:ext cx="3660140" cy="228600"/>
            <a:chOff x="371894" y="1602447"/>
            <a:chExt cx="3660140" cy="228600"/>
          </a:xfrm>
        </p:grpSpPr>
        <p:sp>
          <p:nvSpPr>
            <p:cNvPr id="9" name="object 9"/>
            <p:cNvSpPr/>
            <p:nvPr/>
          </p:nvSpPr>
          <p:spPr>
            <a:xfrm>
              <a:off x="374751" y="1658137"/>
              <a:ext cx="136525" cy="118745"/>
            </a:xfrm>
            <a:custGeom>
              <a:avLst/>
              <a:gdLst/>
              <a:ahLst/>
              <a:cxnLst/>
              <a:rect l="l" t="t" r="r" b="b"/>
              <a:pathLst>
                <a:path w="136525" h="118744">
                  <a:moveTo>
                    <a:pt x="132359" y="87515"/>
                  </a:moveTo>
                  <a:lnTo>
                    <a:pt x="133540" y="87515"/>
                  </a:lnTo>
                  <a:lnTo>
                    <a:pt x="134442" y="88061"/>
                  </a:lnTo>
                  <a:lnTo>
                    <a:pt x="135128" y="89103"/>
                  </a:lnTo>
                  <a:lnTo>
                    <a:pt x="135775" y="90195"/>
                  </a:lnTo>
                  <a:lnTo>
                    <a:pt x="136131" y="91630"/>
                  </a:lnTo>
                  <a:lnTo>
                    <a:pt x="136131" y="93471"/>
                  </a:lnTo>
                  <a:lnTo>
                    <a:pt x="136131" y="96939"/>
                  </a:lnTo>
                  <a:lnTo>
                    <a:pt x="105371" y="117881"/>
                  </a:lnTo>
                  <a:lnTo>
                    <a:pt x="96735" y="117881"/>
                  </a:lnTo>
                  <a:lnTo>
                    <a:pt x="76987" y="79184"/>
                  </a:lnTo>
                  <a:lnTo>
                    <a:pt x="76987" y="76161"/>
                  </a:lnTo>
                  <a:lnTo>
                    <a:pt x="77089" y="73126"/>
                  </a:lnTo>
                  <a:lnTo>
                    <a:pt x="77393" y="70053"/>
                  </a:lnTo>
                  <a:lnTo>
                    <a:pt x="71437" y="71145"/>
                  </a:lnTo>
                  <a:lnTo>
                    <a:pt x="64985" y="71945"/>
                  </a:lnTo>
                  <a:lnTo>
                    <a:pt x="58140" y="72440"/>
                  </a:lnTo>
                  <a:lnTo>
                    <a:pt x="53479" y="72834"/>
                  </a:lnTo>
                  <a:lnTo>
                    <a:pt x="50304" y="73126"/>
                  </a:lnTo>
                  <a:lnTo>
                    <a:pt x="48615" y="73228"/>
                  </a:lnTo>
                  <a:lnTo>
                    <a:pt x="47090" y="80390"/>
                  </a:lnTo>
                  <a:lnTo>
                    <a:pt x="35610" y="118275"/>
                  </a:lnTo>
                  <a:lnTo>
                    <a:pt x="30353" y="118275"/>
                  </a:lnTo>
                  <a:lnTo>
                    <a:pt x="24650" y="118275"/>
                  </a:lnTo>
                  <a:lnTo>
                    <a:pt x="21831" y="115696"/>
                  </a:lnTo>
                  <a:lnTo>
                    <a:pt x="21831" y="110540"/>
                  </a:lnTo>
                  <a:lnTo>
                    <a:pt x="21831" y="109346"/>
                  </a:lnTo>
                  <a:lnTo>
                    <a:pt x="22021" y="107708"/>
                  </a:lnTo>
                  <a:lnTo>
                    <a:pt x="22415" y="105575"/>
                  </a:lnTo>
                  <a:lnTo>
                    <a:pt x="24578" y="96802"/>
                  </a:lnTo>
                  <a:lnTo>
                    <a:pt x="26520" y="88719"/>
                  </a:lnTo>
                  <a:lnTo>
                    <a:pt x="28248" y="81325"/>
                  </a:lnTo>
                  <a:lnTo>
                    <a:pt x="29768" y="74625"/>
                  </a:lnTo>
                  <a:lnTo>
                    <a:pt x="23215" y="74815"/>
                  </a:lnTo>
                  <a:lnTo>
                    <a:pt x="20281" y="74815"/>
                  </a:lnTo>
                  <a:lnTo>
                    <a:pt x="18160" y="74371"/>
                  </a:lnTo>
                  <a:lnTo>
                    <a:pt x="16865" y="73431"/>
                  </a:lnTo>
                  <a:lnTo>
                    <a:pt x="15519" y="72389"/>
                  </a:lnTo>
                  <a:lnTo>
                    <a:pt x="14884" y="70650"/>
                  </a:lnTo>
                  <a:lnTo>
                    <a:pt x="14884" y="68275"/>
                  </a:lnTo>
                  <a:lnTo>
                    <a:pt x="14884" y="65392"/>
                  </a:lnTo>
                  <a:lnTo>
                    <a:pt x="15722" y="63258"/>
                  </a:lnTo>
                  <a:lnTo>
                    <a:pt x="17462" y="61925"/>
                  </a:lnTo>
                  <a:lnTo>
                    <a:pt x="19151" y="60477"/>
                  </a:lnTo>
                  <a:lnTo>
                    <a:pt x="21920" y="59689"/>
                  </a:lnTo>
                  <a:lnTo>
                    <a:pt x="25793" y="59537"/>
                  </a:lnTo>
                  <a:lnTo>
                    <a:pt x="32943" y="59143"/>
                  </a:lnTo>
                  <a:lnTo>
                    <a:pt x="34503" y="50292"/>
                  </a:lnTo>
                  <a:lnTo>
                    <a:pt x="35618" y="42579"/>
                  </a:lnTo>
                  <a:lnTo>
                    <a:pt x="36288" y="36005"/>
                  </a:lnTo>
                  <a:lnTo>
                    <a:pt x="36512" y="30568"/>
                  </a:lnTo>
                  <a:lnTo>
                    <a:pt x="36512" y="26352"/>
                  </a:lnTo>
                  <a:lnTo>
                    <a:pt x="35814" y="23520"/>
                  </a:lnTo>
                  <a:lnTo>
                    <a:pt x="34531" y="22034"/>
                  </a:lnTo>
                  <a:lnTo>
                    <a:pt x="33337" y="20446"/>
                  </a:lnTo>
                  <a:lnTo>
                    <a:pt x="31648" y="19646"/>
                  </a:lnTo>
                  <a:lnTo>
                    <a:pt x="29565" y="19646"/>
                  </a:lnTo>
                  <a:lnTo>
                    <a:pt x="7340" y="36817"/>
                  </a:lnTo>
                  <a:lnTo>
                    <a:pt x="5994" y="37515"/>
                  </a:lnTo>
                  <a:lnTo>
                    <a:pt x="4559" y="37515"/>
                  </a:lnTo>
                  <a:lnTo>
                    <a:pt x="3365" y="37515"/>
                  </a:lnTo>
                  <a:lnTo>
                    <a:pt x="2285" y="37020"/>
                  </a:lnTo>
                  <a:lnTo>
                    <a:pt x="1384" y="35928"/>
                  </a:lnTo>
                  <a:lnTo>
                    <a:pt x="495" y="34734"/>
                  </a:lnTo>
                  <a:lnTo>
                    <a:pt x="0" y="33248"/>
                  </a:lnTo>
                  <a:lnTo>
                    <a:pt x="0" y="31356"/>
                  </a:lnTo>
                  <a:lnTo>
                    <a:pt x="0" y="28575"/>
                  </a:lnTo>
                  <a:lnTo>
                    <a:pt x="30264" y="3771"/>
                  </a:lnTo>
                  <a:lnTo>
                    <a:pt x="36512" y="3771"/>
                  </a:lnTo>
                  <a:lnTo>
                    <a:pt x="42164" y="3771"/>
                  </a:lnTo>
                  <a:lnTo>
                    <a:pt x="46634" y="5765"/>
                  </a:lnTo>
                  <a:lnTo>
                    <a:pt x="49809" y="9728"/>
                  </a:lnTo>
                  <a:lnTo>
                    <a:pt x="52984" y="13703"/>
                  </a:lnTo>
                  <a:lnTo>
                    <a:pt x="54571" y="19951"/>
                  </a:lnTo>
                  <a:lnTo>
                    <a:pt x="54571" y="28384"/>
                  </a:lnTo>
                  <a:lnTo>
                    <a:pt x="54368" y="34440"/>
                  </a:lnTo>
                  <a:lnTo>
                    <a:pt x="53765" y="41449"/>
                  </a:lnTo>
                  <a:lnTo>
                    <a:pt x="52771" y="49415"/>
                  </a:lnTo>
                  <a:lnTo>
                    <a:pt x="51396" y="58343"/>
                  </a:lnTo>
                  <a:lnTo>
                    <a:pt x="64490" y="57746"/>
                  </a:lnTo>
                  <a:lnTo>
                    <a:pt x="70142" y="57505"/>
                  </a:lnTo>
                  <a:lnTo>
                    <a:pt x="75006" y="57061"/>
                  </a:lnTo>
                  <a:lnTo>
                    <a:pt x="78981" y="56362"/>
                  </a:lnTo>
                  <a:lnTo>
                    <a:pt x="80330" y="49151"/>
                  </a:lnTo>
                  <a:lnTo>
                    <a:pt x="81999" y="42186"/>
                  </a:lnTo>
                  <a:lnTo>
                    <a:pt x="98615" y="8140"/>
                  </a:lnTo>
                  <a:lnTo>
                    <a:pt x="103479" y="2730"/>
                  </a:lnTo>
                  <a:lnTo>
                    <a:pt x="108991" y="0"/>
                  </a:lnTo>
                  <a:lnTo>
                    <a:pt x="115087" y="0"/>
                  </a:lnTo>
                  <a:lnTo>
                    <a:pt x="119557" y="0"/>
                  </a:lnTo>
                  <a:lnTo>
                    <a:pt x="123075" y="1790"/>
                  </a:lnTo>
                  <a:lnTo>
                    <a:pt x="125603" y="5359"/>
                  </a:lnTo>
                  <a:lnTo>
                    <a:pt x="128231" y="8839"/>
                  </a:lnTo>
                  <a:lnTo>
                    <a:pt x="129578" y="13398"/>
                  </a:lnTo>
                  <a:lnTo>
                    <a:pt x="129578" y="19050"/>
                  </a:lnTo>
                  <a:lnTo>
                    <a:pt x="127456" y="34376"/>
                  </a:lnTo>
                  <a:lnTo>
                    <a:pt x="121092" y="47156"/>
                  </a:lnTo>
                  <a:lnTo>
                    <a:pt x="110488" y="57395"/>
                  </a:lnTo>
                  <a:lnTo>
                    <a:pt x="95643" y="65100"/>
                  </a:lnTo>
                  <a:lnTo>
                    <a:pt x="95351" y="68668"/>
                  </a:lnTo>
                  <a:lnTo>
                    <a:pt x="95250" y="72389"/>
                  </a:lnTo>
                  <a:lnTo>
                    <a:pt x="95250" y="76200"/>
                  </a:lnTo>
                  <a:lnTo>
                    <a:pt x="95250" y="85636"/>
                  </a:lnTo>
                  <a:lnTo>
                    <a:pt x="96342" y="92278"/>
                  </a:lnTo>
                  <a:lnTo>
                    <a:pt x="98615" y="96253"/>
                  </a:lnTo>
                  <a:lnTo>
                    <a:pt x="101003" y="100114"/>
                  </a:lnTo>
                  <a:lnTo>
                    <a:pt x="104279" y="102006"/>
                  </a:lnTo>
                  <a:lnTo>
                    <a:pt x="108546" y="102006"/>
                  </a:lnTo>
                  <a:lnTo>
                    <a:pt x="112115" y="102006"/>
                  </a:lnTo>
                  <a:lnTo>
                    <a:pt x="128778" y="89306"/>
                  </a:lnTo>
                  <a:lnTo>
                    <a:pt x="129819" y="88112"/>
                  </a:lnTo>
                  <a:lnTo>
                    <a:pt x="131013" y="87515"/>
                  </a:lnTo>
                  <a:lnTo>
                    <a:pt x="132359" y="87515"/>
                  </a:lnTo>
                  <a:close/>
                </a:path>
                <a:path w="136525" h="118744">
                  <a:moveTo>
                    <a:pt x="114300" y="11709"/>
                  </a:moveTo>
                  <a:lnTo>
                    <a:pt x="112407" y="11709"/>
                  </a:lnTo>
                  <a:lnTo>
                    <a:pt x="110375" y="13500"/>
                  </a:lnTo>
                  <a:lnTo>
                    <a:pt x="108140" y="17068"/>
                  </a:lnTo>
                  <a:lnTo>
                    <a:pt x="106006" y="20548"/>
                  </a:lnTo>
                  <a:lnTo>
                    <a:pt x="103974" y="25361"/>
                  </a:lnTo>
                  <a:lnTo>
                    <a:pt x="101993" y="31559"/>
                  </a:lnTo>
                  <a:lnTo>
                    <a:pt x="100012" y="37655"/>
                  </a:lnTo>
                  <a:lnTo>
                    <a:pt x="98425" y="44411"/>
                  </a:lnTo>
                  <a:lnTo>
                    <a:pt x="97231" y="51803"/>
                  </a:lnTo>
                  <a:lnTo>
                    <a:pt x="104381" y="48920"/>
                  </a:lnTo>
                  <a:lnTo>
                    <a:pt x="109588" y="44754"/>
                  </a:lnTo>
                  <a:lnTo>
                    <a:pt x="112903" y="39293"/>
                  </a:lnTo>
                  <a:lnTo>
                    <a:pt x="116332" y="33743"/>
                  </a:lnTo>
                  <a:lnTo>
                    <a:pt x="118071" y="26746"/>
                  </a:lnTo>
                  <a:lnTo>
                    <a:pt x="118071" y="18262"/>
                  </a:lnTo>
                  <a:lnTo>
                    <a:pt x="118071" y="16179"/>
                  </a:lnTo>
                  <a:lnTo>
                    <a:pt x="117716" y="14592"/>
                  </a:lnTo>
                  <a:lnTo>
                    <a:pt x="117081" y="13500"/>
                  </a:lnTo>
                  <a:lnTo>
                    <a:pt x="116382" y="12306"/>
                  </a:lnTo>
                  <a:lnTo>
                    <a:pt x="115493" y="11709"/>
                  </a:lnTo>
                  <a:lnTo>
                    <a:pt x="114300" y="11709"/>
                  </a:lnTo>
                  <a:close/>
                </a:path>
              </a:pathLst>
            </a:custGeom>
            <a:ln w="5569">
              <a:solidFill>
                <a:srgbClr val="223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805732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111467" y="222796"/>
                  </a:moveTo>
                  <a:lnTo>
                    <a:pt x="68081" y="214046"/>
                  </a:lnTo>
                  <a:lnTo>
                    <a:pt x="32650" y="190182"/>
                  </a:lnTo>
                  <a:lnTo>
                    <a:pt x="8760" y="154784"/>
                  </a:lnTo>
                  <a:lnTo>
                    <a:pt x="0" y="111429"/>
                  </a:lnTo>
                  <a:lnTo>
                    <a:pt x="8760" y="68044"/>
                  </a:lnTo>
                  <a:lnTo>
                    <a:pt x="32650" y="32626"/>
                  </a:lnTo>
                  <a:lnTo>
                    <a:pt x="68081" y="8752"/>
                  </a:lnTo>
                  <a:lnTo>
                    <a:pt x="111467" y="0"/>
                  </a:lnTo>
                  <a:lnTo>
                    <a:pt x="133327" y="2163"/>
                  </a:lnTo>
                  <a:lnTo>
                    <a:pt x="173330" y="18736"/>
                  </a:lnTo>
                  <a:lnTo>
                    <a:pt x="204233" y="49611"/>
                  </a:lnTo>
                  <a:lnTo>
                    <a:pt x="220791" y="89583"/>
                  </a:lnTo>
                  <a:lnTo>
                    <a:pt x="222948" y="111429"/>
                  </a:lnTo>
                  <a:lnTo>
                    <a:pt x="214187" y="154784"/>
                  </a:lnTo>
                  <a:lnTo>
                    <a:pt x="190296" y="190182"/>
                  </a:lnTo>
                  <a:lnTo>
                    <a:pt x="154861" y="214046"/>
                  </a:lnTo>
                  <a:lnTo>
                    <a:pt x="111467" y="222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805732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0" y="111429"/>
                  </a:moveTo>
                  <a:lnTo>
                    <a:pt x="8760" y="68044"/>
                  </a:lnTo>
                  <a:lnTo>
                    <a:pt x="32650" y="32626"/>
                  </a:lnTo>
                  <a:lnTo>
                    <a:pt x="68081" y="8752"/>
                  </a:lnTo>
                  <a:lnTo>
                    <a:pt x="111467" y="0"/>
                  </a:lnTo>
                  <a:lnTo>
                    <a:pt x="133327" y="2163"/>
                  </a:lnTo>
                  <a:lnTo>
                    <a:pt x="173330" y="18736"/>
                  </a:lnTo>
                  <a:lnTo>
                    <a:pt x="204233" y="49611"/>
                  </a:lnTo>
                  <a:lnTo>
                    <a:pt x="220791" y="89583"/>
                  </a:lnTo>
                  <a:lnTo>
                    <a:pt x="222948" y="111429"/>
                  </a:lnTo>
                  <a:lnTo>
                    <a:pt x="214187" y="154784"/>
                  </a:lnTo>
                  <a:lnTo>
                    <a:pt x="190296" y="190182"/>
                  </a:lnTo>
                  <a:lnTo>
                    <a:pt x="154861" y="214046"/>
                  </a:lnTo>
                  <a:lnTo>
                    <a:pt x="111467" y="222796"/>
                  </a:lnTo>
                  <a:lnTo>
                    <a:pt x="68081" y="214046"/>
                  </a:lnTo>
                  <a:lnTo>
                    <a:pt x="32650" y="190182"/>
                  </a:lnTo>
                  <a:lnTo>
                    <a:pt x="8760" y="154784"/>
                  </a:lnTo>
                  <a:lnTo>
                    <a:pt x="0" y="111429"/>
                  </a:lnTo>
                  <a:close/>
                </a:path>
              </a:pathLst>
            </a:custGeom>
            <a:ln w="5569">
              <a:solidFill>
                <a:srgbClr val="CBCB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106493" y="1603064"/>
            <a:ext cx="848994" cy="2387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7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8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Bella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sz="550" dirty="0">
                <a:latin typeface="Arial Unicode MS"/>
                <a:cs typeface="Arial Unicode MS"/>
              </a:rPr>
              <a:t>Tourist</a:t>
            </a:r>
            <a:r>
              <a:rPr sz="550" spc="180" dirty="0">
                <a:latin typeface="Arial Unicode MS"/>
                <a:cs typeface="Arial Unicode MS"/>
              </a:rPr>
              <a:t> </a:t>
            </a:r>
            <a:r>
              <a:rPr sz="550" spc="-10" dirty="0">
                <a:latin typeface="Arial Unicode MS"/>
                <a:cs typeface="Arial Unicode MS"/>
              </a:rPr>
              <a:t>Hotel</a:t>
            </a:r>
            <a:endParaRPr sz="550">
              <a:latin typeface="Arial Unicode MS"/>
              <a:cs typeface="Arial Unicode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52310" y="1629044"/>
            <a:ext cx="129539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223CFF"/>
                </a:solidFill>
                <a:latin typeface="Blackadder ITC"/>
                <a:cs typeface="Blackadder ITC"/>
              </a:rPr>
              <a:t>H</a:t>
            </a:r>
            <a:endParaRPr sz="1050">
              <a:latin typeface="Blackadder ITC"/>
              <a:cs typeface="Blackadder ITC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847274" y="1602447"/>
            <a:ext cx="3660140" cy="228600"/>
            <a:chOff x="3847274" y="1602447"/>
            <a:chExt cx="3660140" cy="228600"/>
          </a:xfrm>
        </p:grpSpPr>
        <p:sp>
          <p:nvSpPr>
            <p:cNvPr id="15" name="object 15"/>
            <p:cNvSpPr/>
            <p:nvPr/>
          </p:nvSpPr>
          <p:spPr>
            <a:xfrm>
              <a:off x="3850131" y="1658137"/>
              <a:ext cx="136525" cy="118745"/>
            </a:xfrm>
            <a:custGeom>
              <a:avLst/>
              <a:gdLst/>
              <a:ahLst/>
              <a:cxnLst/>
              <a:rect l="l" t="t" r="r" b="b"/>
              <a:pathLst>
                <a:path w="136525" h="118744">
                  <a:moveTo>
                    <a:pt x="132359" y="87515"/>
                  </a:moveTo>
                  <a:lnTo>
                    <a:pt x="133553" y="87515"/>
                  </a:lnTo>
                  <a:lnTo>
                    <a:pt x="134442" y="88061"/>
                  </a:lnTo>
                  <a:lnTo>
                    <a:pt x="135140" y="89103"/>
                  </a:lnTo>
                  <a:lnTo>
                    <a:pt x="135788" y="90195"/>
                  </a:lnTo>
                  <a:lnTo>
                    <a:pt x="136131" y="91630"/>
                  </a:lnTo>
                  <a:lnTo>
                    <a:pt x="136131" y="93471"/>
                  </a:lnTo>
                  <a:lnTo>
                    <a:pt x="136131" y="96939"/>
                  </a:lnTo>
                  <a:lnTo>
                    <a:pt x="105371" y="117881"/>
                  </a:lnTo>
                  <a:lnTo>
                    <a:pt x="96735" y="117881"/>
                  </a:lnTo>
                  <a:lnTo>
                    <a:pt x="77000" y="79184"/>
                  </a:lnTo>
                  <a:lnTo>
                    <a:pt x="77000" y="76161"/>
                  </a:lnTo>
                  <a:lnTo>
                    <a:pt x="77088" y="73126"/>
                  </a:lnTo>
                  <a:lnTo>
                    <a:pt x="77393" y="70053"/>
                  </a:lnTo>
                  <a:lnTo>
                    <a:pt x="71437" y="71145"/>
                  </a:lnTo>
                  <a:lnTo>
                    <a:pt x="64985" y="71945"/>
                  </a:lnTo>
                  <a:lnTo>
                    <a:pt x="58140" y="72440"/>
                  </a:lnTo>
                  <a:lnTo>
                    <a:pt x="53479" y="72834"/>
                  </a:lnTo>
                  <a:lnTo>
                    <a:pt x="50304" y="73126"/>
                  </a:lnTo>
                  <a:lnTo>
                    <a:pt x="48615" y="73228"/>
                  </a:lnTo>
                  <a:lnTo>
                    <a:pt x="47092" y="80390"/>
                  </a:lnTo>
                  <a:lnTo>
                    <a:pt x="35623" y="118275"/>
                  </a:lnTo>
                  <a:lnTo>
                    <a:pt x="30365" y="118275"/>
                  </a:lnTo>
                  <a:lnTo>
                    <a:pt x="24663" y="118275"/>
                  </a:lnTo>
                  <a:lnTo>
                    <a:pt x="21831" y="115696"/>
                  </a:lnTo>
                  <a:lnTo>
                    <a:pt x="21831" y="110540"/>
                  </a:lnTo>
                  <a:lnTo>
                    <a:pt x="21831" y="109346"/>
                  </a:lnTo>
                  <a:lnTo>
                    <a:pt x="22034" y="107708"/>
                  </a:lnTo>
                  <a:lnTo>
                    <a:pt x="22428" y="105575"/>
                  </a:lnTo>
                  <a:lnTo>
                    <a:pt x="24584" y="96802"/>
                  </a:lnTo>
                  <a:lnTo>
                    <a:pt x="26522" y="88719"/>
                  </a:lnTo>
                  <a:lnTo>
                    <a:pt x="28248" y="81325"/>
                  </a:lnTo>
                  <a:lnTo>
                    <a:pt x="29768" y="74625"/>
                  </a:lnTo>
                  <a:lnTo>
                    <a:pt x="23215" y="74815"/>
                  </a:lnTo>
                  <a:lnTo>
                    <a:pt x="20294" y="74815"/>
                  </a:lnTo>
                  <a:lnTo>
                    <a:pt x="18160" y="74371"/>
                  </a:lnTo>
                  <a:lnTo>
                    <a:pt x="16865" y="73431"/>
                  </a:lnTo>
                  <a:lnTo>
                    <a:pt x="15532" y="72389"/>
                  </a:lnTo>
                  <a:lnTo>
                    <a:pt x="14884" y="70650"/>
                  </a:lnTo>
                  <a:lnTo>
                    <a:pt x="14884" y="68275"/>
                  </a:lnTo>
                  <a:lnTo>
                    <a:pt x="14884" y="65392"/>
                  </a:lnTo>
                  <a:lnTo>
                    <a:pt x="15722" y="63258"/>
                  </a:lnTo>
                  <a:lnTo>
                    <a:pt x="17462" y="61925"/>
                  </a:lnTo>
                  <a:lnTo>
                    <a:pt x="19151" y="60477"/>
                  </a:lnTo>
                  <a:lnTo>
                    <a:pt x="21932" y="59689"/>
                  </a:lnTo>
                  <a:lnTo>
                    <a:pt x="25793" y="59537"/>
                  </a:lnTo>
                  <a:lnTo>
                    <a:pt x="32943" y="59143"/>
                  </a:lnTo>
                  <a:lnTo>
                    <a:pt x="34503" y="50292"/>
                  </a:lnTo>
                  <a:lnTo>
                    <a:pt x="35618" y="42579"/>
                  </a:lnTo>
                  <a:lnTo>
                    <a:pt x="36288" y="36005"/>
                  </a:lnTo>
                  <a:lnTo>
                    <a:pt x="36512" y="30568"/>
                  </a:lnTo>
                  <a:lnTo>
                    <a:pt x="36512" y="26352"/>
                  </a:lnTo>
                  <a:lnTo>
                    <a:pt x="35813" y="23520"/>
                  </a:lnTo>
                  <a:lnTo>
                    <a:pt x="34531" y="22034"/>
                  </a:lnTo>
                  <a:lnTo>
                    <a:pt x="33337" y="20446"/>
                  </a:lnTo>
                  <a:lnTo>
                    <a:pt x="31648" y="19646"/>
                  </a:lnTo>
                  <a:lnTo>
                    <a:pt x="29565" y="19646"/>
                  </a:lnTo>
                  <a:lnTo>
                    <a:pt x="7340" y="36817"/>
                  </a:lnTo>
                  <a:lnTo>
                    <a:pt x="6007" y="37515"/>
                  </a:lnTo>
                  <a:lnTo>
                    <a:pt x="4571" y="37515"/>
                  </a:lnTo>
                  <a:lnTo>
                    <a:pt x="3378" y="37515"/>
                  </a:lnTo>
                  <a:lnTo>
                    <a:pt x="2285" y="37020"/>
                  </a:lnTo>
                  <a:lnTo>
                    <a:pt x="1396" y="35928"/>
                  </a:lnTo>
                  <a:lnTo>
                    <a:pt x="495" y="34734"/>
                  </a:lnTo>
                  <a:lnTo>
                    <a:pt x="0" y="33248"/>
                  </a:lnTo>
                  <a:lnTo>
                    <a:pt x="0" y="31356"/>
                  </a:lnTo>
                  <a:lnTo>
                    <a:pt x="0" y="28575"/>
                  </a:lnTo>
                  <a:lnTo>
                    <a:pt x="18262" y="9131"/>
                  </a:lnTo>
                  <a:lnTo>
                    <a:pt x="24206" y="5562"/>
                  </a:lnTo>
                  <a:lnTo>
                    <a:pt x="30264" y="3771"/>
                  </a:lnTo>
                  <a:lnTo>
                    <a:pt x="36512" y="3771"/>
                  </a:lnTo>
                  <a:lnTo>
                    <a:pt x="42163" y="3771"/>
                  </a:lnTo>
                  <a:lnTo>
                    <a:pt x="46634" y="5765"/>
                  </a:lnTo>
                  <a:lnTo>
                    <a:pt x="49809" y="9728"/>
                  </a:lnTo>
                  <a:lnTo>
                    <a:pt x="52984" y="13703"/>
                  </a:lnTo>
                  <a:lnTo>
                    <a:pt x="54571" y="19951"/>
                  </a:lnTo>
                  <a:lnTo>
                    <a:pt x="54571" y="28384"/>
                  </a:lnTo>
                  <a:lnTo>
                    <a:pt x="54368" y="34440"/>
                  </a:lnTo>
                  <a:lnTo>
                    <a:pt x="53765" y="41449"/>
                  </a:lnTo>
                  <a:lnTo>
                    <a:pt x="52771" y="49415"/>
                  </a:lnTo>
                  <a:lnTo>
                    <a:pt x="51396" y="58343"/>
                  </a:lnTo>
                  <a:lnTo>
                    <a:pt x="64490" y="57746"/>
                  </a:lnTo>
                  <a:lnTo>
                    <a:pt x="70154" y="57505"/>
                  </a:lnTo>
                  <a:lnTo>
                    <a:pt x="75006" y="57061"/>
                  </a:lnTo>
                  <a:lnTo>
                    <a:pt x="78981" y="56362"/>
                  </a:lnTo>
                  <a:lnTo>
                    <a:pt x="80330" y="49151"/>
                  </a:lnTo>
                  <a:lnTo>
                    <a:pt x="81999" y="42186"/>
                  </a:lnTo>
                  <a:lnTo>
                    <a:pt x="98628" y="8140"/>
                  </a:lnTo>
                  <a:lnTo>
                    <a:pt x="103492" y="2730"/>
                  </a:lnTo>
                  <a:lnTo>
                    <a:pt x="108991" y="0"/>
                  </a:lnTo>
                  <a:lnTo>
                    <a:pt x="115100" y="0"/>
                  </a:lnTo>
                  <a:lnTo>
                    <a:pt x="119557" y="0"/>
                  </a:lnTo>
                  <a:lnTo>
                    <a:pt x="123088" y="1790"/>
                  </a:lnTo>
                  <a:lnTo>
                    <a:pt x="125615" y="5359"/>
                  </a:lnTo>
                  <a:lnTo>
                    <a:pt x="128244" y="8839"/>
                  </a:lnTo>
                  <a:lnTo>
                    <a:pt x="129578" y="13398"/>
                  </a:lnTo>
                  <a:lnTo>
                    <a:pt x="129578" y="19050"/>
                  </a:lnTo>
                  <a:lnTo>
                    <a:pt x="127458" y="34376"/>
                  </a:lnTo>
                  <a:lnTo>
                    <a:pt x="121097" y="47156"/>
                  </a:lnTo>
                  <a:lnTo>
                    <a:pt x="110493" y="57395"/>
                  </a:lnTo>
                  <a:lnTo>
                    <a:pt x="95643" y="65100"/>
                  </a:lnTo>
                  <a:lnTo>
                    <a:pt x="95351" y="68668"/>
                  </a:lnTo>
                  <a:lnTo>
                    <a:pt x="95250" y="72389"/>
                  </a:lnTo>
                  <a:lnTo>
                    <a:pt x="95250" y="76200"/>
                  </a:lnTo>
                  <a:lnTo>
                    <a:pt x="95250" y="85636"/>
                  </a:lnTo>
                  <a:lnTo>
                    <a:pt x="96342" y="92278"/>
                  </a:lnTo>
                  <a:lnTo>
                    <a:pt x="98628" y="96253"/>
                  </a:lnTo>
                  <a:lnTo>
                    <a:pt x="101003" y="100114"/>
                  </a:lnTo>
                  <a:lnTo>
                    <a:pt x="104279" y="102006"/>
                  </a:lnTo>
                  <a:lnTo>
                    <a:pt x="108546" y="102006"/>
                  </a:lnTo>
                  <a:lnTo>
                    <a:pt x="112115" y="102006"/>
                  </a:lnTo>
                  <a:lnTo>
                    <a:pt x="128790" y="89306"/>
                  </a:lnTo>
                  <a:lnTo>
                    <a:pt x="129832" y="88112"/>
                  </a:lnTo>
                  <a:lnTo>
                    <a:pt x="131025" y="87515"/>
                  </a:lnTo>
                  <a:lnTo>
                    <a:pt x="132359" y="87515"/>
                  </a:lnTo>
                  <a:close/>
                </a:path>
                <a:path w="136525" h="118744">
                  <a:moveTo>
                    <a:pt x="114300" y="11709"/>
                  </a:moveTo>
                  <a:lnTo>
                    <a:pt x="112420" y="11709"/>
                  </a:lnTo>
                  <a:lnTo>
                    <a:pt x="110388" y="13500"/>
                  </a:lnTo>
                  <a:lnTo>
                    <a:pt x="108153" y="17068"/>
                  </a:lnTo>
                  <a:lnTo>
                    <a:pt x="106019" y="20548"/>
                  </a:lnTo>
                  <a:lnTo>
                    <a:pt x="103987" y="25361"/>
                  </a:lnTo>
                  <a:lnTo>
                    <a:pt x="101993" y="31559"/>
                  </a:lnTo>
                  <a:lnTo>
                    <a:pt x="100012" y="37655"/>
                  </a:lnTo>
                  <a:lnTo>
                    <a:pt x="98425" y="44411"/>
                  </a:lnTo>
                  <a:lnTo>
                    <a:pt x="97231" y="51803"/>
                  </a:lnTo>
                  <a:lnTo>
                    <a:pt x="104381" y="48920"/>
                  </a:lnTo>
                  <a:lnTo>
                    <a:pt x="109588" y="44754"/>
                  </a:lnTo>
                  <a:lnTo>
                    <a:pt x="112915" y="39293"/>
                  </a:lnTo>
                  <a:lnTo>
                    <a:pt x="116331" y="33743"/>
                  </a:lnTo>
                  <a:lnTo>
                    <a:pt x="118071" y="26746"/>
                  </a:lnTo>
                  <a:lnTo>
                    <a:pt x="118071" y="18262"/>
                  </a:lnTo>
                  <a:lnTo>
                    <a:pt x="118071" y="16179"/>
                  </a:lnTo>
                  <a:lnTo>
                    <a:pt x="117728" y="14592"/>
                  </a:lnTo>
                  <a:lnTo>
                    <a:pt x="117081" y="13500"/>
                  </a:lnTo>
                  <a:lnTo>
                    <a:pt x="116382" y="12306"/>
                  </a:lnTo>
                  <a:lnTo>
                    <a:pt x="115493" y="11709"/>
                  </a:lnTo>
                  <a:lnTo>
                    <a:pt x="114300" y="11709"/>
                  </a:lnTo>
                  <a:close/>
                </a:path>
              </a:pathLst>
            </a:custGeom>
            <a:ln w="5569">
              <a:solidFill>
                <a:srgbClr val="223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281062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111531" y="222796"/>
                  </a:moveTo>
                  <a:lnTo>
                    <a:pt x="68129" y="214046"/>
                  </a:lnTo>
                  <a:lnTo>
                    <a:pt x="32677" y="190182"/>
                  </a:lnTo>
                  <a:lnTo>
                    <a:pt x="8768" y="154784"/>
                  </a:lnTo>
                  <a:lnTo>
                    <a:pt x="0" y="111429"/>
                  </a:lnTo>
                  <a:lnTo>
                    <a:pt x="8768" y="68044"/>
                  </a:lnTo>
                  <a:lnTo>
                    <a:pt x="32677" y="32626"/>
                  </a:lnTo>
                  <a:lnTo>
                    <a:pt x="68129" y="8752"/>
                  </a:lnTo>
                  <a:lnTo>
                    <a:pt x="111531" y="0"/>
                  </a:lnTo>
                  <a:lnTo>
                    <a:pt x="133376" y="2163"/>
                  </a:lnTo>
                  <a:lnTo>
                    <a:pt x="173365" y="18736"/>
                  </a:lnTo>
                  <a:lnTo>
                    <a:pt x="204268" y="49611"/>
                  </a:lnTo>
                  <a:lnTo>
                    <a:pt x="220835" y="89583"/>
                  </a:lnTo>
                  <a:lnTo>
                    <a:pt x="222999" y="111429"/>
                  </a:lnTo>
                  <a:lnTo>
                    <a:pt x="214238" y="154784"/>
                  </a:lnTo>
                  <a:lnTo>
                    <a:pt x="190349" y="190182"/>
                  </a:lnTo>
                  <a:lnTo>
                    <a:pt x="154917" y="214046"/>
                  </a:lnTo>
                  <a:lnTo>
                    <a:pt x="111531" y="222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81062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0" y="111429"/>
                  </a:moveTo>
                  <a:lnTo>
                    <a:pt x="8768" y="68044"/>
                  </a:lnTo>
                  <a:lnTo>
                    <a:pt x="32677" y="32626"/>
                  </a:lnTo>
                  <a:lnTo>
                    <a:pt x="68129" y="8752"/>
                  </a:lnTo>
                  <a:lnTo>
                    <a:pt x="111531" y="0"/>
                  </a:lnTo>
                  <a:lnTo>
                    <a:pt x="133376" y="2163"/>
                  </a:lnTo>
                  <a:lnTo>
                    <a:pt x="173365" y="18736"/>
                  </a:lnTo>
                  <a:lnTo>
                    <a:pt x="204268" y="49611"/>
                  </a:lnTo>
                  <a:lnTo>
                    <a:pt x="220835" y="89583"/>
                  </a:lnTo>
                  <a:lnTo>
                    <a:pt x="222999" y="111429"/>
                  </a:lnTo>
                  <a:lnTo>
                    <a:pt x="214238" y="154784"/>
                  </a:lnTo>
                  <a:lnTo>
                    <a:pt x="190349" y="190182"/>
                  </a:lnTo>
                  <a:lnTo>
                    <a:pt x="154917" y="214046"/>
                  </a:lnTo>
                  <a:lnTo>
                    <a:pt x="111531" y="222796"/>
                  </a:lnTo>
                  <a:lnTo>
                    <a:pt x="68129" y="214046"/>
                  </a:lnTo>
                  <a:lnTo>
                    <a:pt x="32677" y="190182"/>
                  </a:lnTo>
                  <a:lnTo>
                    <a:pt x="8768" y="154784"/>
                  </a:lnTo>
                  <a:lnTo>
                    <a:pt x="0" y="111429"/>
                  </a:lnTo>
                  <a:close/>
                </a:path>
              </a:pathLst>
            </a:custGeom>
            <a:ln w="5569">
              <a:solidFill>
                <a:srgbClr val="CBCB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581848" y="1603064"/>
            <a:ext cx="848994" cy="2387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7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8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Bella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sz="550" dirty="0">
                <a:latin typeface="Arial Unicode MS"/>
                <a:cs typeface="Arial Unicode MS"/>
              </a:rPr>
              <a:t>Tourist</a:t>
            </a:r>
            <a:r>
              <a:rPr sz="550" spc="180" dirty="0">
                <a:latin typeface="Arial Unicode MS"/>
                <a:cs typeface="Arial Unicode MS"/>
              </a:rPr>
              <a:t> </a:t>
            </a:r>
            <a:r>
              <a:rPr sz="550" spc="-10" dirty="0">
                <a:latin typeface="Arial Unicode MS"/>
                <a:cs typeface="Arial Unicode MS"/>
              </a:rPr>
              <a:t>Hotel</a:t>
            </a:r>
            <a:endParaRPr sz="550">
              <a:latin typeface="Arial Unicode MS"/>
              <a:cs typeface="Arial Unicode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27665" y="1629044"/>
            <a:ext cx="129539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223CFF"/>
                </a:solidFill>
                <a:latin typeface="Blackadder ITC"/>
                <a:cs typeface="Blackadder ITC"/>
              </a:rPr>
              <a:t>H</a:t>
            </a:r>
            <a:endParaRPr sz="1050">
              <a:latin typeface="Blackadder ITC"/>
              <a:cs typeface="Blackadder ITC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85827" y="1655279"/>
            <a:ext cx="7178675" cy="3291840"/>
            <a:chOff x="285827" y="1655279"/>
            <a:chExt cx="7178675" cy="3291840"/>
          </a:xfrm>
        </p:grpSpPr>
        <p:sp>
          <p:nvSpPr>
            <p:cNvPr id="21" name="object 21"/>
            <p:cNvSpPr/>
            <p:nvPr/>
          </p:nvSpPr>
          <p:spPr>
            <a:xfrm>
              <a:off x="7325474" y="1658137"/>
              <a:ext cx="136525" cy="118745"/>
            </a:xfrm>
            <a:custGeom>
              <a:avLst/>
              <a:gdLst/>
              <a:ahLst/>
              <a:cxnLst/>
              <a:rect l="l" t="t" r="r" b="b"/>
              <a:pathLst>
                <a:path w="136525" h="118744">
                  <a:moveTo>
                    <a:pt x="132346" y="87515"/>
                  </a:moveTo>
                  <a:lnTo>
                    <a:pt x="133540" y="87515"/>
                  </a:lnTo>
                  <a:lnTo>
                    <a:pt x="134442" y="88061"/>
                  </a:lnTo>
                  <a:lnTo>
                    <a:pt x="135127" y="89103"/>
                  </a:lnTo>
                  <a:lnTo>
                    <a:pt x="135775" y="90195"/>
                  </a:lnTo>
                  <a:lnTo>
                    <a:pt x="136118" y="91630"/>
                  </a:lnTo>
                  <a:lnTo>
                    <a:pt x="136118" y="93471"/>
                  </a:lnTo>
                  <a:lnTo>
                    <a:pt x="136118" y="96939"/>
                  </a:lnTo>
                  <a:lnTo>
                    <a:pt x="105359" y="117881"/>
                  </a:lnTo>
                  <a:lnTo>
                    <a:pt x="96735" y="117881"/>
                  </a:lnTo>
                  <a:lnTo>
                    <a:pt x="76987" y="79184"/>
                  </a:lnTo>
                  <a:lnTo>
                    <a:pt x="76987" y="76161"/>
                  </a:lnTo>
                  <a:lnTo>
                    <a:pt x="77089" y="73126"/>
                  </a:lnTo>
                  <a:lnTo>
                    <a:pt x="77381" y="70053"/>
                  </a:lnTo>
                  <a:lnTo>
                    <a:pt x="71437" y="71145"/>
                  </a:lnTo>
                  <a:lnTo>
                    <a:pt x="64985" y="71945"/>
                  </a:lnTo>
                  <a:lnTo>
                    <a:pt x="58140" y="72440"/>
                  </a:lnTo>
                  <a:lnTo>
                    <a:pt x="53479" y="72834"/>
                  </a:lnTo>
                  <a:lnTo>
                    <a:pt x="50304" y="73126"/>
                  </a:lnTo>
                  <a:lnTo>
                    <a:pt x="48615" y="73228"/>
                  </a:lnTo>
                  <a:lnTo>
                    <a:pt x="47085" y="80390"/>
                  </a:lnTo>
                  <a:lnTo>
                    <a:pt x="35610" y="118275"/>
                  </a:lnTo>
                  <a:lnTo>
                    <a:pt x="30352" y="118275"/>
                  </a:lnTo>
                  <a:lnTo>
                    <a:pt x="24650" y="118275"/>
                  </a:lnTo>
                  <a:lnTo>
                    <a:pt x="21818" y="115696"/>
                  </a:lnTo>
                  <a:lnTo>
                    <a:pt x="21818" y="110540"/>
                  </a:lnTo>
                  <a:lnTo>
                    <a:pt x="21818" y="109346"/>
                  </a:lnTo>
                  <a:lnTo>
                    <a:pt x="22021" y="107708"/>
                  </a:lnTo>
                  <a:lnTo>
                    <a:pt x="22415" y="105575"/>
                  </a:lnTo>
                  <a:lnTo>
                    <a:pt x="24573" y="96802"/>
                  </a:lnTo>
                  <a:lnTo>
                    <a:pt x="26514" y="88719"/>
                  </a:lnTo>
                  <a:lnTo>
                    <a:pt x="28241" y="81325"/>
                  </a:lnTo>
                  <a:lnTo>
                    <a:pt x="29756" y="74625"/>
                  </a:lnTo>
                  <a:lnTo>
                    <a:pt x="23215" y="74815"/>
                  </a:lnTo>
                  <a:lnTo>
                    <a:pt x="20281" y="74815"/>
                  </a:lnTo>
                  <a:lnTo>
                    <a:pt x="18148" y="74371"/>
                  </a:lnTo>
                  <a:lnTo>
                    <a:pt x="16865" y="73431"/>
                  </a:lnTo>
                  <a:lnTo>
                    <a:pt x="15519" y="72389"/>
                  </a:lnTo>
                  <a:lnTo>
                    <a:pt x="14871" y="70650"/>
                  </a:lnTo>
                  <a:lnTo>
                    <a:pt x="14871" y="68275"/>
                  </a:lnTo>
                  <a:lnTo>
                    <a:pt x="14871" y="65392"/>
                  </a:lnTo>
                  <a:lnTo>
                    <a:pt x="15722" y="63258"/>
                  </a:lnTo>
                  <a:lnTo>
                    <a:pt x="17462" y="61925"/>
                  </a:lnTo>
                  <a:lnTo>
                    <a:pt x="19138" y="60477"/>
                  </a:lnTo>
                  <a:lnTo>
                    <a:pt x="21920" y="59689"/>
                  </a:lnTo>
                  <a:lnTo>
                    <a:pt x="25793" y="59537"/>
                  </a:lnTo>
                  <a:lnTo>
                    <a:pt x="32931" y="59143"/>
                  </a:lnTo>
                  <a:lnTo>
                    <a:pt x="34497" y="50292"/>
                  </a:lnTo>
                  <a:lnTo>
                    <a:pt x="35617" y="42579"/>
                  </a:lnTo>
                  <a:lnTo>
                    <a:pt x="36288" y="36005"/>
                  </a:lnTo>
                  <a:lnTo>
                    <a:pt x="36512" y="30568"/>
                  </a:lnTo>
                  <a:lnTo>
                    <a:pt x="36512" y="26352"/>
                  </a:lnTo>
                  <a:lnTo>
                    <a:pt x="35814" y="23520"/>
                  </a:lnTo>
                  <a:lnTo>
                    <a:pt x="34518" y="22034"/>
                  </a:lnTo>
                  <a:lnTo>
                    <a:pt x="33337" y="20446"/>
                  </a:lnTo>
                  <a:lnTo>
                    <a:pt x="31648" y="19646"/>
                  </a:lnTo>
                  <a:lnTo>
                    <a:pt x="29565" y="19646"/>
                  </a:lnTo>
                  <a:lnTo>
                    <a:pt x="7340" y="36817"/>
                  </a:lnTo>
                  <a:lnTo>
                    <a:pt x="5994" y="37515"/>
                  </a:lnTo>
                  <a:lnTo>
                    <a:pt x="4559" y="37515"/>
                  </a:lnTo>
                  <a:lnTo>
                    <a:pt x="3365" y="37515"/>
                  </a:lnTo>
                  <a:lnTo>
                    <a:pt x="2273" y="37020"/>
                  </a:lnTo>
                  <a:lnTo>
                    <a:pt x="1384" y="35928"/>
                  </a:lnTo>
                  <a:lnTo>
                    <a:pt x="495" y="34734"/>
                  </a:lnTo>
                  <a:lnTo>
                    <a:pt x="0" y="33248"/>
                  </a:lnTo>
                  <a:lnTo>
                    <a:pt x="0" y="31356"/>
                  </a:lnTo>
                  <a:lnTo>
                    <a:pt x="0" y="28575"/>
                  </a:lnTo>
                  <a:lnTo>
                    <a:pt x="30251" y="3771"/>
                  </a:lnTo>
                  <a:lnTo>
                    <a:pt x="36512" y="3771"/>
                  </a:lnTo>
                  <a:lnTo>
                    <a:pt x="42164" y="3771"/>
                  </a:lnTo>
                  <a:lnTo>
                    <a:pt x="46621" y="5765"/>
                  </a:lnTo>
                  <a:lnTo>
                    <a:pt x="49796" y="9728"/>
                  </a:lnTo>
                  <a:lnTo>
                    <a:pt x="52971" y="13703"/>
                  </a:lnTo>
                  <a:lnTo>
                    <a:pt x="54559" y="19951"/>
                  </a:lnTo>
                  <a:lnTo>
                    <a:pt x="54559" y="28384"/>
                  </a:lnTo>
                  <a:lnTo>
                    <a:pt x="54357" y="34440"/>
                  </a:lnTo>
                  <a:lnTo>
                    <a:pt x="53757" y="41449"/>
                  </a:lnTo>
                  <a:lnTo>
                    <a:pt x="52764" y="49415"/>
                  </a:lnTo>
                  <a:lnTo>
                    <a:pt x="51384" y="58343"/>
                  </a:lnTo>
                  <a:lnTo>
                    <a:pt x="64490" y="57746"/>
                  </a:lnTo>
                  <a:lnTo>
                    <a:pt x="70142" y="57505"/>
                  </a:lnTo>
                  <a:lnTo>
                    <a:pt x="75006" y="57061"/>
                  </a:lnTo>
                  <a:lnTo>
                    <a:pt x="78968" y="56362"/>
                  </a:lnTo>
                  <a:lnTo>
                    <a:pt x="80319" y="49151"/>
                  </a:lnTo>
                  <a:lnTo>
                    <a:pt x="81991" y="42186"/>
                  </a:lnTo>
                  <a:lnTo>
                    <a:pt x="98615" y="8140"/>
                  </a:lnTo>
                  <a:lnTo>
                    <a:pt x="103479" y="2730"/>
                  </a:lnTo>
                  <a:lnTo>
                    <a:pt x="108991" y="0"/>
                  </a:lnTo>
                  <a:lnTo>
                    <a:pt x="115087" y="0"/>
                  </a:lnTo>
                  <a:lnTo>
                    <a:pt x="119557" y="0"/>
                  </a:lnTo>
                  <a:lnTo>
                    <a:pt x="123075" y="1790"/>
                  </a:lnTo>
                  <a:lnTo>
                    <a:pt x="125602" y="5359"/>
                  </a:lnTo>
                  <a:lnTo>
                    <a:pt x="128231" y="8839"/>
                  </a:lnTo>
                  <a:lnTo>
                    <a:pt x="129578" y="13398"/>
                  </a:lnTo>
                  <a:lnTo>
                    <a:pt x="129578" y="19050"/>
                  </a:lnTo>
                  <a:lnTo>
                    <a:pt x="127456" y="34376"/>
                  </a:lnTo>
                  <a:lnTo>
                    <a:pt x="121092" y="47156"/>
                  </a:lnTo>
                  <a:lnTo>
                    <a:pt x="110488" y="57395"/>
                  </a:lnTo>
                  <a:lnTo>
                    <a:pt x="95643" y="65100"/>
                  </a:lnTo>
                  <a:lnTo>
                    <a:pt x="95338" y="68668"/>
                  </a:lnTo>
                  <a:lnTo>
                    <a:pt x="95250" y="72389"/>
                  </a:lnTo>
                  <a:lnTo>
                    <a:pt x="95250" y="76200"/>
                  </a:lnTo>
                  <a:lnTo>
                    <a:pt x="95250" y="85636"/>
                  </a:lnTo>
                  <a:lnTo>
                    <a:pt x="96342" y="92278"/>
                  </a:lnTo>
                  <a:lnTo>
                    <a:pt x="98615" y="96253"/>
                  </a:lnTo>
                  <a:lnTo>
                    <a:pt x="101003" y="100114"/>
                  </a:lnTo>
                  <a:lnTo>
                    <a:pt x="104279" y="102006"/>
                  </a:lnTo>
                  <a:lnTo>
                    <a:pt x="108534" y="102006"/>
                  </a:lnTo>
                  <a:lnTo>
                    <a:pt x="112115" y="102006"/>
                  </a:lnTo>
                  <a:lnTo>
                    <a:pt x="128777" y="89306"/>
                  </a:lnTo>
                  <a:lnTo>
                    <a:pt x="129819" y="88112"/>
                  </a:lnTo>
                  <a:lnTo>
                    <a:pt x="131013" y="87515"/>
                  </a:lnTo>
                  <a:lnTo>
                    <a:pt x="132346" y="87515"/>
                  </a:lnTo>
                  <a:close/>
                </a:path>
                <a:path w="136525" h="118744">
                  <a:moveTo>
                    <a:pt x="114300" y="11709"/>
                  </a:moveTo>
                  <a:lnTo>
                    <a:pt x="112407" y="11709"/>
                  </a:lnTo>
                  <a:lnTo>
                    <a:pt x="110375" y="13500"/>
                  </a:lnTo>
                  <a:lnTo>
                    <a:pt x="108140" y="17068"/>
                  </a:lnTo>
                  <a:lnTo>
                    <a:pt x="106006" y="20548"/>
                  </a:lnTo>
                  <a:lnTo>
                    <a:pt x="103974" y="25361"/>
                  </a:lnTo>
                  <a:lnTo>
                    <a:pt x="101993" y="31559"/>
                  </a:lnTo>
                  <a:lnTo>
                    <a:pt x="100012" y="37655"/>
                  </a:lnTo>
                  <a:lnTo>
                    <a:pt x="98425" y="44411"/>
                  </a:lnTo>
                  <a:lnTo>
                    <a:pt x="97231" y="51803"/>
                  </a:lnTo>
                  <a:lnTo>
                    <a:pt x="104368" y="48920"/>
                  </a:lnTo>
                  <a:lnTo>
                    <a:pt x="109588" y="44754"/>
                  </a:lnTo>
                  <a:lnTo>
                    <a:pt x="112902" y="39293"/>
                  </a:lnTo>
                  <a:lnTo>
                    <a:pt x="116332" y="33743"/>
                  </a:lnTo>
                  <a:lnTo>
                    <a:pt x="118059" y="26746"/>
                  </a:lnTo>
                  <a:lnTo>
                    <a:pt x="118059" y="18262"/>
                  </a:lnTo>
                  <a:lnTo>
                    <a:pt x="118059" y="16179"/>
                  </a:lnTo>
                  <a:lnTo>
                    <a:pt x="117716" y="14592"/>
                  </a:lnTo>
                  <a:lnTo>
                    <a:pt x="117068" y="13500"/>
                  </a:lnTo>
                  <a:lnTo>
                    <a:pt x="116382" y="12306"/>
                  </a:lnTo>
                  <a:lnTo>
                    <a:pt x="115481" y="11709"/>
                  </a:lnTo>
                  <a:lnTo>
                    <a:pt x="114300" y="11709"/>
                  </a:lnTo>
                  <a:close/>
                </a:path>
              </a:pathLst>
            </a:custGeom>
            <a:ln w="5569">
              <a:solidFill>
                <a:srgbClr val="223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5827" y="4669365"/>
              <a:ext cx="464009" cy="10840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78199" y="4678857"/>
              <a:ext cx="63500" cy="8364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100" y="4857512"/>
              <a:ext cx="88900" cy="89429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301833" y="4824659"/>
            <a:ext cx="3009900" cy="1054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17475"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78</a:t>
            </a:r>
            <a:r>
              <a:rPr sz="800" b="1" spc="3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Likes</a:t>
            </a:r>
            <a:r>
              <a:rPr sz="800" b="1" spc="300" dirty="0">
                <a:latin typeface="Arial"/>
                <a:cs typeface="Arial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View</a:t>
            </a:r>
            <a:r>
              <a:rPr sz="550" spc="30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all</a:t>
            </a:r>
            <a:r>
              <a:rPr sz="550" spc="25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19</a:t>
            </a:r>
            <a:r>
              <a:rPr sz="550" spc="30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spc="-10" dirty="0">
                <a:solidFill>
                  <a:srgbClr val="989898"/>
                </a:solidFill>
                <a:latin typeface="Arial Unicode MS"/>
                <a:cs typeface="Arial Unicode MS"/>
              </a:rPr>
              <a:t>comments</a:t>
            </a:r>
            <a:endParaRPr sz="550">
              <a:latin typeface="Arial Unicode MS"/>
              <a:cs typeface="Arial Unicode MS"/>
            </a:endParaRPr>
          </a:p>
          <a:p>
            <a:pPr marR="128905">
              <a:lnSpc>
                <a:spcPct val="155300"/>
              </a:lnSpc>
              <a:spcBef>
                <a:spcPts val="630"/>
              </a:spcBef>
            </a:pPr>
            <a:r>
              <a:rPr sz="800" dirty="0">
                <a:latin typeface="Arial Unicode MS"/>
                <a:cs typeface="Arial Unicode MS"/>
              </a:rPr>
              <a:t>Blue</a:t>
            </a:r>
            <a:r>
              <a:rPr sz="800" spc="6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skies,</a:t>
            </a:r>
            <a:r>
              <a:rPr sz="800" spc="7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azure</a:t>
            </a:r>
            <a:r>
              <a:rPr sz="800" spc="6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waters</a:t>
            </a:r>
            <a:r>
              <a:rPr sz="800" spc="7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and</a:t>
            </a:r>
            <a:r>
              <a:rPr sz="800" spc="6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soft</a:t>
            </a:r>
            <a:r>
              <a:rPr sz="800" spc="7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sands</a:t>
            </a:r>
            <a:r>
              <a:rPr sz="800" spc="6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are</a:t>
            </a:r>
            <a:r>
              <a:rPr sz="800" spc="7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just</a:t>
            </a:r>
            <a:r>
              <a:rPr sz="800" spc="6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</a:t>
            </a:r>
            <a:r>
              <a:rPr sz="800" spc="7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few</a:t>
            </a:r>
            <a:r>
              <a:rPr sz="800" spc="65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of</a:t>
            </a:r>
            <a:r>
              <a:rPr sz="800" spc="70" dirty="0">
                <a:latin typeface="Arial Unicode MS"/>
                <a:cs typeface="Arial Unicode MS"/>
              </a:rPr>
              <a:t> </a:t>
            </a:r>
            <a:r>
              <a:rPr sz="800" spc="-25" dirty="0">
                <a:latin typeface="Arial Unicode MS"/>
                <a:cs typeface="Arial Unicode MS"/>
              </a:rPr>
              <a:t>the</a:t>
            </a:r>
            <a:r>
              <a:rPr sz="800" dirty="0">
                <a:latin typeface="Arial Unicode MS"/>
                <a:cs typeface="Arial Unicode MS"/>
              </a:rPr>
              <a:t> many</a:t>
            </a:r>
            <a:r>
              <a:rPr sz="800" spc="114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luxuries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awaiting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for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</a:t>
            </a:r>
            <a:r>
              <a:rPr sz="800" spc="114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at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@</a:t>
            </a:r>
            <a:r>
              <a:rPr sz="800" b="1" dirty="0">
                <a:latin typeface="Arial"/>
                <a:cs typeface="Arial"/>
              </a:rPr>
              <a:t>HotelCasaBella,</a:t>
            </a:r>
            <a:r>
              <a:rPr sz="800" b="1" spc="12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Bali</a:t>
            </a:r>
            <a:r>
              <a:rPr sz="800" spc="-10" dirty="0">
                <a:latin typeface="Arial Unicode MS"/>
                <a:cs typeface="Arial Unicode MS"/>
              </a:rPr>
              <a:t>.</a:t>
            </a:r>
            <a:endParaRPr sz="8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6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</a:pPr>
            <a:r>
              <a:rPr sz="800" dirty="0">
                <a:latin typeface="Arial Unicode MS"/>
                <a:cs typeface="Arial Unicode MS"/>
              </a:rPr>
              <a:t>Book</a:t>
            </a:r>
            <a:r>
              <a:rPr sz="800" spc="7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Now!</a:t>
            </a:r>
            <a:r>
              <a:rPr sz="800" spc="7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Link</a:t>
            </a:r>
            <a:r>
              <a:rPr sz="800" spc="7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in</a:t>
            </a:r>
            <a:r>
              <a:rPr sz="800" spc="75" dirty="0">
                <a:latin typeface="Arial Unicode MS"/>
                <a:cs typeface="Arial Unicode MS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Bio!</a:t>
            </a:r>
            <a:endParaRPr sz="8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30"/>
              </a:spcBef>
            </a:pP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HotelCasaBella</a:t>
            </a:r>
            <a:r>
              <a:rPr sz="800" b="1" spc="21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Bali</a:t>
            </a:r>
            <a:r>
              <a:rPr sz="800" b="1" spc="21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#BestView</a:t>
            </a:r>
            <a:r>
              <a:rPr sz="800" spc="22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#HotelRoom</a:t>
            </a:r>
            <a:r>
              <a:rPr sz="800" spc="215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#HotelLuxury</a:t>
            </a:r>
            <a:endParaRPr sz="800">
              <a:latin typeface="Arial Unicode MS"/>
              <a:cs typeface="Arial Unicode MS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99834" y="1954867"/>
            <a:ext cx="6621780" cy="2992120"/>
            <a:chOff x="299834" y="1954867"/>
            <a:chExt cx="6621780" cy="2992120"/>
          </a:xfrm>
        </p:grpSpPr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9834" y="1954867"/>
              <a:ext cx="3160864" cy="259875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61182" y="4673600"/>
              <a:ext cx="463993" cy="10160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50011" y="4678857"/>
              <a:ext cx="71488" cy="8364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61181" y="4857512"/>
              <a:ext cx="99618" cy="89429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3778486" y="4824659"/>
            <a:ext cx="3094355" cy="138874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16205"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92</a:t>
            </a:r>
            <a:r>
              <a:rPr sz="800" b="1" spc="3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Likes</a:t>
            </a:r>
            <a:r>
              <a:rPr sz="800" b="1" spc="300" dirty="0">
                <a:latin typeface="Arial"/>
                <a:cs typeface="Arial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View</a:t>
            </a:r>
            <a:r>
              <a:rPr sz="550" spc="30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all</a:t>
            </a:r>
            <a:r>
              <a:rPr sz="550" spc="25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13</a:t>
            </a:r>
            <a:r>
              <a:rPr sz="550" spc="30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spc="-10" dirty="0">
                <a:solidFill>
                  <a:srgbClr val="989898"/>
                </a:solidFill>
                <a:latin typeface="Arial Unicode MS"/>
                <a:cs typeface="Arial Unicode MS"/>
              </a:rPr>
              <a:t>comments</a:t>
            </a:r>
            <a:endParaRPr sz="550">
              <a:latin typeface="Arial Unicode MS"/>
              <a:cs typeface="Arial Unicode MS"/>
            </a:endParaRPr>
          </a:p>
          <a:p>
            <a:pPr marR="5080">
              <a:lnSpc>
                <a:spcPct val="155300"/>
              </a:lnSpc>
              <a:spcBef>
                <a:spcPts val="805"/>
              </a:spcBef>
            </a:pPr>
            <a:r>
              <a:rPr sz="800" dirty="0">
                <a:latin typeface="Arial Unicode MS"/>
                <a:cs typeface="Arial Unicode MS"/>
              </a:rPr>
              <a:t>Quiet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green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paths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with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the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sound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of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the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sea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for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company.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If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this </a:t>
            </a:r>
            <a:r>
              <a:rPr sz="800" dirty="0">
                <a:latin typeface="Arial Unicode MS"/>
                <a:cs typeface="Arial Unicode MS"/>
              </a:rPr>
              <a:t>is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your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idea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of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perfect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holiday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then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visit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@</a:t>
            </a:r>
            <a:r>
              <a:rPr sz="800" b="1" spc="-10" dirty="0">
                <a:latin typeface="Arial"/>
                <a:cs typeface="Arial"/>
              </a:rPr>
              <a:t>HotelCasaBella,</a:t>
            </a:r>
            <a:r>
              <a:rPr sz="800" b="1" spc="40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Bali</a:t>
            </a:r>
            <a:r>
              <a:rPr sz="800" spc="-10" dirty="0">
                <a:latin typeface="Arial Unicode MS"/>
                <a:cs typeface="Arial Unicode MS"/>
              </a:rPr>
              <a:t>.</a:t>
            </a:r>
            <a:endParaRPr sz="8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30"/>
              </a:spcBef>
            </a:pPr>
            <a:r>
              <a:rPr sz="800" dirty="0">
                <a:latin typeface="Arial Unicode MS"/>
                <a:cs typeface="Arial Unicode MS"/>
              </a:rPr>
              <a:t>Book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your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stay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now,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link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in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bio.</a:t>
            </a:r>
            <a:endParaRPr sz="800">
              <a:latin typeface="Arial Unicode MS"/>
              <a:cs typeface="Arial Unicode MS"/>
            </a:endParaRPr>
          </a:p>
          <a:p>
            <a:pPr marR="229235">
              <a:lnSpc>
                <a:spcPct val="155300"/>
              </a:lnSpc>
              <a:spcBef>
                <a:spcPts val="5"/>
              </a:spcBef>
            </a:pP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HotelCasaBella</a:t>
            </a:r>
            <a:r>
              <a:rPr sz="800" b="1" spc="200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Bali</a:t>
            </a:r>
            <a:r>
              <a:rPr sz="800" b="1" spc="204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#BestView</a:t>
            </a:r>
            <a:r>
              <a:rPr sz="800" spc="204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#Greenery</a:t>
            </a:r>
            <a:r>
              <a:rPr sz="800" spc="200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#HotelRoom #HotelLuxury</a:t>
            </a:r>
            <a:endParaRPr sz="800">
              <a:latin typeface="Arial Unicode MS"/>
              <a:cs typeface="Arial Unicode MS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757358" y="1954860"/>
            <a:ext cx="3943350" cy="2992120"/>
            <a:chOff x="3757358" y="1954860"/>
            <a:chExt cx="3943350" cy="2992120"/>
          </a:xfrm>
        </p:grpSpPr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57358" y="1954860"/>
              <a:ext cx="3160814" cy="259873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36537" y="4669365"/>
              <a:ext cx="464009" cy="10840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39000" y="4857512"/>
              <a:ext cx="97726" cy="89429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7253841" y="4824659"/>
            <a:ext cx="3105150" cy="103251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16205"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108</a:t>
            </a:r>
            <a:r>
              <a:rPr sz="800" b="1" spc="3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Likes</a:t>
            </a:r>
            <a:r>
              <a:rPr sz="800" b="1" spc="320" dirty="0">
                <a:latin typeface="Arial"/>
                <a:cs typeface="Arial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View</a:t>
            </a:r>
            <a:r>
              <a:rPr sz="550" spc="30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all</a:t>
            </a:r>
            <a:r>
              <a:rPr sz="550" spc="35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32</a:t>
            </a:r>
            <a:r>
              <a:rPr sz="550" spc="30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spc="-10" dirty="0">
                <a:solidFill>
                  <a:srgbClr val="989898"/>
                </a:solidFill>
                <a:latin typeface="Arial Unicode MS"/>
                <a:cs typeface="Arial Unicode MS"/>
              </a:rPr>
              <a:t>comments</a:t>
            </a:r>
            <a:endParaRPr sz="550">
              <a:latin typeface="Arial Unicode MS"/>
              <a:cs typeface="Arial Unicode MS"/>
            </a:endParaRPr>
          </a:p>
          <a:p>
            <a:pPr marR="5080">
              <a:lnSpc>
                <a:spcPct val="164500"/>
              </a:lnSpc>
              <a:spcBef>
                <a:spcPts val="720"/>
              </a:spcBef>
            </a:pPr>
            <a:r>
              <a:rPr sz="800" dirty="0">
                <a:latin typeface="Arial Unicode MS"/>
                <a:cs typeface="Arial Unicode MS"/>
              </a:rPr>
              <a:t>Salty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breeze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and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sandy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toes!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Get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ready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spc="55" dirty="0">
                <a:latin typeface="Arial Unicode MS"/>
                <a:cs typeface="Arial Unicode MS"/>
              </a:rPr>
              <a:t>to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spend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your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holiday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spc="-25" dirty="0">
                <a:latin typeface="Arial Unicode MS"/>
                <a:cs typeface="Arial Unicode MS"/>
              </a:rPr>
              <a:t>by</a:t>
            </a:r>
            <a:r>
              <a:rPr sz="800" dirty="0">
                <a:latin typeface="Arial Unicode MS"/>
                <a:cs typeface="Arial Unicode MS"/>
              </a:rPr>
              <a:t> the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sea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@</a:t>
            </a:r>
            <a:r>
              <a:rPr sz="800" b="1" dirty="0">
                <a:latin typeface="Arial"/>
                <a:cs typeface="Arial"/>
              </a:rPr>
              <a:t>HotelCasaBella,</a:t>
            </a:r>
            <a:r>
              <a:rPr sz="800" b="1" spc="8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Bali</a:t>
            </a:r>
            <a:r>
              <a:rPr sz="800" dirty="0">
                <a:latin typeface="Arial Unicode MS"/>
                <a:cs typeface="Arial Unicode MS"/>
              </a:rPr>
              <a:t>.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Book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your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stay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now,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link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in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bio. </a:t>
            </a: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HotelCasaBella</a:t>
            </a:r>
            <a:r>
              <a:rPr sz="800" b="1" spc="12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Bali</a:t>
            </a:r>
            <a:r>
              <a:rPr sz="800" b="1" spc="130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#Sea</a:t>
            </a:r>
            <a:r>
              <a:rPr sz="800" spc="13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#Beach</a:t>
            </a:r>
            <a:r>
              <a:rPr sz="800" spc="130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#Vacation</a:t>
            </a:r>
            <a:endParaRPr sz="8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30"/>
              </a:spcBef>
            </a:pPr>
            <a:r>
              <a:rPr sz="800" spc="-10" dirty="0">
                <a:latin typeface="Arial Unicode MS"/>
                <a:cs typeface="Arial Unicode MS"/>
              </a:rPr>
              <a:t>#LifeByTheOcean</a:t>
            </a:r>
            <a:endParaRPr sz="800">
              <a:latin typeface="Arial Unicode MS"/>
              <a:cs typeface="Arial Unicode MS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0" y="770737"/>
            <a:ext cx="10693400" cy="6015355"/>
            <a:chOff x="0" y="770737"/>
            <a:chExt cx="10693400" cy="6015355"/>
          </a:xfrm>
        </p:grpSpPr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232701" y="1954867"/>
              <a:ext cx="3160864" cy="259875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350500" y="4678857"/>
              <a:ext cx="63500" cy="8364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89500" y="770737"/>
              <a:ext cx="914400" cy="54555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11470" y="852704"/>
              <a:ext cx="274929" cy="275608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0" y="6660705"/>
              <a:ext cx="10693400" cy="125095"/>
            </a:xfrm>
            <a:custGeom>
              <a:avLst/>
              <a:gdLst/>
              <a:ahLst/>
              <a:cxnLst/>
              <a:rect l="l" t="t" r="r" b="b"/>
              <a:pathLst>
                <a:path w="10693400" h="125095">
                  <a:moveTo>
                    <a:pt x="0" y="0"/>
                  </a:moveTo>
                  <a:lnTo>
                    <a:pt x="10693400" y="0"/>
                  </a:lnTo>
                  <a:lnTo>
                    <a:pt x="10693400" y="125056"/>
                  </a:lnTo>
                  <a:lnTo>
                    <a:pt x="0" y="125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3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857" y="770737"/>
            <a:ext cx="10699115" cy="5711825"/>
            <a:chOff x="-2857" y="770737"/>
            <a:chExt cx="10699115" cy="5711825"/>
          </a:xfrm>
        </p:grpSpPr>
        <p:sp>
          <p:nvSpPr>
            <p:cNvPr id="3" name="object 3"/>
            <p:cNvSpPr/>
            <p:nvPr/>
          </p:nvSpPr>
          <p:spPr>
            <a:xfrm>
              <a:off x="0" y="770737"/>
              <a:ext cx="10693400" cy="702945"/>
            </a:xfrm>
            <a:custGeom>
              <a:avLst/>
              <a:gdLst/>
              <a:ahLst/>
              <a:cxnLst/>
              <a:rect l="l" t="t" r="r" b="b"/>
              <a:pathLst>
                <a:path w="10693400" h="702944">
                  <a:moveTo>
                    <a:pt x="10693400" y="702462"/>
                  </a:moveTo>
                  <a:lnTo>
                    <a:pt x="0" y="702462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7024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473200"/>
              <a:ext cx="10693400" cy="0"/>
            </a:xfrm>
            <a:custGeom>
              <a:avLst/>
              <a:gdLst/>
              <a:ahLst/>
              <a:cxnLst/>
              <a:rect l="l" t="t" r="r" b="b"/>
              <a:pathLst>
                <a:path w="10693400">
                  <a:moveTo>
                    <a:pt x="10693400" y="0"/>
                  </a:moveTo>
                  <a:lnTo>
                    <a:pt x="0" y="0"/>
                  </a:lnTo>
                </a:path>
              </a:pathLst>
            </a:custGeom>
            <a:ln w="556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91251" y="1339545"/>
              <a:ext cx="5302250" cy="5143500"/>
            </a:xfrm>
            <a:custGeom>
              <a:avLst/>
              <a:gdLst/>
              <a:ahLst/>
              <a:cxnLst/>
              <a:rect l="l" t="t" r="r" b="b"/>
              <a:pathLst>
                <a:path w="5302250" h="5143500">
                  <a:moveTo>
                    <a:pt x="0" y="5142915"/>
                  </a:moveTo>
                  <a:lnTo>
                    <a:pt x="5302148" y="5142915"/>
                  </a:lnTo>
                  <a:lnTo>
                    <a:pt x="5302148" y="0"/>
                  </a:lnTo>
                  <a:lnTo>
                    <a:pt x="0" y="0"/>
                  </a:lnTo>
                  <a:lnTo>
                    <a:pt x="0" y="5142915"/>
                  </a:lnTo>
                  <a:close/>
                </a:path>
              </a:pathLst>
            </a:custGeom>
            <a:solidFill>
              <a:srgbClr val="F3F5FB">
                <a:alpha val="941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06209" y="2423569"/>
            <a:ext cx="4548505" cy="2760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615" marR="10795" indent="-94615">
              <a:lnSpc>
                <a:spcPct val="128800"/>
              </a:lnSpc>
              <a:spcBef>
                <a:spcPts val="100"/>
              </a:spcBef>
              <a:buSzPct val="90476"/>
              <a:buFont typeface="Arial"/>
              <a:buChar char="●"/>
              <a:tabLst>
                <a:tab pos="94615" algn="l"/>
                <a:tab pos="2557780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Experience</a:t>
            </a:r>
            <a:r>
              <a:rPr sz="1050" spc="11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</a:t>
            </a:r>
            <a:r>
              <a:rPr sz="1050" spc="10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fairytale</a:t>
            </a:r>
            <a:r>
              <a:rPr sz="1050" spc="11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wedding</a:t>
            </a:r>
            <a:r>
              <a:rPr sz="1050" spc="10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at</a:t>
            </a:r>
            <a:r>
              <a:rPr sz="1050" spc="11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25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[hotel</a:t>
            </a:r>
            <a:r>
              <a:rPr sz="1050" b="1" spc="1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name]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,</a:t>
            </a:r>
            <a:r>
              <a:rPr sz="1050" spc="13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[location]</a:t>
            </a:r>
            <a:r>
              <a:rPr sz="1050" b="1" spc="1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by</a:t>
            </a:r>
            <a:r>
              <a:rPr sz="1050" spc="12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25" dirty="0">
                <a:solidFill>
                  <a:srgbClr val="F3F5FB"/>
                </a:solidFill>
                <a:latin typeface="Arial Unicode MS"/>
                <a:cs typeface="Arial Unicode MS"/>
              </a:rPr>
              <a:t>the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beaches</a:t>
            </a:r>
            <a:r>
              <a:rPr sz="1050" spc="2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imprinted</a:t>
            </a:r>
            <a:r>
              <a:rPr sz="1050" spc="3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with</a:t>
            </a:r>
            <a:r>
              <a:rPr sz="1050" spc="3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romance</a:t>
            </a:r>
            <a:r>
              <a:rPr sz="1050" spc="3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for</a:t>
            </a:r>
            <a:r>
              <a:rPr sz="1050" spc="3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</a:t>
            </a:r>
            <a:r>
              <a:rPr sz="1050" spc="3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lifetime.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dream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it,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we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execute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25" dirty="0">
                <a:solidFill>
                  <a:srgbClr val="F3F5FB"/>
                </a:solidFill>
                <a:latin typeface="Arial Unicode MS"/>
                <a:cs typeface="Arial Unicode MS"/>
              </a:rPr>
              <a:t>it.</a:t>
            </a:r>
            <a:endParaRPr sz="1050">
              <a:latin typeface="Arial Unicode MS"/>
              <a:cs typeface="Arial Unicode MS"/>
            </a:endParaRPr>
          </a:p>
          <a:p>
            <a:pPr marL="226695" marR="5080" indent="-214629">
              <a:lnSpc>
                <a:spcPct val="128800"/>
              </a:lnSpc>
              <a:spcBef>
                <a:spcPts val="615"/>
              </a:spcBef>
              <a:buClr>
                <a:srgbClr val="F3F5FB"/>
              </a:buClr>
              <a:buSzPct val="90476"/>
              <a:buFont typeface="Arial"/>
              <a:buChar char="●"/>
              <a:tabLst>
                <a:tab pos="226695" algn="l"/>
                <a:tab pos="227329" algn="l"/>
              </a:tabLst>
            </a:pP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[Event</a:t>
            </a:r>
            <a:r>
              <a:rPr sz="1050" b="1" spc="7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name]</a:t>
            </a:r>
            <a:r>
              <a:rPr sz="1050" b="1" spc="9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night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305" dirty="0">
                <a:solidFill>
                  <a:srgbClr val="F3F5FB"/>
                </a:solidFill>
                <a:latin typeface="Arial Unicode MS"/>
                <a:cs typeface="Arial Unicode MS"/>
              </a:rPr>
              <a:t>|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Get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ready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to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witness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city’s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rising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artists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20" dirty="0">
                <a:solidFill>
                  <a:srgbClr val="F3F5FB"/>
                </a:solidFill>
                <a:latin typeface="Arial Unicode MS"/>
                <a:cs typeface="Arial Unicode MS"/>
              </a:rPr>
              <a:t>take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over</a:t>
            </a:r>
            <a:r>
              <a:rPr sz="1050" spc="114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our</a:t>
            </a:r>
            <a:r>
              <a:rPr sz="1050" spc="114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#UnpluggedSessions</a:t>
            </a:r>
            <a:r>
              <a:rPr sz="1050" spc="11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at</a:t>
            </a:r>
            <a:r>
              <a:rPr sz="1050" spc="1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[hotel</a:t>
            </a:r>
            <a:r>
              <a:rPr sz="1050" b="1" spc="1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name]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,</a:t>
            </a:r>
            <a:r>
              <a:rPr sz="1050" spc="114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[location]</a:t>
            </a:r>
            <a:r>
              <a:rPr sz="1050" b="1" spc="1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spc="-20" dirty="0">
                <a:solidFill>
                  <a:srgbClr val="F3F5FB"/>
                </a:solidFill>
                <a:latin typeface="Arial Unicode MS"/>
                <a:cs typeface="Arial Unicode MS"/>
              </a:rPr>
              <a:t>this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weekend!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  <a:tab pos="130746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For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reservations: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[phone</a:t>
            </a:r>
            <a:r>
              <a:rPr sz="1050" b="1" spc="10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number]</a:t>
            </a:r>
            <a:r>
              <a:rPr sz="1050" b="1" spc="1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spc="305" dirty="0">
                <a:solidFill>
                  <a:srgbClr val="F3F5FB"/>
                </a:solidFill>
                <a:latin typeface="Arial Unicode MS"/>
                <a:cs typeface="Arial Unicode MS"/>
              </a:rPr>
              <a:t>|</a:t>
            </a:r>
            <a:r>
              <a:rPr sz="1050" spc="114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[direct</a:t>
            </a:r>
            <a:r>
              <a:rPr sz="1050" b="1" spc="1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link]</a:t>
            </a:r>
            <a:endParaRPr sz="1050">
              <a:latin typeface="Arial"/>
              <a:cs typeface="Arial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Holding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big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events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for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business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wouldn’t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be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hassle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anymore.</a:t>
            </a:r>
            <a:endParaRPr sz="1050">
              <a:latin typeface="Arial Unicode MS"/>
              <a:cs typeface="Arial Unicode MS"/>
            </a:endParaRPr>
          </a:p>
          <a:p>
            <a:pPr marL="226695" marR="394335" indent="-214629">
              <a:lnSpc>
                <a:spcPct val="128800"/>
              </a:lnSpc>
              <a:spcBef>
                <a:spcPts val="615"/>
              </a:spcBef>
              <a:buClr>
                <a:srgbClr val="F3F5FB"/>
              </a:buClr>
              <a:buSzPct val="90476"/>
              <a:buFont typeface="Arial"/>
              <a:buChar char="●"/>
              <a:tabLst>
                <a:tab pos="226695" algn="l"/>
                <a:tab pos="227329" algn="l"/>
              </a:tabLst>
            </a:pP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[Hotel</a:t>
            </a:r>
            <a:r>
              <a:rPr sz="1050" b="1" spc="8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name]</a:t>
            </a:r>
            <a:r>
              <a:rPr sz="1050" b="1" spc="9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is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ideal</a:t>
            </a:r>
            <a:r>
              <a:rPr sz="1050" spc="9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choice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to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plan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out</a:t>
            </a:r>
            <a:r>
              <a:rPr sz="1050" spc="9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next</a:t>
            </a:r>
            <a:r>
              <a:rPr sz="1050" spc="9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business meeting.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For</a:t>
            </a:r>
            <a:r>
              <a:rPr sz="1050" spc="1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</a:t>
            </a:r>
            <a:r>
              <a:rPr sz="1050" spc="1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we</a:t>
            </a:r>
            <a:r>
              <a:rPr sz="1050" spc="1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have,</a:t>
            </a:r>
            <a:r>
              <a:rPr sz="1050" spc="1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big</a:t>
            </a:r>
            <a:r>
              <a:rPr sz="1050" spc="1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spaces</a:t>
            </a:r>
            <a:r>
              <a:rPr sz="1050" spc="2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for</a:t>
            </a:r>
            <a:r>
              <a:rPr sz="1050" spc="1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big</a:t>
            </a:r>
            <a:r>
              <a:rPr sz="1050" spc="1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events!</a:t>
            </a:r>
            <a:endParaRPr sz="105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31352" y="1950958"/>
            <a:ext cx="973455" cy="2571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00" b="1" spc="-10" dirty="0">
                <a:solidFill>
                  <a:srgbClr val="F3F5FB"/>
                </a:solidFill>
                <a:latin typeface="Arial"/>
                <a:cs typeface="Arial"/>
              </a:rPr>
              <a:t>Hashtags: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42021" y="2435822"/>
            <a:ext cx="1459230" cy="38785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980" indent="-81915">
              <a:lnSpc>
                <a:spcPct val="100000"/>
              </a:lnSpc>
              <a:spcBef>
                <a:spcPts val="100"/>
              </a:spcBef>
              <a:buSzPct val="90476"/>
              <a:buFont typeface="Arial"/>
              <a:buChar char="●"/>
              <a:tabLst>
                <a:tab pos="94615" algn="l"/>
                <a:tab pos="313055" algn="l"/>
              </a:tabLst>
            </a:pP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#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[HotelName]</a:t>
            </a:r>
            <a:endParaRPr sz="1050">
              <a:latin typeface="Arial"/>
              <a:cs typeface="Arial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  <a:tab pos="313055" algn="l"/>
              </a:tabLst>
            </a:pP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#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[Location]</a:t>
            </a:r>
            <a:endParaRPr sz="1050">
              <a:latin typeface="Arial"/>
              <a:cs typeface="Arial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#Wedding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#DestinationWedding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#UnpluggedSessions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#HotelSuite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#FunFilledEvening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#CorporateEvents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#BusinessHotel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#BusinessMeeting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#BookNow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#MusicConcert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#CookingWorkshop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  <a:tab pos="313055" algn="l"/>
              </a:tabLst>
            </a:pP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#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[EventType]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208481"/>
            <a:ext cx="10693400" cy="5577840"/>
            <a:chOff x="0" y="1208481"/>
            <a:chExt cx="10693400" cy="5577840"/>
          </a:xfrm>
        </p:grpSpPr>
        <p:sp>
          <p:nvSpPr>
            <p:cNvPr id="10" name="object 10"/>
            <p:cNvSpPr/>
            <p:nvPr/>
          </p:nvSpPr>
          <p:spPr>
            <a:xfrm>
              <a:off x="0" y="1208480"/>
              <a:ext cx="10693400" cy="5577840"/>
            </a:xfrm>
            <a:custGeom>
              <a:avLst/>
              <a:gdLst/>
              <a:ahLst/>
              <a:cxnLst/>
              <a:rect l="l" t="t" r="r" b="b"/>
              <a:pathLst>
                <a:path w="10693400" h="5577840">
                  <a:moveTo>
                    <a:pt x="10386466" y="269227"/>
                  </a:moveTo>
                  <a:lnTo>
                    <a:pt x="10382148" y="220980"/>
                  </a:lnTo>
                  <a:lnTo>
                    <a:pt x="10369715" y="175564"/>
                  </a:lnTo>
                  <a:lnTo>
                    <a:pt x="10349916" y="133718"/>
                  </a:lnTo>
                  <a:lnTo>
                    <a:pt x="10323487" y="96202"/>
                  </a:lnTo>
                  <a:lnTo>
                    <a:pt x="10291204" y="63766"/>
                  </a:lnTo>
                  <a:lnTo>
                    <a:pt x="10253802" y="37172"/>
                  </a:lnTo>
                  <a:lnTo>
                    <a:pt x="10212045" y="17183"/>
                  </a:lnTo>
                  <a:lnTo>
                    <a:pt x="10166680" y="4546"/>
                  </a:lnTo>
                  <a:lnTo>
                    <a:pt x="10118471" y="0"/>
                  </a:lnTo>
                  <a:lnTo>
                    <a:pt x="10070249" y="4546"/>
                  </a:lnTo>
                  <a:lnTo>
                    <a:pt x="10024885" y="17183"/>
                  </a:lnTo>
                  <a:lnTo>
                    <a:pt x="9983127" y="37172"/>
                  </a:lnTo>
                  <a:lnTo>
                    <a:pt x="9945738" y="63766"/>
                  </a:lnTo>
                  <a:lnTo>
                    <a:pt x="9913455" y="96202"/>
                  </a:lnTo>
                  <a:lnTo>
                    <a:pt x="9887026" y="133718"/>
                  </a:lnTo>
                  <a:lnTo>
                    <a:pt x="9867227" y="175564"/>
                  </a:lnTo>
                  <a:lnTo>
                    <a:pt x="9854794" y="220980"/>
                  </a:lnTo>
                  <a:lnTo>
                    <a:pt x="9850488" y="269227"/>
                  </a:lnTo>
                  <a:lnTo>
                    <a:pt x="9854794" y="317474"/>
                  </a:lnTo>
                  <a:lnTo>
                    <a:pt x="9867227" y="362889"/>
                  </a:lnTo>
                  <a:lnTo>
                    <a:pt x="9887026" y="404723"/>
                  </a:lnTo>
                  <a:lnTo>
                    <a:pt x="9913455" y="442239"/>
                  </a:lnTo>
                  <a:lnTo>
                    <a:pt x="9945738" y="474662"/>
                  </a:lnTo>
                  <a:lnTo>
                    <a:pt x="9983127" y="501256"/>
                  </a:lnTo>
                  <a:lnTo>
                    <a:pt x="10024885" y="521246"/>
                  </a:lnTo>
                  <a:lnTo>
                    <a:pt x="10070249" y="533882"/>
                  </a:lnTo>
                  <a:lnTo>
                    <a:pt x="10118471" y="538416"/>
                  </a:lnTo>
                  <a:lnTo>
                    <a:pt x="10166680" y="533882"/>
                  </a:lnTo>
                  <a:lnTo>
                    <a:pt x="10212045" y="521246"/>
                  </a:lnTo>
                  <a:lnTo>
                    <a:pt x="10253802" y="501256"/>
                  </a:lnTo>
                  <a:lnTo>
                    <a:pt x="10291204" y="474662"/>
                  </a:lnTo>
                  <a:lnTo>
                    <a:pt x="10323487" y="442239"/>
                  </a:lnTo>
                  <a:lnTo>
                    <a:pt x="10349916" y="404723"/>
                  </a:lnTo>
                  <a:lnTo>
                    <a:pt x="10369715" y="362889"/>
                  </a:lnTo>
                  <a:lnTo>
                    <a:pt x="10382148" y="317474"/>
                  </a:lnTo>
                  <a:lnTo>
                    <a:pt x="10386466" y="269227"/>
                  </a:lnTo>
                  <a:close/>
                </a:path>
                <a:path w="10693400" h="5577840">
                  <a:moveTo>
                    <a:pt x="10693400" y="5273980"/>
                  </a:moveTo>
                  <a:lnTo>
                    <a:pt x="0" y="5273980"/>
                  </a:lnTo>
                  <a:lnTo>
                    <a:pt x="0" y="5577281"/>
                  </a:lnTo>
                  <a:lnTo>
                    <a:pt x="10693400" y="5577281"/>
                  </a:lnTo>
                  <a:lnTo>
                    <a:pt x="10693400" y="5273980"/>
                  </a:lnTo>
                  <a:close/>
                </a:path>
              </a:pathLst>
            </a:custGeom>
            <a:solidFill>
              <a:srgbClr val="223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71100" y="1364653"/>
              <a:ext cx="101053" cy="222846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666485" y="925385"/>
            <a:ext cx="335343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dirty="0">
                <a:solidFill>
                  <a:srgbClr val="000000"/>
                </a:solidFill>
              </a:rPr>
              <a:t>Event</a:t>
            </a:r>
            <a:r>
              <a:rPr sz="2100" spc="-25" dirty="0">
                <a:solidFill>
                  <a:srgbClr val="000000"/>
                </a:solidFill>
              </a:rPr>
              <a:t> </a:t>
            </a:r>
            <a:r>
              <a:rPr sz="2100" spc="-10" dirty="0">
                <a:solidFill>
                  <a:srgbClr val="000000"/>
                </a:solidFill>
              </a:rPr>
              <a:t>Posts</a:t>
            </a:r>
            <a:r>
              <a:rPr sz="2100" spc="-20" dirty="0">
                <a:solidFill>
                  <a:srgbClr val="000000"/>
                </a:solidFill>
              </a:rPr>
              <a:t> </a:t>
            </a:r>
            <a:r>
              <a:rPr sz="2100" spc="80" dirty="0">
                <a:solidFill>
                  <a:srgbClr val="000000"/>
                </a:solidFill>
              </a:rPr>
              <a:t>for</a:t>
            </a:r>
            <a:r>
              <a:rPr sz="2100" spc="-30" dirty="0">
                <a:solidFill>
                  <a:srgbClr val="000000"/>
                </a:solidFill>
              </a:rPr>
              <a:t> </a:t>
            </a:r>
            <a:r>
              <a:rPr sz="2100" spc="-10" dirty="0">
                <a:solidFill>
                  <a:srgbClr val="000000"/>
                </a:solidFill>
              </a:rPr>
              <a:t>Facebook</a:t>
            </a:r>
            <a:endParaRPr sz="2100"/>
          </a:p>
        </p:txBody>
      </p:sp>
      <p:sp>
        <p:nvSpPr>
          <p:cNvPr id="14" name="object 14"/>
          <p:cNvSpPr txBox="1"/>
          <p:nvPr/>
        </p:nvSpPr>
        <p:spPr>
          <a:xfrm>
            <a:off x="2814837" y="6539933"/>
            <a:ext cx="5057140" cy="18732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900" spc="-10" dirty="0">
                <a:solidFill>
                  <a:srgbClr val="FFF400"/>
                </a:solidFill>
                <a:latin typeface="Arial Unicode MS"/>
                <a:cs typeface="Arial Unicode MS"/>
              </a:rPr>
              <a:t>NOTE</a:t>
            </a:r>
            <a:r>
              <a:rPr sz="900" spc="-10" dirty="0">
                <a:solidFill>
                  <a:srgbClr val="F3F5FB"/>
                </a:solidFill>
                <a:latin typeface="Arial Unicode MS"/>
                <a:cs typeface="Arial Unicode MS"/>
              </a:rPr>
              <a:t>: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0" dirty="0">
                <a:solidFill>
                  <a:srgbClr val="F3F5FB"/>
                </a:solidFill>
                <a:latin typeface="Arial Unicode MS"/>
                <a:cs typeface="Arial Unicode MS"/>
              </a:rPr>
              <a:t>content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0" dirty="0">
                <a:solidFill>
                  <a:srgbClr val="F3F5FB"/>
                </a:solidFill>
                <a:latin typeface="Arial Unicode MS"/>
                <a:cs typeface="Arial Unicode MS"/>
              </a:rPr>
              <a:t>in</a:t>
            </a:r>
            <a:r>
              <a:rPr sz="90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FF400"/>
                </a:solidFill>
                <a:latin typeface="Arial Unicode MS"/>
                <a:cs typeface="Arial Unicode MS"/>
              </a:rPr>
              <a:t>[brackets]</a:t>
            </a:r>
            <a:r>
              <a:rPr sz="900" spc="80" dirty="0">
                <a:solidFill>
                  <a:srgbClr val="FFF400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is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variable.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Please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5" dirty="0">
                <a:solidFill>
                  <a:srgbClr val="F3F5FB"/>
                </a:solidFill>
                <a:latin typeface="Arial Unicode MS"/>
                <a:cs typeface="Arial Unicode MS"/>
              </a:rPr>
              <a:t>modify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5" dirty="0">
                <a:solidFill>
                  <a:srgbClr val="F3F5FB"/>
                </a:solidFill>
                <a:latin typeface="Arial Unicode MS"/>
                <a:cs typeface="Arial Unicode MS"/>
              </a:rPr>
              <a:t>it</a:t>
            </a:r>
            <a:r>
              <a:rPr sz="90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according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to </a:t>
            </a:r>
            <a:r>
              <a:rPr sz="900" spc="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40" dirty="0">
                <a:solidFill>
                  <a:srgbClr val="F3F5FB"/>
                </a:solidFill>
                <a:latin typeface="Arial Unicode MS"/>
                <a:cs typeface="Arial Unicode MS"/>
              </a:rPr>
              <a:t>requirement.</a:t>
            </a:r>
            <a:endParaRPr sz="900">
              <a:latin typeface="Arial Unicode MS"/>
              <a:cs typeface="Arial Unicode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5540" y="1931443"/>
            <a:ext cx="1087120" cy="2571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00" b="1" spc="-10" dirty="0">
                <a:solidFill>
                  <a:srgbClr val="F3F5FB"/>
                </a:solidFill>
                <a:latin typeface="Arial"/>
                <a:cs typeface="Arial"/>
              </a:rPr>
              <a:t>Templates: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1251" y="1473200"/>
            <a:ext cx="5302250" cy="5009515"/>
          </a:xfrm>
          <a:custGeom>
            <a:avLst/>
            <a:gdLst/>
            <a:ahLst/>
            <a:cxnLst/>
            <a:rect l="l" t="t" r="r" b="b"/>
            <a:pathLst>
              <a:path w="5302250" h="5009515">
                <a:moveTo>
                  <a:pt x="0" y="5009261"/>
                </a:moveTo>
                <a:lnTo>
                  <a:pt x="5302148" y="5009261"/>
                </a:lnTo>
                <a:lnTo>
                  <a:pt x="5302148" y="0"/>
                </a:lnTo>
                <a:lnTo>
                  <a:pt x="0" y="0"/>
                </a:lnTo>
                <a:lnTo>
                  <a:pt x="0" y="5009261"/>
                </a:lnTo>
                <a:close/>
              </a:path>
            </a:pathLst>
          </a:custGeom>
          <a:solidFill>
            <a:srgbClr val="F3F5FB">
              <a:alpha val="941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6209" y="2440277"/>
            <a:ext cx="4455160" cy="2476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615" marR="180975" indent="-94615">
              <a:lnSpc>
                <a:spcPct val="128800"/>
              </a:lnSpc>
              <a:spcBef>
                <a:spcPts val="10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Choose</a:t>
            </a:r>
            <a:r>
              <a:rPr sz="1050" spc="9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gorgeous</a:t>
            </a:r>
            <a:r>
              <a:rPr sz="1050" spc="10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wedding</a:t>
            </a:r>
            <a:r>
              <a:rPr sz="1050" spc="10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venues</a:t>
            </a:r>
            <a:r>
              <a:rPr sz="1050" spc="9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that</a:t>
            </a:r>
            <a:r>
              <a:rPr sz="1050" spc="10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will</a:t>
            </a:r>
            <a:r>
              <a:rPr sz="1050" spc="10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leave</a:t>
            </a:r>
            <a:r>
              <a:rPr sz="1050" spc="10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</a:t>
            </a:r>
            <a:r>
              <a:rPr sz="1050" spc="9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love-struck,</a:t>
            </a:r>
            <a:r>
              <a:rPr sz="1050" spc="10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25" dirty="0">
                <a:solidFill>
                  <a:srgbClr val="F3F5FB"/>
                </a:solidFill>
                <a:latin typeface="Arial Unicode MS"/>
                <a:cs typeface="Arial Unicode MS"/>
              </a:rPr>
              <a:t>at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1050" spc="10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@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[hotel</a:t>
            </a:r>
            <a:r>
              <a:rPr sz="1050" b="1" spc="1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name]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,</a:t>
            </a:r>
            <a:r>
              <a:rPr sz="1050" spc="10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[location]</a:t>
            </a:r>
            <a:endParaRPr sz="1050">
              <a:latin typeface="Arial"/>
              <a:cs typeface="Arial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  <a:tab pos="599440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Enjoy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[event</a:t>
            </a:r>
            <a:r>
              <a:rPr sz="1050" b="1" spc="1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name]</a:t>
            </a:r>
            <a:r>
              <a:rPr sz="1050" b="1" spc="17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Night</a:t>
            </a:r>
            <a:r>
              <a:rPr sz="1050" spc="14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every</a:t>
            </a:r>
            <a:r>
              <a:rPr sz="1050" spc="14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#SaturdayEvening</a:t>
            </a:r>
            <a:r>
              <a:rPr sz="1050" spc="14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@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[hotelname]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,</a:t>
            </a:r>
            <a:endParaRPr sz="1050">
              <a:latin typeface="Arial Unicode MS"/>
              <a:cs typeface="Arial Unicode MS"/>
            </a:endParaRPr>
          </a:p>
          <a:p>
            <a:pPr marL="226695">
              <a:lnSpc>
                <a:spcPct val="100000"/>
              </a:lnSpc>
              <a:spcBef>
                <a:spcPts val="360"/>
              </a:spcBef>
            </a:pP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[Location]</a:t>
            </a:r>
            <a:endParaRPr sz="1050">
              <a:latin typeface="Arial"/>
              <a:cs typeface="Arial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  <a:tab pos="2788920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Plan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out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next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business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event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with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50" dirty="0">
                <a:solidFill>
                  <a:srgbClr val="F3F5FB"/>
                </a:solidFill>
                <a:latin typeface="Arial Unicode MS"/>
                <a:cs typeface="Arial Unicode MS"/>
              </a:rPr>
              <a:t>@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[hotelname]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,</a:t>
            </a:r>
            <a:r>
              <a:rPr sz="1050" spc="32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[location]</a:t>
            </a:r>
            <a:endParaRPr sz="1050">
              <a:latin typeface="Arial"/>
              <a:cs typeface="Arial"/>
            </a:endParaRPr>
          </a:p>
          <a:p>
            <a:pPr marL="226695">
              <a:lnSpc>
                <a:spcPct val="100000"/>
              </a:lnSpc>
              <a:spcBef>
                <a:spcPts val="360"/>
              </a:spcBef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and</a:t>
            </a:r>
            <a:r>
              <a:rPr sz="1050" spc="1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experience</a:t>
            </a:r>
            <a:r>
              <a:rPr sz="1050" spc="1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our</a:t>
            </a:r>
            <a:r>
              <a:rPr sz="1050" spc="1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heartwarming</a:t>
            </a:r>
            <a:r>
              <a:rPr sz="1050" spc="1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customer</a:t>
            </a:r>
            <a:r>
              <a:rPr sz="1050" spc="1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service!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We</a:t>
            </a:r>
            <a:r>
              <a:rPr sz="1050" spc="3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believe</a:t>
            </a:r>
            <a:r>
              <a:rPr sz="1050" spc="3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in</a:t>
            </a:r>
            <a:r>
              <a:rPr sz="1050" spc="3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turning</a:t>
            </a:r>
            <a:r>
              <a:rPr sz="1050" spc="3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ideas</a:t>
            </a: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into</a:t>
            </a: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reality.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  <a:tab pos="2593340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Book</a:t>
            </a:r>
            <a:r>
              <a:rPr sz="1050" spc="9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1050" spc="9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corporate</a:t>
            </a:r>
            <a:r>
              <a:rPr sz="1050" spc="9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events</a:t>
            </a:r>
            <a:r>
              <a:rPr sz="1050" spc="10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with</a:t>
            </a:r>
            <a:r>
              <a:rPr sz="1050" spc="10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us</a:t>
            </a:r>
            <a:r>
              <a:rPr sz="1050" spc="9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50" dirty="0">
                <a:solidFill>
                  <a:srgbClr val="F3F5FB"/>
                </a:solidFill>
                <a:latin typeface="Arial Unicode MS"/>
                <a:cs typeface="Arial Unicode MS"/>
              </a:rPr>
              <a:t>@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[hotelname]</a:t>
            </a:r>
            <a:endParaRPr sz="1050">
              <a:latin typeface="Arial"/>
              <a:cs typeface="Arial"/>
            </a:endParaRPr>
          </a:p>
          <a:p>
            <a:pPr marL="94615" marR="5080" indent="-94615">
              <a:lnSpc>
                <a:spcPct val="128800"/>
              </a:lnSpc>
              <a:spcBef>
                <a:spcPts val="615"/>
              </a:spcBef>
              <a:buSzPct val="90476"/>
              <a:buFont typeface="Arial"/>
              <a:buChar char="●"/>
              <a:tabLst>
                <a:tab pos="94615" algn="l"/>
                <a:tab pos="3494404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Planning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to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host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party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for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special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occasion?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60" dirty="0">
                <a:solidFill>
                  <a:srgbClr val="F3F5FB"/>
                </a:solidFill>
                <a:latin typeface="Arial Unicode MS"/>
                <a:cs typeface="Arial Unicode MS"/>
              </a:rPr>
              <a:t>@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[hotelname]</a:t>
            </a:r>
            <a:r>
              <a:rPr sz="1050" b="1" spc="3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spc="-25" dirty="0">
                <a:solidFill>
                  <a:srgbClr val="F3F5FB"/>
                </a:solidFill>
                <a:latin typeface="Arial Unicode MS"/>
                <a:cs typeface="Arial Unicode MS"/>
              </a:rPr>
              <a:t>is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1050" spc="13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perfect</a:t>
            </a:r>
            <a:r>
              <a:rPr sz="1050" spc="12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destination</a:t>
            </a:r>
            <a:r>
              <a:rPr sz="1050" spc="12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to</a:t>
            </a:r>
            <a:r>
              <a:rPr sz="1050" spc="13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do</a:t>
            </a:r>
            <a:r>
              <a:rPr sz="1050" spc="12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25" dirty="0">
                <a:solidFill>
                  <a:srgbClr val="F3F5FB"/>
                </a:solidFill>
                <a:latin typeface="Arial Unicode MS"/>
                <a:cs typeface="Arial Unicode MS"/>
              </a:rPr>
              <a:t>so!</a:t>
            </a:r>
            <a:endParaRPr sz="105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31352" y="1928680"/>
            <a:ext cx="973455" cy="2571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00" b="1" spc="-10" dirty="0">
                <a:solidFill>
                  <a:srgbClr val="F3F5FB"/>
                </a:solidFill>
                <a:latin typeface="Arial"/>
                <a:cs typeface="Arial"/>
              </a:rPr>
              <a:t>Hashtags: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42021" y="2485947"/>
            <a:ext cx="1459230" cy="2742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980" indent="-81915">
              <a:lnSpc>
                <a:spcPct val="100000"/>
              </a:lnSpc>
              <a:spcBef>
                <a:spcPts val="100"/>
              </a:spcBef>
              <a:buSzPct val="90476"/>
              <a:buFont typeface="Arial"/>
              <a:buChar char="●"/>
              <a:tabLst>
                <a:tab pos="94615" algn="l"/>
                <a:tab pos="313055" algn="l"/>
              </a:tabLst>
            </a:pP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#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[HotelName]</a:t>
            </a:r>
            <a:endParaRPr sz="1050">
              <a:latin typeface="Arial"/>
              <a:cs typeface="Arial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  <a:tab pos="313055" algn="l"/>
              </a:tabLst>
            </a:pP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#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[Location]</a:t>
            </a:r>
            <a:endParaRPr sz="1050">
              <a:latin typeface="Arial"/>
              <a:cs typeface="Arial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#WeddingDay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#DestinationWedding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#SaturdayEvening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#HotelSuite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#CorporateEvents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#BusinessEvent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#HotelRoom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#Destination</a:t>
            </a:r>
            <a:endParaRPr sz="1050">
              <a:latin typeface="Arial Unicode MS"/>
              <a:cs typeface="Arial Unicode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-2857" y="770737"/>
            <a:ext cx="10699115" cy="6015355"/>
            <a:chOff x="-2857" y="770737"/>
            <a:chExt cx="10699115" cy="6015355"/>
          </a:xfrm>
        </p:grpSpPr>
        <p:sp>
          <p:nvSpPr>
            <p:cNvPr id="7" name="object 7"/>
            <p:cNvSpPr/>
            <p:nvPr/>
          </p:nvSpPr>
          <p:spPr>
            <a:xfrm>
              <a:off x="0" y="6482461"/>
              <a:ext cx="10693400" cy="303530"/>
            </a:xfrm>
            <a:custGeom>
              <a:avLst/>
              <a:gdLst/>
              <a:ahLst/>
              <a:cxnLst/>
              <a:rect l="l" t="t" r="r" b="b"/>
              <a:pathLst>
                <a:path w="10693400" h="303529">
                  <a:moveTo>
                    <a:pt x="0" y="0"/>
                  </a:moveTo>
                  <a:lnTo>
                    <a:pt x="10693400" y="0"/>
                  </a:lnTo>
                  <a:lnTo>
                    <a:pt x="10693400" y="303301"/>
                  </a:lnTo>
                  <a:lnTo>
                    <a:pt x="0" y="303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3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770737"/>
              <a:ext cx="10693400" cy="702945"/>
            </a:xfrm>
            <a:custGeom>
              <a:avLst/>
              <a:gdLst/>
              <a:ahLst/>
              <a:cxnLst/>
              <a:rect l="l" t="t" r="r" b="b"/>
              <a:pathLst>
                <a:path w="10693400" h="702944">
                  <a:moveTo>
                    <a:pt x="10693400" y="702462"/>
                  </a:moveTo>
                  <a:lnTo>
                    <a:pt x="0" y="702462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7024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1473200"/>
              <a:ext cx="10693400" cy="0"/>
            </a:xfrm>
            <a:custGeom>
              <a:avLst/>
              <a:gdLst/>
              <a:ahLst/>
              <a:cxnLst/>
              <a:rect l="l" t="t" r="r" b="b"/>
              <a:pathLst>
                <a:path w="10693400">
                  <a:moveTo>
                    <a:pt x="10693400" y="0"/>
                  </a:moveTo>
                  <a:lnTo>
                    <a:pt x="0" y="0"/>
                  </a:lnTo>
                </a:path>
              </a:pathLst>
            </a:custGeom>
            <a:ln w="556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615772" y="925385"/>
            <a:ext cx="345694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dirty="0">
                <a:solidFill>
                  <a:srgbClr val="000000"/>
                </a:solidFill>
              </a:rPr>
              <a:t>Event</a:t>
            </a:r>
            <a:r>
              <a:rPr sz="2100" spc="-25" dirty="0">
                <a:solidFill>
                  <a:srgbClr val="000000"/>
                </a:solidFill>
              </a:rPr>
              <a:t> </a:t>
            </a:r>
            <a:r>
              <a:rPr sz="2100" spc="-10" dirty="0">
                <a:solidFill>
                  <a:srgbClr val="000000"/>
                </a:solidFill>
              </a:rPr>
              <a:t>Posts</a:t>
            </a:r>
            <a:r>
              <a:rPr sz="2100" spc="-20" dirty="0">
                <a:solidFill>
                  <a:srgbClr val="000000"/>
                </a:solidFill>
              </a:rPr>
              <a:t> </a:t>
            </a:r>
            <a:r>
              <a:rPr sz="2100" spc="80" dirty="0">
                <a:solidFill>
                  <a:srgbClr val="000000"/>
                </a:solidFill>
              </a:rPr>
              <a:t>for</a:t>
            </a:r>
            <a:r>
              <a:rPr sz="2100" spc="-30" dirty="0">
                <a:solidFill>
                  <a:srgbClr val="000000"/>
                </a:solidFill>
              </a:rPr>
              <a:t> </a:t>
            </a:r>
            <a:r>
              <a:rPr sz="2100" spc="60" dirty="0">
                <a:solidFill>
                  <a:srgbClr val="000000"/>
                </a:solidFill>
              </a:rPr>
              <a:t>Instagram</a:t>
            </a:r>
            <a:endParaRPr sz="2100"/>
          </a:p>
        </p:txBody>
      </p:sp>
      <p:sp>
        <p:nvSpPr>
          <p:cNvPr id="11" name="object 11"/>
          <p:cNvSpPr txBox="1"/>
          <p:nvPr/>
        </p:nvSpPr>
        <p:spPr>
          <a:xfrm>
            <a:off x="395540" y="1909165"/>
            <a:ext cx="1087120" cy="2571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00" b="1" spc="-10" dirty="0">
                <a:solidFill>
                  <a:srgbClr val="F3F5FB"/>
                </a:solidFill>
                <a:latin typeface="Arial"/>
                <a:cs typeface="Arial"/>
              </a:rPr>
              <a:t>Templates: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9817910" y="1206500"/>
            <a:ext cx="608965" cy="609600"/>
            <a:chOff x="9817910" y="1206500"/>
            <a:chExt cx="608965" cy="60960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17910" y="1206500"/>
              <a:ext cx="608789" cy="6096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87413" y="1374829"/>
              <a:ext cx="274185" cy="275608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2814837" y="6539933"/>
            <a:ext cx="5057140" cy="18732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900" spc="-10" dirty="0">
                <a:solidFill>
                  <a:srgbClr val="FFF400"/>
                </a:solidFill>
                <a:latin typeface="Arial Unicode MS"/>
                <a:cs typeface="Arial Unicode MS"/>
              </a:rPr>
              <a:t>NOTE</a:t>
            </a:r>
            <a:r>
              <a:rPr sz="900" spc="-10" dirty="0">
                <a:solidFill>
                  <a:srgbClr val="F3F5FB"/>
                </a:solidFill>
                <a:latin typeface="Arial Unicode MS"/>
                <a:cs typeface="Arial Unicode MS"/>
              </a:rPr>
              <a:t>: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0" dirty="0">
                <a:solidFill>
                  <a:srgbClr val="F3F5FB"/>
                </a:solidFill>
                <a:latin typeface="Arial Unicode MS"/>
                <a:cs typeface="Arial Unicode MS"/>
              </a:rPr>
              <a:t>content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0" dirty="0">
                <a:solidFill>
                  <a:srgbClr val="F3F5FB"/>
                </a:solidFill>
                <a:latin typeface="Arial Unicode MS"/>
                <a:cs typeface="Arial Unicode MS"/>
              </a:rPr>
              <a:t>in</a:t>
            </a:r>
            <a:r>
              <a:rPr sz="90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FF400"/>
                </a:solidFill>
                <a:latin typeface="Arial Unicode MS"/>
                <a:cs typeface="Arial Unicode MS"/>
              </a:rPr>
              <a:t>[brackets]</a:t>
            </a:r>
            <a:r>
              <a:rPr sz="900" spc="80" dirty="0">
                <a:solidFill>
                  <a:srgbClr val="FFF400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is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variable.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Please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5" dirty="0">
                <a:solidFill>
                  <a:srgbClr val="F3F5FB"/>
                </a:solidFill>
                <a:latin typeface="Arial Unicode MS"/>
                <a:cs typeface="Arial Unicode MS"/>
              </a:rPr>
              <a:t>modify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5" dirty="0">
                <a:solidFill>
                  <a:srgbClr val="F3F5FB"/>
                </a:solidFill>
                <a:latin typeface="Arial Unicode MS"/>
                <a:cs typeface="Arial Unicode MS"/>
              </a:rPr>
              <a:t>it</a:t>
            </a:r>
            <a:r>
              <a:rPr sz="90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according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to </a:t>
            </a:r>
            <a:r>
              <a:rPr sz="900" spc="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40" dirty="0">
                <a:solidFill>
                  <a:srgbClr val="F3F5FB"/>
                </a:solidFill>
                <a:latin typeface="Arial Unicode MS"/>
                <a:cs typeface="Arial Unicode MS"/>
              </a:rPr>
              <a:t>requirement.</a:t>
            </a:r>
            <a:endParaRPr sz="9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70737"/>
            <a:ext cx="10693400" cy="601503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043873" y="3158898"/>
            <a:ext cx="6595745" cy="6673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200" b="1" dirty="0">
                <a:solidFill>
                  <a:srgbClr val="F3F5FB"/>
                </a:solidFill>
                <a:latin typeface="Arial"/>
                <a:cs typeface="Arial"/>
              </a:rPr>
              <a:t>Examples</a:t>
            </a:r>
            <a:r>
              <a:rPr sz="4200" b="1" spc="-10" dirty="0">
                <a:solidFill>
                  <a:srgbClr val="F3F5FB"/>
                </a:solidFill>
                <a:latin typeface="Arial"/>
                <a:cs typeface="Arial"/>
              </a:rPr>
              <a:t> </a:t>
            </a:r>
            <a:r>
              <a:rPr sz="4200" b="1" spc="114" dirty="0">
                <a:solidFill>
                  <a:srgbClr val="F3F5FB"/>
                </a:solidFill>
                <a:latin typeface="Arial"/>
                <a:cs typeface="Arial"/>
              </a:rPr>
              <a:t>of</a:t>
            </a:r>
            <a:r>
              <a:rPr sz="4200" b="1" spc="-5" dirty="0">
                <a:solidFill>
                  <a:srgbClr val="F3F5FB"/>
                </a:solidFill>
                <a:latin typeface="Arial"/>
                <a:cs typeface="Arial"/>
              </a:rPr>
              <a:t> </a:t>
            </a:r>
            <a:r>
              <a:rPr sz="4200" b="1" spc="60" dirty="0">
                <a:solidFill>
                  <a:srgbClr val="F3F5FB"/>
                </a:solidFill>
                <a:latin typeface="Arial"/>
                <a:cs typeface="Arial"/>
              </a:rPr>
              <a:t>Event</a:t>
            </a:r>
            <a:r>
              <a:rPr sz="4200" b="1" spc="-10" dirty="0">
                <a:solidFill>
                  <a:srgbClr val="F3F5FB"/>
                </a:solidFill>
                <a:latin typeface="Arial"/>
                <a:cs typeface="Arial"/>
              </a:rPr>
              <a:t> </a:t>
            </a:r>
            <a:r>
              <a:rPr sz="4200" b="1" spc="-20" dirty="0">
                <a:solidFill>
                  <a:srgbClr val="F3F5FB"/>
                </a:solidFill>
                <a:latin typeface="Arial"/>
                <a:cs typeface="Arial"/>
              </a:rPr>
              <a:t>Posts:</a:t>
            </a:r>
            <a:endParaRPr sz="4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96361" y="4022661"/>
            <a:ext cx="548894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spc="-20" dirty="0">
                <a:solidFill>
                  <a:srgbClr val="F3F5FB"/>
                </a:solidFill>
                <a:latin typeface="Arial"/>
                <a:cs typeface="Arial"/>
              </a:rPr>
              <a:t>See</a:t>
            </a:r>
            <a:r>
              <a:rPr sz="2100" b="1" spc="-55" dirty="0">
                <a:solidFill>
                  <a:srgbClr val="F3F5FB"/>
                </a:solidFill>
                <a:latin typeface="Arial"/>
                <a:cs typeface="Arial"/>
              </a:rPr>
              <a:t> </a:t>
            </a:r>
            <a:r>
              <a:rPr sz="2100" b="1" spc="80" dirty="0">
                <a:solidFill>
                  <a:srgbClr val="F3F5FB"/>
                </a:solidFill>
                <a:latin typeface="Arial"/>
                <a:cs typeface="Arial"/>
              </a:rPr>
              <a:t>how</a:t>
            </a:r>
            <a:r>
              <a:rPr sz="2100" b="1" spc="-45" dirty="0">
                <a:solidFill>
                  <a:srgbClr val="F3F5FB"/>
                </a:solidFill>
                <a:latin typeface="Arial"/>
                <a:cs typeface="Arial"/>
              </a:rPr>
              <a:t> </a:t>
            </a:r>
            <a:r>
              <a:rPr sz="2100" b="1" spc="110" dirty="0">
                <a:solidFill>
                  <a:srgbClr val="F3F5FB"/>
                </a:solidFill>
                <a:latin typeface="Arial"/>
                <a:cs typeface="Arial"/>
              </a:rPr>
              <a:t>we</a:t>
            </a:r>
            <a:r>
              <a:rPr sz="2100" b="1" spc="-45" dirty="0">
                <a:solidFill>
                  <a:srgbClr val="F3F5FB"/>
                </a:solidFill>
                <a:latin typeface="Arial"/>
                <a:cs typeface="Arial"/>
              </a:rPr>
              <a:t> </a:t>
            </a:r>
            <a:r>
              <a:rPr sz="2100" b="1" spc="70" dirty="0">
                <a:solidFill>
                  <a:srgbClr val="F3F5FB"/>
                </a:solidFill>
                <a:latin typeface="Arial"/>
                <a:cs typeface="Arial"/>
              </a:rPr>
              <a:t>mixed</a:t>
            </a:r>
            <a:r>
              <a:rPr sz="2100" b="1" spc="-45" dirty="0">
                <a:solidFill>
                  <a:srgbClr val="F3F5FB"/>
                </a:solidFill>
                <a:latin typeface="Arial"/>
                <a:cs typeface="Arial"/>
              </a:rPr>
              <a:t> </a:t>
            </a:r>
            <a:r>
              <a:rPr sz="2100" b="1" spc="60" dirty="0">
                <a:solidFill>
                  <a:srgbClr val="F3F5FB"/>
                </a:solidFill>
                <a:latin typeface="Arial"/>
                <a:cs typeface="Arial"/>
              </a:rPr>
              <a:t>&amp;</a:t>
            </a:r>
            <a:r>
              <a:rPr sz="2100" b="1" spc="-50" dirty="0">
                <a:solidFill>
                  <a:srgbClr val="F3F5FB"/>
                </a:solidFill>
                <a:latin typeface="Arial"/>
                <a:cs typeface="Arial"/>
              </a:rPr>
              <a:t> </a:t>
            </a:r>
            <a:r>
              <a:rPr sz="2100" b="1" spc="80" dirty="0">
                <a:solidFill>
                  <a:srgbClr val="F3F5FB"/>
                </a:solidFill>
                <a:latin typeface="Arial"/>
                <a:cs typeface="Arial"/>
              </a:rPr>
              <a:t>matched</a:t>
            </a:r>
            <a:r>
              <a:rPr sz="2100" b="1" spc="-50" dirty="0">
                <a:solidFill>
                  <a:srgbClr val="F3F5FB"/>
                </a:solidFill>
                <a:latin typeface="Arial"/>
                <a:cs typeface="Arial"/>
              </a:rPr>
              <a:t> </a:t>
            </a:r>
            <a:r>
              <a:rPr sz="2100" b="1" spc="60" dirty="0">
                <a:solidFill>
                  <a:srgbClr val="F3F5FB"/>
                </a:solidFill>
                <a:latin typeface="Arial"/>
                <a:cs typeface="Arial"/>
              </a:rPr>
              <a:t>templates!</a:t>
            </a:r>
            <a:endParaRPr sz="2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0737"/>
            <a:ext cx="10694035" cy="5890260"/>
            <a:chOff x="0" y="770737"/>
            <a:chExt cx="10694035" cy="5890260"/>
          </a:xfrm>
        </p:grpSpPr>
        <p:sp>
          <p:nvSpPr>
            <p:cNvPr id="3" name="object 3"/>
            <p:cNvSpPr/>
            <p:nvPr/>
          </p:nvSpPr>
          <p:spPr>
            <a:xfrm>
              <a:off x="205828" y="1463878"/>
              <a:ext cx="3348990" cy="4875530"/>
            </a:xfrm>
            <a:custGeom>
              <a:avLst/>
              <a:gdLst/>
              <a:ahLst/>
              <a:cxnLst/>
              <a:rect l="l" t="t" r="r" b="b"/>
              <a:pathLst>
                <a:path w="3348990" h="4875530">
                  <a:moveTo>
                    <a:pt x="3348875" y="4875110"/>
                  </a:moveTo>
                  <a:lnTo>
                    <a:pt x="0" y="4875110"/>
                  </a:lnTo>
                  <a:lnTo>
                    <a:pt x="0" y="0"/>
                  </a:lnTo>
                  <a:lnTo>
                    <a:pt x="3348875" y="0"/>
                  </a:lnTo>
                  <a:lnTo>
                    <a:pt x="3348875" y="487511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1828" y="3794417"/>
              <a:ext cx="3118637" cy="212337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663302" y="1487385"/>
              <a:ext cx="3348990" cy="4875530"/>
            </a:xfrm>
            <a:custGeom>
              <a:avLst/>
              <a:gdLst/>
              <a:ahLst/>
              <a:cxnLst/>
              <a:rect l="l" t="t" r="r" b="b"/>
              <a:pathLst>
                <a:path w="3348990" h="4875530">
                  <a:moveTo>
                    <a:pt x="3348875" y="4875110"/>
                  </a:moveTo>
                  <a:lnTo>
                    <a:pt x="0" y="4875110"/>
                  </a:lnTo>
                  <a:lnTo>
                    <a:pt x="0" y="0"/>
                  </a:lnTo>
                  <a:lnTo>
                    <a:pt x="3348875" y="0"/>
                  </a:lnTo>
                  <a:lnTo>
                    <a:pt x="3348875" y="487511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78503" y="3542156"/>
              <a:ext cx="3118599" cy="238034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5600" y="6160934"/>
              <a:ext cx="127000" cy="12556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79253" y="6156793"/>
            <a:ext cx="429259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Comments</a:t>
            </a:r>
            <a:endParaRPr sz="650">
              <a:latin typeface="Arial Unicode MS"/>
              <a:cs typeface="Arial Unicode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02761" y="6156793"/>
            <a:ext cx="23241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Share</a:t>
            </a:r>
            <a:endParaRPr sz="650">
              <a:latin typeface="Arial Unicode MS"/>
              <a:cs typeface="Arial Unicode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25500" y="6160935"/>
            <a:ext cx="850265" cy="138430"/>
            <a:chOff x="825500" y="6160935"/>
            <a:chExt cx="850265" cy="13843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5500" y="6172200"/>
              <a:ext cx="126212" cy="1270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49400" y="6160935"/>
              <a:ext cx="126352" cy="12556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370346" y="5943618"/>
            <a:ext cx="103695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dirty="0">
                <a:solidFill>
                  <a:srgbClr val="656565"/>
                </a:solidFill>
                <a:latin typeface="Arial Unicode MS"/>
                <a:cs typeface="Arial Unicode MS"/>
              </a:rPr>
              <a:t>28 Comments</a:t>
            </a:r>
            <a:r>
              <a:rPr sz="650" spc="340" dirty="0">
                <a:solidFill>
                  <a:srgbClr val="656565"/>
                </a:solidFill>
                <a:latin typeface="Arial Unicode MS"/>
                <a:cs typeface="Arial Unicode MS"/>
              </a:rPr>
              <a:t>  </a:t>
            </a:r>
            <a:r>
              <a:rPr sz="650" dirty="0">
                <a:solidFill>
                  <a:srgbClr val="656565"/>
                </a:solidFill>
                <a:latin typeface="Arial Unicode MS"/>
                <a:cs typeface="Arial Unicode MS"/>
              </a:rPr>
              <a:t>13</a:t>
            </a:r>
            <a:r>
              <a:rPr sz="650" spc="-5" dirty="0">
                <a:solidFill>
                  <a:srgbClr val="656565"/>
                </a:solidFill>
                <a:latin typeface="Arial Unicode MS"/>
                <a:cs typeface="Arial Unicode MS"/>
              </a:rPr>
              <a:t> </a:t>
            </a: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Shares</a:t>
            </a:r>
            <a:endParaRPr sz="650">
              <a:latin typeface="Arial Unicode MS"/>
              <a:cs typeface="Arial Unicode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3694" y="5947689"/>
            <a:ext cx="258445" cy="3327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05410">
              <a:lnSpc>
                <a:spcPct val="100000"/>
              </a:lnSpc>
              <a:spcBef>
                <a:spcPts val="90"/>
              </a:spcBef>
            </a:pPr>
            <a:r>
              <a:rPr sz="650" spc="-25" dirty="0">
                <a:solidFill>
                  <a:srgbClr val="656565"/>
                </a:solidFill>
                <a:latin typeface="Arial Unicode MS"/>
                <a:cs typeface="Arial Unicode MS"/>
              </a:rPr>
              <a:t>136</a:t>
            </a:r>
            <a:endParaRPr sz="65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45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</a:pPr>
            <a:r>
              <a:rPr sz="650" spc="-20" dirty="0">
                <a:solidFill>
                  <a:srgbClr val="656565"/>
                </a:solidFill>
                <a:latin typeface="Arial Unicode MS"/>
                <a:cs typeface="Arial Unicode MS"/>
              </a:rPr>
              <a:t>Like</a:t>
            </a:r>
            <a:endParaRPr sz="650">
              <a:latin typeface="Arial Unicode MS"/>
              <a:cs typeface="Arial Unicode MS"/>
            </a:endParaRPr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813383" y="6160935"/>
            <a:ext cx="123616" cy="125564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4437900" y="6156793"/>
            <a:ext cx="429259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Comments</a:t>
            </a:r>
            <a:endParaRPr sz="650">
              <a:latin typeface="Arial Unicode MS"/>
              <a:cs typeface="Arial Unicode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61408" y="6156793"/>
            <a:ext cx="23241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Share</a:t>
            </a:r>
            <a:endParaRPr sz="650">
              <a:latin typeface="Arial Unicode MS"/>
              <a:cs typeface="Arial Unicode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281233" y="6160935"/>
            <a:ext cx="849630" cy="138430"/>
            <a:chOff x="4281233" y="6160935"/>
            <a:chExt cx="849630" cy="138430"/>
          </a:xfrm>
        </p:grpSpPr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81233" y="6172200"/>
              <a:ext cx="125666" cy="1270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05252" y="6160935"/>
              <a:ext cx="125547" cy="125564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5873505" y="5943618"/>
            <a:ext cx="103695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  <a:tabLst>
                <a:tab pos="697865" algn="l"/>
              </a:tabLst>
            </a:pPr>
            <a:r>
              <a:rPr sz="650" dirty="0">
                <a:solidFill>
                  <a:srgbClr val="656565"/>
                </a:solidFill>
                <a:latin typeface="Arial Unicode MS"/>
                <a:cs typeface="Arial Unicode MS"/>
              </a:rPr>
              <a:t>21</a:t>
            </a:r>
            <a:r>
              <a:rPr sz="650" spc="-15" dirty="0">
                <a:solidFill>
                  <a:srgbClr val="656565"/>
                </a:solidFill>
                <a:latin typeface="Arial Unicode MS"/>
                <a:cs typeface="Arial Unicode MS"/>
              </a:rPr>
              <a:t> </a:t>
            </a: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Comments</a:t>
            </a:r>
            <a:r>
              <a:rPr sz="650" dirty="0">
                <a:solidFill>
                  <a:srgbClr val="656565"/>
                </a:solidFill>
                <a:latin typeface="Arial Unicode MS"/>
                <a:cs typeface="Arial Unicode MS"/>
              </a:rPr>
              <a:t>	8</a:t>
            </a:r>
            <a:r>
              <a:rPr sz="650" spc="-15" dirty="0">
                <a:solidFill>
                  <a:srgbClr val="656565"/>
                </a:solidFill>
                <a:latin typeface="Arial Unicode MS"/>
                <a:cs typeface="Arial Unicode MS"/>
              </a:rPr>
              <a:t> </a:t>
            </a: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Shares</a:t>
            </a:r>
            <a:endParaRPr sz="650">
              <a:latin typeface="Arial Unicode MS"/>
              <a:cs typeface="Arial Unicode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92341" y="5947689"/>
            <a:ext cx="213995" cy="3327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0960">
              <a:lnSpc>
                <a:spcPct val="100000"/>
              </a:lnSpc>
              <a:spcBef>
                <a:spcPts val="90"/>
              </a:spcBef>
            </a:pPr>
            <a:r>
              <a:rPr sz="650" spc="-25" dirty="0">
                <a:solidFill>
                  <a:srgbClr val="656565"/>
                </a:solidFill>
                <a:latin typeface="Arial Unicode MS"/>
                <a:cs typeface="Arial Unicode MS"/>
              </a:rPr>
              <a:t>118</a:t>
            </a:r>
            <a:endParaRPr sz="65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45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</a:pPr>
            <a:r>
              <a:rPr sz="650" spc="-20" dirty="0">
                <a:solidFill>
                  <a:srgbClr val="656565"/>
                </a:solidFill>
                <a:latin typeface="Arial Unicode MS"/>
                <a:cs typeface="Arial Unicode MS"/>
              </a:rPr>
              <a:t>Like</a:t>
            </a:r>
            <a:endParaRPr sz="650">
              <a:latin typeface="Arial Unicode MS"/>
              <a:cs typeface="Arial Unicode MS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12356" y="1487385"/>
            <a:ext cx="10175240" cy="4875530"/>
            <a:chOff x="312356" y="1487385"/>
            <a:chExt cx="10175240" cy="4875530"/>
          </a:xfrm>
        </p:grpSpPr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99281" y="5974562"/>
              <a:ext cx="225577" cy="8333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8463" y="5974562"/>
              <a:ext cx="225615" cy="8333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15213" y="6120803"/>
              <a:ext cx="6588125" cy="0"/>
            </a:xfrm>
            <a:custGeom>
              <a:avLst/>
              <a:gdLst/>
              <a:ahLst/>
              <a:cxnLst/>
              <a:rect l="l" t="t" r="r" b="b"/>
              <a:pathLst>
                <a:path w="6588125">
                  <a:moveTo>
                    <a:pt x="0" y="0"/>
                  </a:moveTo>
                  <a:lnTo>
                    <a:pt x="3130156" y="0"/>
                  </a:lnTo>
                </a:path>
                <a:path w="6588125">
                  <a:moveTo>
                    <a:pt x="3457473" y="0"/>
                  </a:moveTo>
                  <a:lnTo>
                    <a:pt x="6587629" y="0"/>
                  </a:lnTo>
                </a:path>
              </a:pathLst>
            </a:custGeom>
            <a:ln w="5569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138695" y="1487385"/>
              <a:ext cx="3348990" cy="4875530"/>
            </a:xfrm>
            <a:custGeom>
              <a:avLst/>
              <a:gdLst/>
              <a:ahLst/>
              <a:cxnLst/>
              <a:rect l="l" t="t" r="r" b="b"/>
              <a:pathLst>
                <a:path w="3348990" h="4875530">
                  <a:moveTo>
                    <a:pt x="3348875" y="4875110"/>
                  </a:moveTo>
                  <a:lnTo>
                    <a:pt x="0" y="4875110"/>
                  </a:lnTo>
                  <a:lnTo>
                    <a:pt x="0" y="0"/>
                  </a:lnTo>
                  <a:lnTo>
                    <a:pt x="3348875" y="0"/>
                  </a:lnTo>
                  <a:lnTo>
                    <a:pt x="3348875" y="487511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3803874" y="1798966"/>
            <a:ext cx="2955290" cy="1562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13335">
              <a:lnSpc>
                <a:spcPct val="155300"/>
              </a:lnSpc>
              <a:spcBef>
                <a:spcPts val="95"/>
              </a:spcBef>
            </a:pPr>
            <a:r>
              <a:rPr sz="800" b="1" dirty="0">
                <a:latin typeface="Arial"/>
                <a:cs typeface="Arial"/>
              </a:rPr>
              <a:t>Jam</a:t>
            </a:r>
            <a:r>
              <a:rPr sz="800" b="1" spc="70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night</a:t>
            </a:r>
            <a:r>
              <a:rPr sz="800" spc="70" dirty="0">
                <a:latin typeface="Arial Unicode MS"/>
                <a:cs typeface="Arial Unicode MS"/>
              </a:rPr>
              <a:t> </a:t>
            </a:r>
            <a:r>
              <a:rPr sz="800" spc="240" dirty="0">
                <a:latin typeface="Arial Unicode MS"/>
                <a:cs typeface="Arial Unicode MS"/>
              </a:rPr>
              <a:t>|</a:t>
            </a:r>
            <a:r>
              <a:rPr sz="800" spc="7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Ready</a:t>
            </a:r>
            <a:r>
              <a:rPr sz="800" spc="70" dirty="0">
                <a:latin typeface="Arial Unicode MS"/>
                <a:cs typeface="Arial Unicode MS"/>
              </a:rPr>
              <a:t> </a:t>
            </a:r>
            <a:r>
              <a:rPr sz="800" spc="55" dirty="0">
                <a:latin typeface="Arial Unicode MS"/>
                <a:cs typeface="Arial Unicode MS"/>
              </a:rPr>
              <a:t>to</a:t>
            </a:r>
            <a:r>
              <a:rPr sz="800" spc="7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witness</a:t>
            </a:r>
            <a:r>
              <a:rPr sz="800" spc="7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the</a:t>
            </a:r>
            <a:r>
              <a:rPr sz="800" spc="7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city’s</a:t>
            </a:r>
            <a:r>
              <a:rPr sz="800" spc="7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rising</a:t>
            </a:r>
            <a:r>
              <a:rPr sz="800" spc="7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artists</a:t>
            </a:r>
            <a:r>
              <a:rPr sz="800" spc="7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take</a:t>
            </a:r>
            <a:r>
              <a:rPr sz="800" spc="75" dirty="0">
                <a:latin typeface="Arial Unicode MS"/>
                <a:cs typeface="Arial Unicode MS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over </a:t>
            </a:r>
            <a:r>
              <a:rPr sz="800" spc="55" dirty="0">
                <a:latin typeface="Arial Unicode MS"/>
                <a:cs typeface="Arial Unicode MS"/>
              </a:rPr>
              <a:t>our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#UnpluggedSessions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at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9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9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Bella,</a:t>
            </a:r>
            <a:r>
              <a:rPr sz="800" b="1" spc="9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Bali</a:t>
            </a:r>
            <a:r>
              <a:rPr sz="800" b="1" spc="95" dirty="0">
                <a:latin typeface="Arial"/>
                <a:cs typeface="Arial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this </a:t>
            </a:r>
            <a:r>
              <a:rPr sz="800" spc="-10" dirty="0">
                <a:latin typeface="Arial Unicode MS"/>
                <a:cs typeface="Arial Unicode MS"/>
              </a:rPr>
              <a:t>weekend?</a:t>
            </a:r>
            <a:endParaRPr sz="800">
              <a:latin typeface="Arial Unicode MS"/>
              <a:cs typeface="Arial Unicode MS"/>
            </a:endParaRPr>
          </a:p>
          <a:p>
            <a:pPr marR="38100">
              <a:lnSpc>
                <a:spcPct val="155300"/>
              </a:lnSpc>
            </a:pPr>
            <a:r>
              <a:rPr sz="800" dirty="0">
                <a:latin typeface="Arial Unicode MS"/>
                <a:cs typeface="Arial Unicode MS"/>
              </a:rPr>
              <a:t>Book</a:t>
            </a:r>
            <a:r>
              <a:rPr sz="800" spc="7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your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stay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now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and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sing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along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spc="55" dirty="0">
                <a:latin typeface="Arial Unicode MS"/>
                <a:cs typeface="Arial Unicode MS"/>
              </a:rPr>
              <a:t>to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the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melodies</a:t>
            </a:r>
            <a:r>
              <a:rPr sz="800" spc="75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of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the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b="1" spc="-25" dirty="0">
                <a:latin typeface="Arial"/>
                <a:cs typeface="Arial"/>
              </a:rPr>
              <a:t>DJ</a:t>
            </a:r>
            <a:r>
              <a:rPr sz="800" b="1" spc="-10" dirty="0">
                <a:latin typeface="Arial"/>
                <a:cs typeface="Arial"/>
              </a:rPr>
              <a:t> Caleb</a:t>
            </a:r>
            <a:r>
              <a:rPr sz="800" spc="-10" dirty="0">
                <a:latin typeface="Arial Unicode MS"/>
                <a:cs typeface="Arial Unicode MS"/>
              </a:rPr>
              <a:t>.</a:t>
            </a:r>
            <a:endParaRPr sz="800">
              <a:latin typeface="Arial Unicode MS"/>
              <a:cs typeface="Arial Unicode MS"/>
            </a:endParaRPr>
          </a:p>
          <a:p>
            <a:pPr indent="-635">
              <a:lnSpc>
                <a:spcPct val="100000"/>
              </a:lnSpc>
              <a:spcBef>
                <a:spcPts val="535"/>
              </a:spcBef>
            </a:pPr>
            <a:r>
              <a:rPr sz="800" dirty="0">
                <a:latin typeface="Arial Unicode MS"/>
                <a:cs typeface="Arial Unicode MS"/>
              </a:rPr>
              <a:t>For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reservations:</a:t>
            </a:r>
            <a:r>
              <a:rPr sz="800" spc="415" dirty="0">
                <a:latin typeface="Arial Unicode MS"/>
                <a:cs typeface="Arial Unicode MS"/>
              </a:rPr>
              <a:t> </a:t>
            </a:r>
            <a:r>
              <a:rPr sz="850" b="1" dirty="0">
                <a:latin typeface="Arial"/>
                <a:cs typeface="Arial"/>
              </a:rPr>
              <a:t>0123456789</a:t>
            </a:r>
            <a:r>
              <a:rPr sz="850" b="1" spc="100" dirty="0">
                <a:latin typeface="Arial"/>
                <a:cs typeface="Arial"/>
              </a:rPr>
              <a:t> </a:t>
            </a:r>
            <a:r>
              <a:rPr sz="850" spc="260" dirty="0">
                <a:latin typeface="Arial Unicode MS"/>
                <a:cs typeface="Arial Unicode MS"/>
              </a:rPr>
              <a:t>|</a:t>
            </a:r>
            <a:r>
              <a:rPr sz="850" spc="95" dirty="0">
                <a:latin typeface="Arial Unicode MS"/>
                <a:cs typeface="Arial Unicode MS"/>
              </a:rPr>
              <a:t> </a:t>
            </a:r>
            <a:r>
              <a:rPr sz="850" b="1" spc="-10" dirty="0">
                <a:latin typeface="Arial"/>
                <a:cs typeface="Arial"/>
                <a:hlinkClick r:id="rId11"/>
              </a:rPr>
              <a:t>www.casabellabali.com</a:t>
            </a:r>
            <a:endParaRPr sz="850">
              <a:latin typeface="Arial"/>
              <a:cs typeface="Arial"/>
            </a:endParaRPr>
          </a:p>
          <a:p>
            <a:pPr marR="5080">
              <a:lnSpc>
                <a:spcPct val="155300"/>
              </a:lnSpc>
              <a:spcBef>
                <a:spcPts val="110"/>
              </a:spcBef>
            </a:pP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HotelCasaBella</a:t>
            </a:r>
            <a:r>
              <a:rPr sz="800" b="1" spc="220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Bali</a:t>
            </a:r>
            <a:r>
              <a:rPr sz="800" b="1" spc="22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#FunFilledEvening</a:t>
            </a:r>
            <a:r>
              <a:rPr sz="800" spc="22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#HotelBar</a:t>
            </a:r>
            <a:r>
              <a:rPr sz="800" spc="225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#Music </a:t>
            </a:r>
            <a:r>
              <a:rPr sz="800" dirty="0">
                <a:latin typeface="Arial Unicode MS"/>
                <a:cs typeface="Arial Unicode MS"/>
              </a:rPr>
              <a:t>#Singing</a:t>
            </a:r>
            <a:r>
              <a:rPr sz="800" spc="2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#HotelRoom</a:t>
            </a:r>
            <a:r>
              <a:rPr sz="800" spc="204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#BookNow</a:t>
            </a:r>
            <a:endParaRPr sz="800">
              <a:latin typeface="Arial Unicode MS"/>
              <a:cs typeface="Arial Unicode MS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7253833" y="3400425"/>
            <a:ext cx="3119120" cy="2886075"/>
            <a:chOff x="7253833" y="3400425"/>
            <a:chExt cx="3119120" cy="2886075"/>
          </a:xfrm>
        </p:grpSpPr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53833" y="3400425"/>
              <a:ext cx="3118637" cy="252207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89800" y="6160935"/>
              <a:ext cx="127000" cy="125564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7913255" y="6156793"/>
            <a:ext cx="429259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Comments</a:t>
            </a:r>
            <a:endParaRPr sz="650">
              <a:latin typeface="Arial Unicode MS"/>
              <a:cs typeface="Arial Unicode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636764" y="6156793"/>
            <a:ext cx="23241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Share</a:t>
            </a:r>
            <a:endParaRPr sz="650">
              <a:latin typeface="Arial Unicode MS"/>
              <a:cs typeface="Arial Unicode MS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7759700" y="6160935"/>
            <a:ext cx="850265" cy="138430"/>
            <a:chOff x="7759700" y="6160935"/>
            <a:chExt cx="850265" cy="138430"/>
          </a:xfrm>
        </p:grpSpPr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59700" y="6172200"/>
              <a:ext cx="126009" cy="12700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83600" y="6160935"/>
              <a:ext cx="126157" cy="125564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9405876" y="5943611"/>
            <a:ext cx="98044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  <a:tabLst>
                <a:tab pos="640715" algn="l"/>
              </a:tabLst>
            </a:pPr>
            <a:r>
              <a:rPr sz="650" dirty="0">
                <a:solidFill>
                  <a:srgbClr val="656565"/>
                </a:solidFill>
                <a:latin typeface="Arial Unicode MS"/>
                <a:cs typeface="Arial Unicode MS"/>
              </a:rPr>
              <a:t>6</a:t>
            </a:r>
            <a:r>
              <a:rPr sz="650" spc="-15" dirty="0">
                <a:solidFill>
                  <a:srgbClr val="656565"/>
                </a:solidFill>
                <a:latin typeface="Arial Unicode MS"/>
                <a:cs typeface="Arial Unicode MS"/>
              </a:rPr>
              <a:t> </a:t>
            </a: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Comments</a:t>
            </a:r>
            <a:r>
              <a:rPr sz="650" dirty="0">
                <a:solidFill>
                  <a:srgbClr val="656565"/>
                </a:solidFill>
                <a:latin typeface="Arial Unicode MS"/>
                <a:cs typeface="Arial Unicode MS"/>
              </a:rPr>
              <a:t>	2</a:t>
            </a:r>
            <a:r>
              <a:rPr sz="650" spc="-15" dirty="0">
                <a:solidFill>
                  <a:srgbClr val="656565"/>
                </a:solidFill>
                <a:latin typeface="Arial Unicode MS"/>
                <a:cs typeface="Arial Unicode MS"/>
              </a:rPr>
              <a:t> </a:t>
            </a: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Shares</a:t>
            </a:r>
            <a:endParaRPr sz="650">
              <a:latin typeface="Arial Unicode MS"/>
              <a:cs typeface="Arial Unicode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467696" y="5947689"/>
            <a:ext cx="213995" cy="3327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0960">
              <a:lnSpc>
                <a:spcPct val="100000"/>
              </a:lnSpc>
              <a:spcBef>
                <a:spcPts val="90"/>
              </a:spcBef>
            </a:pPr>
            <a:r>
              <a:rPr sz="650" spc="-25" dirty="0">
                <a:solidFill>
                  <a:srgbClr val="656565"/>
                </a:solidFill>
                <a:latin typeface="Arial Unicode MS"/>
                <a:cs typeface="Arial Unicode MS"/>
              </a:rPr>
              <a:t>113</a:t>
            </a:r>
            <a:endParaRPr sz="65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45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</a:pPr>
            <a:r>
              <a:rPr sz="650" spc="-20" dirty="0">
                <a:solidFill>
                  <a:srgbClr val="656565"/>
                </a:solidFill>
                <a:latin typeface="Arial Unicode MS"/>
                <a:cs typeface="Arial Unicode MS"/>
              </a:rPr>
              <a:t>Like</a:t>
            </a:r>
            <a:endParaRPr sz="650">
              <a:latin typeface="Arial Unicode MS"/>
              <a:cs typeface="Arial Unicode MS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340931" y="1602447"/>
            <a:ext cx="10040620" cy="4521835"/>
            <a:chOff x="340931" y="1602447"/>
            <a:chExt cx="10040620" cy="4521835"/>
          </a:xfrm>
        </p:grpSpPr>
        <p:pic>
          <p:nvPicPr>
            <p:cNvPr id="40" name="object 4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77100" y="5974562"/>
              <a:ext cx="223133" cy="83337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7248030" y="6120803"/>
              <a:ext cx="3130550" cy="0"/>
            </a:xfrm>
            <a:custGeom>
              <a:avLst/>
              <a:gdLst/>
              <a:ahLst/>
              <a:cxnLst/>
              <a:rect l="l" t="t" r="r" b="b"/>
              <a:pathLst>
                <a:path w="3130550">
                  <a:moveTo>
                    <a:pt x="0" y="0"/>
                  </a:moveTo>
                  <a:lnTo>
                    <a:pt x="3130156" y="0"/>
                  </a:lnTo>
                </a:path>
              </a:pathLst>
            </a:custGeom>
            <a:ln w="5569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43788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111480" y="222796"/>
                  </a:moveTo>
                  <a:lnTo>
                    <a:pt x="68087" y="214046"/>
                  </a:lnTo>
                  <a:lnTo>
                    <a:pt x="32651" y="190182"/>
                  </a:lnTo>
                  <a:lnTo>
                    <a:pt x="8760" y="154784"/>
                  </a:lnTo>
                  <a:lnTo>
                    <a:pt x="0" y="111429"/>
                  </a:lnTo>
                  <a:lnTo>
                    <a:pt x="8760" y="68044"/>
                  </a:lnTo>
                  <a:lnTo>
                    <a:pt x="32651" y="32626"/>
                  </a:lnTo>
                  <a:lnTo>
                    <a:pt x="68087" y="8752"/>
                  </a:lnTo>
                  <a:lnTo>
                    <a:pt x="111480" y="0"/>
                  </a:lnTo>
                  <a:lnTo>
                    <a:pt x="133325" y="2163"/>
                  </a:lnTo>
                  <a:lnTo>
                    <a:pt x="173315" y="18736"/>
                  </a:lnTo>
                  <a:lnTo>
                    <a:pt x="204217" y="49611"/>
                  </a:lnTo>
                  <a:lnTo>
                    <a:pt x="220784" y="89583"/>
                  </a:lnTo>
                  <a:lnTo>
                    <a:pt x="222948" y="111429"/>
                  </a:lnTo>
                  <a:lnTo>
                    <a:pt x="214188" y="154784"/>
                  </a:lnTo>
                  <a:lnTo>
                    <a:pt x="190298" y="190182"/>
                  </a:lnTo>
                  <a:lnTo>
                    <a:pt x="154866" y="214046"/>
                  </a:lnTo>
                  <a:lnTo>
                    <a:pt x="111480" y="222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43788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0" y="111429"/>
                  </a:moveTo>
                  <a:lnTo>
                    <a:pt x="8760" y="68044"/>
                  </a:lnTo>
                  <a:lnTo>
                    <a:pt x="32651" y="32626"/>
                  </a:lnTo>
                  <a:lnTo>
                    <a:pt x="68087" y="8752"/>
                  </a:lnTo>
                  <a:lnTo>
                    <a:pt x="111480" y="0"/>
                  </a:lnTo>
                  <a:lnTo>
                    <a:pt x="133325" y="2163"/>
                  </a:lnTo>
                  <a:lnTo>
                    <a:pt x="173315" y="18736"/>
                  </a:lnTo>
                  <a:lnTo>
                    <a:pt x="204217" y="49611"/>
                  </a:lnTo>
                  <a:lnTo>
                    <a:pt x="220784" y="89583"/>
                  </a:lnTo>
                  <a:lnTo>
                    <a:pt x="222948" y="111429"/>
                  </a:lnTo>
                  <a:lnTo>
                    <a:pt x="214188" y="154784"/>
                  </a:lnTo>
                  <a:lnTo>
                    <a:pt x="190298" y="190182"/>
                  </a:lnTo>
                  <a:lnTo>
                    <a:pt x="154866" y="214046"/>
                  </a:lnTo>
                  <a:lnTo>
                    <a:pt x="111480" y="222796"/>
                  </a:lnTo>
                  <a:lnTo>
                    <a:pt x="68087" y="214046"/>
                  </a:lnTo>
                  <a:lnTo>
                    <a:pt x="32651" y="190182"/>
                  </a:lnTo>
                  <a:lnTo>
                    <a:pt x="8760" y="154784"/>
                  </a:lnTo>
                  <a:lnTo>
                    <a:pt x="0" y="111429"/>
                  </a:lnTo>
                  <a:close/>
                </a:path>
              </a:pathLst>
            </a:custGeom>
            <a:ln w="5569">
              <a:solidFill>
                <a:srgbClr val="CBCB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390344" y="1629044"/>
            <a:ext cx="129539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223CFF"/>
                </a:solidFill>
                <a:latin typeface="Blackadder ITC"/>
                <a:cs typeface="Blackadder ITC"/>
              </a:rPr>
              <a:t>H</a:t>
            </a:r>
            <a:endParaRPr sz="1050">
              <a:latin typeface="Blackadder ITC"/>
              <a:cs typeface="Blackadder ITC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385279" y="1602447"/>
            <a:ext cx="3615690" cy="228600"/>
            <a:chOff x="385279" y="1602447"/>
            <a:chExt cx="3615690" cy="228600"/>
          </a:xfrm>
        </p:grpSpPr>
        <p:sp>
          <p:nvSpPr>
            <p:cNvPr id="46" name="object 46"/>
            <p:cNvSpPr/>
            <p:nvPr/>
          </p:nvSpPr>
          <p:spPr>
            <a:xfrm>
              <a:off x="388137" y="1658137"/>
              <a:ext cx="136525" cy="118745"/>
            </a:xfrm>
            <a:custGeom>
              <a:avLst/>
              <a:gdLst/>
              <a:ahLst/>
              <a:cxnLst/>
              <a:rect l="l" t="t" r="r" b="b"/>
              <a:pathLst>
                <a:path w="136525" h="118744">
                  <a:moveTo>
                    <a:pt x="132359" y="87515"/>
                  </a:moveTo>
                  <a:lnTo>
                    <a:pt x="133553" y="87515"/>
                  </a:lnTo>
                  <a:lnTo>
                    <a:pt x="134442" y="88061"/>
                  </a:lnTo>
                  <a:lnTo>
                    <a:pt x="135140" y="89103"/>
                  </a:lnTo>
                  <a:lnTo>
                    <a:pt x="135788" y="90195"/>
                  </a:lnTo>
                  <a:lnTo>
                    <a:pt x="136131" y="91630"/>
                  </a:lnTo>
                  <a:lnTo>
                    <a:pt x="136131" y="93471"/>
                  </a:lnTo>
                  <a:lnTo>
                    <a:pt x="136131" y="96939"/>
                  </a:lnTo>
                  <a:lnTo>
                    <a:pt x="105371" y="117881"/>
                  </a:lnTo>
                  <a:lnTo>
                    <a:pt x="96748" y="117881"/>
                  </a:lnTo>
                  <a:lnTo>
                    <a:pt x="77000" y="79184"/>
                  </a:lnTo>
                  <a:lnTo>
                    <a:pt x="77000" y="76161"/>
                  </a:lnTo>
                  <a:lnTo>
                    <a:pt x="77101" y="73126"/>
                  </a:lnTo>
                  <a:lnTo>
                    <a:pt x="77393" y="70053"/>
                  </a:lnTo>
                  <a:lnTo>
                    <a:pt x="71450" y="71145"/>
                  </a:lnTo>
                  <a:lnTo>
                    <a:pt x="64998" y="71945"/>
                  </a:lnTo>
                  <a:lnTo>
                    <a:pt x="58153" y="72440"/>
                  </a:lnTo>
                  <a:lnTo>
                    <a:pt x="53479" y="72834"/>
                  </a:lnTo>
                  <a:lnTo>
                    <a:pt x="50304" y="73126"/>
                  </a:lnTo>
                  <a:lnTo>
                    <a:pt x="48628" y="73228"/>
                  </a:lnTo>
                  <a:lnTo>
                    <a:pt x="47097" y="80390"/>
                  </a:lnTo>
                  <a:lnTo>
                    <a:pt x="35623" y="118275"/>
                  </a:lnTo>
                  <a:lnTo>
                    <a:pt x="30365" y="118275"/>
                  </a:lnTo>
                  <a:lnTo>
                    <a:pt x="24663" y="118275"/>
                  </a:lnTo>
                  <a:lnTo>
                    <a:pt x="21831" y="115696"/>
                  </a:lnTo>
                  <a:lnTo>
                    <a:pt x="21831" y="110540"/>
                  </a:lnTo>
                  <a:lnTo>
                    <a:pt x="21831" y="109346"/>
                  </a:lnTo>
                  <a:lnTo>
                    <a:pt x="22034" y="107708"/>
                  </a:lnTo>
                  <a:lnTo>
                    <a:pt x="22428" y="105575"/>
                  </a:lnTo>
                  <a:lnTo>
                    <a:pt x="24586" y="96802"/>
                  </a:lnTo>
                  <a:lnTo>
                    <a:pt x="26527" y="88719"/>
                  </a:lnTo>
                  <a:lnTo>
                    <a:pt x="28253" y="81325"/>
                  </a:lnTo>
                  <a:lnTo>
                    <a:pt x="29768" y="74625"/>
                  </a:lnTo>
                  <a:lnTo>
                    <a:pt x="23228" y="74815"/>
                  </a:lnTo>
                  <a:lnTo>
                    <a:pt x="20294" y="74815"/>
                  </a:lnTo>
                  <a:lnTo>
                    <a:pt x="18160" y="74371"/>
                  </a:lnTo>
                  <a:lnTo>
                    <a:pt x="16878" y="73431"/>
                  </a:lnTo>
                  <a:lnTo>
                    <a:pt x="15532" y="72389"/>
                  </a:lnTo>
                  <a:lnTo>
                    <a:pt x="14884" y="70650"/>
                  </a:lnTo>
                  <a:lnTo>
                    <a:pt x="14884" y="68275"/>
                  </a:lnTo>
                  <a:lnTo>
                    <a:pt x="14884" y="65392"/>
                  </a:lnTo>
                  <a:lnTo>
                    <a:pt x="15735" y="63258"/>
                  </a:lnTo>
                  <a:lnTo>
                    <a:pt x="17475" y="61925"/>
                  </a:lnTo>
                  <a:lnTo>
                    <a:pt x="19151" y="60477"/>
                  </a:lnTo>
                  <a:lnTo>
                    <a:pt x="21932" y="59689"/>
                  </a:lnTo>
                  <a:lnTo>
                    <a:pt x="25806" y="59537"/>
                  </a:lnTo>
                  <a:lnTo>
                    <a:pt x="32943" y="59143"/>
                  </a:lnTo>
                  <a:lnTo>
                    <a:pt x="34510" y="50292"/>
                  </a:lnTo>
                  <a:lnTo>
                    <a:pt x="35629" y="42579"/>
                  </a:lnTo>
                  <a:lnTo>
                    <a:pt x="36301" y="36005"/>
                  </a:lnTo>
                  <a:lnTo>
                    <a:pt x="36525" y="30568"/>
                  </a:lnTo>
                  <a:lnTo>
                    <a:pt x="36525" y="26352"/>
                  </a:lnTo>
                  <a:lnTo>
                    <a:pt x="35826" y="23520"/>
                  </a:lnTo>
                  <a:lnTo>
                    <a:pt x="34531" y="22034"/>
                  </a:lnTo>
                  <a:lnTo>
                    <a:pt x="33350" y="20446"/>
                  </a:lnTo>
                  <a:lnTo>
                    <a:pt x="31661" y="19646"/>
                  </a:lnTo>
                  <a:lnTo>
                    <a:pt x="29578" y="19646"/>
                  </a:lnTo>
                  <a:lnTo>
                    <a:pt x="7353" y="36817"/>
                  </a:lnTo>
                  <a:lnTo>
                    <a:pt x="6007" y="37515"/>
                  </a:lnTo>
                  <a:lnTo>
                    <a:pt x="4571" y="37515"/>
                  </a:lnTo>
                  <a:lnTo>
                    <a:pt x="3378" y="37515"/>
                  </a:lnTo>
                  <a:lnTo>
                    <a:pt x="2285" y="37020"/>
                  </a:lnTo>
                  <a:lnTo>
                    <a:pt x="1396" y="35928"/>
                  </a:lnTo>
                  <a:lnTo>
                    <a:pt x="507" y="34734"/>
                  </a:lnTo>
                  <a:lnTo>
                    <a:pt x="0" y="33248"/>
                  </a:lnTo>
                  <a:lnTo>
                    <a:pt x="0" y="31356"/>
                  </a:lnTo>
                  <a:lnTo>
                    <a:pt x="0" y="28575"/>
                  </a:lnTo>
                  <a:lnTo>
                    <a:pt x="18262" y="9131"/>
                  </a:lnTo>
                  <a:lnTo>
                    <a:pt x="24218" y="5562"/>
                  </a:lnTo>
                  <a:lnTo>
                    <a:pt x="30264" y="3771"/>
                  </a:lnTo>
                  <a:lnTo>
                    <a:pt x="36525" y="3771"/>
                  </a:lnTo>
                  <a:lnTo>
                    <a:pt x="42176" y="3771"/>
                  </a:lnTo>
                  <a:lnTo>
                    <a:pt x="46634" y="5765"/>
                  </a:lnTo>
                  <a:lnTo>
                    <a:pt x="49809" y="9728"/>
                  </a:lnTo>
                  <a:lnTo>
                    <a:pt x="52984" y="13703"/>
                  </a:lnTo>
                  <a:lnTo>
                    <a:pt x="54571" y="19951"/>
                  </a:lnTo>
                  <a:lnTo>
                    <a:pt x="54571" y="28384"/>
                  </a:lnTo>
                  <a:lnTo>
                    <a:pt x="54368" y="34440"/>
                  </a:lnTo>
                  <a:lnTo>
                    <a:pt x="53765" y="41449"/>
                  </a:lnTo>
                  <a:lnTo>
                    <a:pt x="52771" y="49415"/>
                  </a:lnTo>
                  <a:lnTo>
                    <a:pt x="51396" y="58343"/>
                  </a:lnTo>
                  <a:lnTo>
                    <a:pt x="64503" y="57746"/>
                  </a:lnTo>
                  <a:lnTo>
                    <a:pt x="70154" y="57505"/>
                  </a:lnTo>
                  <a:lnTo>
                    <a:pt x="75018" y="57061"/>
                  </a:lnTo>
                  <a:lnTo>
                    <a:pt x="78981" y="56362"/>
                  </a:lnTo>
                  <a:lnTo>
                    <a:pt x="80331" y="49151"/>
                  </a:lnTo>
                  <a:lnTo>
                    <a:pt x="82003" y="42186"/>
                  </a:lnTo>
                  <a:lnTo>
                    <a:pt x="98628" y="8140"/>
                  </a:lnTo>
                  <a:lnTo>
                    <a:pt x="103492" y="2730"/>
                  </a:lnTo>
                  <a:lnTo>
                    <a:pt x="109004" y="0"/>
                  </a:lnTo>
                  <a:lnTo>
                    <a:pt x="115100" y="0"/>
                  </a:lnTo>
                  <a:lnTo>
                    <a:pt x="119570" y="0"/>
                  </a:lnTo>
                  <a:lnTo>
                    <a:pt x="123088" y="1790"/>
                  </a:lnTo>
                  <a:lnTo>
                    <a:pt x="125615" y="5359"/>
                  </a:lnTo>
                  <a:lnTo>
                    <a:pt x="128244" y="8839"/>
                  </a:lnTo>
                  <a:lnTo>
                    <a:pt x="129590" y="13398"/>
                  </a:lnTo>
                  <a:lnTo>
                    <a:pt x="129590" y="19050"/>
                  </a:lnTo>
                  <a:lnTo>
                    <a:pt x="127469" y="34376"/>
                  </a:lnTo>
                  <a:lnTo>
                    <a:pt x="121105" y="47156"/>
                  </a:lnTo>
                  <a:lnTo>
                    <a:pt x="110500" y="57395"/>
                  </a:lnTo>
                  <a:lnTo>
                    <a:pt x="95656" y="65100"/>
                  </a:lnTo>
                  <a:lnTo>
                    <a:pt x="95351" y="68668"/>
                  </a:lnTo>
                  <a:lnTo>
                    <a:pt x="95249" y="72389"/>
                  </a:lnTo>
                  <a:lnTo>
                    <a:pt x="95249" y="76200"/>
                  </a:lnTo>
                  <a:lnTo>
                    <a:pt x="95249" y="85636"/>
                  </a:lnTo>
                  <a:lnTo>
                    <a:pt x="96342" y="92278"/>
                  </a:lnTo>
                  <a:lnTo>
                    <a:pt x="98628" y="96253"/>
                  </a:lnTo>
                  <a:lnTo>
                    <a:pt x="101015" y="100114"/>
                  </a:lnTo>
                  <a:lnTo>
                    <a:pt x="104279" y="102006"/>
                  </a:lnTo>
                  <a:lnTo>
                    <a:pt x="108546" y="102006"/>
                  </a:lnTo>
                  <a:lnTo>
                    <a:pt x="112128" y="102006"/>
                  </a:lnTo>
                  <a:lnTo>
                    <a:pt x="128790" y="89306"/>
                  </a:lnTo>
                  <a:lnTo>
                    <a:pt x="129832" y="88112"/>
                  </a:lnTo>
                  <a:lnTo>
                    <a:pt x="131025" y="87515"/>
                  </a:lnTo>
                  <a:lnTo>
                    <a:pt x="132359" y="87515"/>
                  </a:lnTo>
                  <a:close/>
                </a:path>
                <a:path w="136525" h="118744">
                  <a:moveTo>
                    <a:pt x="114299" y="11709"/>
                  </a:moveTo>
                  <a:lnTo>
                    <a:pt x="112420" y="11709"/>
                  </a:lnTo>
                  <a:lnTo>
                    <a:pt x="110388" y="13500"/>
                  </a:lnTo>
                  <a:lnTo>
                    <a:pt x="108153" y="17068"/>
                  </a:lnTo>
                  <a:lnTo>
                    <a:pt x="106019" y="20548"/>
                  </a:lnTo>
                  <a:lnTo>
                    <a:pt x="103987" y="25361"/>
                  </a:lnTo>
                  <a:lnTo>
                    <a:pt x="102006" y="31559"/>
                  </a:lnTo>
                  <a:lnTo>
                    <a:pt x="100025" y="37655"/>
                  </a:lnTo>
                  <a:lnTo>
                    <a:pt x="98424" y="44411"/>
                  </a:lnTo>
                  <a:lnTo>
                    <a:pt x="97243" y="51803"/>
                  </a:lnTo>
                  <a:lnTo>
                    <a:pt x="104381" y="48920"/>
                  </a:lnTo>
                  <a:lnTo>
                    <a:pt x="109588" y="44754"/>
                  </a:lnTo>
                  <a:lnTo>
                    <a:pt x="112915" y="39293"/>
                  </a:lnTo>
                  <a:lnTo>
                    <a:pt x="116344" y="33743"/>
                  </a:lnTo>
                  <a:lnTo>
                    <a:pt x="118071" y="26746"/>
                  </a:lnTo>
                  <a:lnTo>
                    <a:pt x="118071" y="18262"/>
                  </a:lnTo>
                  <a:lnTo>
                    <a:pt x="118071" y="16179"/>
                  </a:lnTo>
                  <a:lnTo>
                    <a:pt x="117729" y="14592"/>
                  </a:lnTo>
                  <a:lnTo>
                    <a:pt x="117081" y="13500"/>
                  </a:lnTo>
                  <a:lnTo>
                    <a:pt x="116395" y="12306"/>
                  </a:lnTo>
                  <a:lnTo>
                    <a:pt x="115493" y="11709"/>
                  </a:lnTo>
                  <a:lnTo>
                    <a:pt x="114299" y="11709"/>
                  </a:lnTo>
                  <a:close/>
                </a:path>
              </a:pathLst>
            </a:custGeom>
            <a:ln w="5569">
              <a:solidFill>
                <a:srgbClr val="223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774579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111467" y="222796"/>
                  </a:moveTo>
                  <a:lnTo>
                    <a:pt x="68081" y="214046"/>
                  </a:lnTo>
                  <a:lnTo>
                    <a:pt x="32650" y="190182"/>
                  </a:lnTo>
                  <a:lnTo>
                    <a:pt x="8760" y="154784"/>
                  </a:lnTo>
                  <a:lnTo>
                    <a:pt x="0" y="111429"/>
                  </a:lnTo>
                  <a:lnTo>
                    <a:pt x="8760" y="68044"/>
                  </a:lnTo>
                  <a:lnTo>
                    <a:pt x="32650" y="32626"/>
                  </a:lnTo>
                  <a:lnTo>
                    <a:pt x="68081" y="8752"/>
                  </a:lnTo>
                  <a:lnTo>
                    <a:pt x="111467" y="0"/>
                  </a:lnTo>
                  <a:lnTo>
                    <a:pt x="133314" y="2163"/>
                  </a:lnTo>
                  <a:lnTo>
                    <a:pt x="173307" y="18736"/>
                  </a:lnTo>
                  <a:lnTo>
                    <a:pt x="204212" y="49611"/>
                  </a:lnTo>
                  <a:lnTo>
                    <a:pt x="220784" y="89583"/>
                  </a:lnTo>
                  <a:lnTo>
                    <a:pt x="222948" y="111429"/>
                  </a:lnTo>
                  <a:lnTo>
                    <a:pt x="214187" y="154784"/>
                  </a:lnTo>
                  <a:lnTo>
                    <a:pt x="190296" y="190182"/>
                  </a:lnTo>
                  <a:lnTo>
                    <a:pt x="154861" y="214046"/>
                  </a:lnTo>
                  <a:lnTo>
                    <a:pt x="111467" y="222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774579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0" y="111429"/>
                  </a:moveTo>
                  <a:lnTo>
                    <a:pt x="8760" y="68044"/>
                  </a:lnTo>
                  <a:lnTo>
                    <a:pt x="32650" y="32626"/>
                  </a:lnTo>
                  <a:lnTo>
                    <a:pt x="68081" y="8752"/>
                  </a:lnTo>
                  <a:lnTo>
                    <a:pt x="111467" y="0"/>
                  </a:lnTo>
                  <a:lnTo>
                    <a:pt x="133314" y="2163"/>
                  </a:lnTo>
                  <a:lnTo>
                    <a:pt x="173307" y="18736"/>
                  </a:lnTo>
                  <a:lnTo>
                    <a:pt x="204212" y="49611"/>
                  </a:lnTo>
                  <a:lnTo>
                    <a:pt x="220784" y="89583"/>
                  </a:lnTo>
                  <a:lnTo>
                    <a:pt x="222948" y="111429"/>
                  </a:lnTo>
                  <a:lnTo>
                    <a:pt x="214187" y="154784"/>
                  </a:lnTo>
                  <a:lnTo>
                    <a:pt x="190296" y="190182"/>
                  </a:lnTo>
                  <a:lnTo>
                    <a:pt x="154861" y="214046"/>
                  </a:lnTo>
                  <a:lnTo>
                    <a:pt x="111467" y="222796"/>
                  </a:lnTo>
                  <a:lnTo>
                    <a:pt x="68081" y="214046"/>
                  </a:lnTo>
                  <a:lnTo>
                    <a:pt x="32650" y="190182"/>
                  </a:lnTo>
                  <a:lnTo>
                    <a:pt x="8760" y="154784"/>
                  </a:lnTo>
                  <a:lnTo>
                    <a:pt x="0" y="111429"/>
                  </a:lnTo>
                  <a:close/>
                </a:path>
              </a:pathLst>
            </a:custGeom>
            <a:ln w="5569">
              <a:solidFill>
                <a:srgbClr val="CBCB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3821143" y="1629044"/>
            <a:ext cx="129539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223CFF"/>
                </a:solidFill>
                <a:latin typeface="Blackadder ITC"/>
                <a:cs typeface="Blackadder ITC"/>
              </a:rPr>
              <a:t>H</a:t>
            </a:r>
            <a:endParaRPr sz="1050">
              <a:latin typeface="Blackadder ITC"/>
              <a:cs typeface="Blackadder ITC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3816121" y="1602447"/>
            <a:ext cx="3660140" cy="228600"/>
            <a:chOff x="3816121" y="1602447"/>
            <a:chExt cx="3660140" cy="228600"/>
          </a:xfrm>
        </p:grpSpPr>
        <p:sp>
          <p:nvSpPr>
            <p:cNvPr id="51" name="object 51"/>
            <p:cNvSpPr/>
            <p:nvPr/>
          </p:nvSpPr>
          <p:spPr>
            <a:xfrm>
              <a:off x="3818978" y="1658137"/>
              <a:ext cx="136525" cy="118745"/>
            </a:xfrm>
            <a:custGeom>
              <a:avLst/>
              <a:gdLst/>
              <a:ahLst/>
              <a:cxnLst/>
              <a:rect l="l" t="t" r="r" b="b"/>
              <a:pathLst>
                <a:path w="136525" h="118744">
                  <a:moveTo>
                    <a:pt x="132359" y="87515"/>
                  </a:moveTo>
                  <a:lnTo>
                    <a:pt x="133553" y="87515"/>
                  </a:lnTo>
                  <a:lnTo>
                    <a:pt x="134442" y="88061"/>
                  </a:lnTo>
                  <a:lnTo>
                    <a:pt x="135140" y="89103"/>
                  </a:lnTo>
                  <a:lnTo>
                    <a:pt x="135775" y="90195"/>
                  </a:lnTo>
                  <a:lnTo>
                    <a:pt x="136131" y="91630"/>
                  </a:lnTo>
                  <a:lnTo>
                    <a:pt x="136131" y="93471"/>
                  </a:lnTo>
                  <a:lnTo>
                    <a:pt x="136131" y="96939"/>
                  </a:lnTo>
                  <a:lnTo>
                    <a:pt x="105371" y="117881"/>
                  </a:lnTo>
                  <a:lnTo>
                    <a:pt x="96735" y="117881"/>
                  </a:lnTo>
                  <a:lnTo>
                    <a:pt x="77000" y="79184"/>
                  </a:lnTo>
                  <a:lnTo>
                    <a:pt x="77000" y="76161"/>
                  </a:lnTo>
                  <a:lnTo>
                    <a:pt x="77088" y="73126"/>
                  </a:lnTo>
                  <a:lnTo>
                    <a:pt x="77393" y="70053"/>
                  </a:lnTo>
                  <a:lnTo>
                    <a:pt x="71437" y="71145"/>
                  </a:lnTo>
                  <a:lnTo>
                    <a:pt x="64985" y="71945"/>
                  </a:lnTo>
                  <a:lnTo>
                    <a:pt x="58140" y="72440"/>
                  </a:lnTo>
                  <a:lnTo>
                    <a:pt x="53479" y="72834"/>
                  </a:lnTo>
                  <a:lnTo>
                    <a:pt x="50304" y="73126"/>
                  </a:lnTo>
                  <a:lnTo>
                    <a:pt x="48615" y="73228"/>
                  </a:lnTo>
                  <a:lnTo>
                    <a:pt x="47090" y="80390"/>
                  </a:lnTo>
                  <a:lnTo>
                    <a:pt x="35623" y="118275"/>
                  </a:lnTo>
                  <a:lnTo>
                    <a:pt x="30365" y="118275"/>
                  </a:lnTo>
                  <a:lnTo>
                    <a:pt x="24650" y="118275"/>
                  </a:lnTo>
                  <a:lnTo>
                    <a:pt x="21831" y="115696"/>
                  </a:lnTo>
                  <a:lnTo>
                    <a:pt x="21831" y="110540"/>
                  </a:lnTo>
                  <a:lnTo>
                    <a:pt x="21831" y="109346"/>
                  </a:lnTo>
                  <a:lnTo>
                    <a:pt x="22021" y="107708"/>
                  </a:lnTo>
                  <a:lnTo>
                    <a:pt x="22428" y="105575"/>
                  </a:lnTo>
                  <a:lnTo>
                    <a:pt x="24584" y="96802"/>
                  </a:lnTo>
                  <a:lnTo>
                    <a:pt x="26522" y="88719"/>
                  </a:lnTo>
                  <a:lnTo>
                    <a:pt x="28248" y="81325"/>
                  </a:lnTo>
                  <a:lnTo>
                    <a:pt x="29768" y="74625"/>
                  </a:lnTo>
                  <a:lnTo>
                    <a:pt x="23215" y="74815"/>
                  </a:lnTo>
                  <a:lnTo>
                    <a:pt x="20294" y="74815"/>
                  </a:lnTo>
                  <a:lnTo>
                    <a:pt x="18161" y="74371"/>
                  </a:lnTo>
                  <a:lnTo>
                    <a:pt x="16865" y="73431"/>
                  </a:lnTo>
                  <a:lnTo>
                    <a:pt x="15532" y="72389"/>
                  </a:lnTo>
                  <a:lnTo>
                    <a:pt x="14884" y="70650"/>
                  </a:lnTo>
                  <a:lnTo>
                    <a:pt x="14884" y="68275"/>
                  </a:lnTo>
                  <a:lnTo>
                    <a:pt x="14884" y="65392"/>
                  </a:lnTo>
                  <a:lnTo>
                    <a:pt x="15722" y="63258"/>
                  </a:lnTo>
                  <a:lnTo>
                    <a:pt x="17462" y="61925"/>
                  </a:lnTo>
                  <a:lnTo>
                    <a:pt x="19151" y="60477"/>
                  </a:lnTo>
                  <a:lnTo>
                    <a:pt x="21932" y="59689"/>
                  </a:lnTo>
                  <a:lnTo>
                    <a:pt x="25793" y="59537"/>
                  </a:lnTo>
                  <a:lnTo>
                    <a:pt x="32943" y="59143"/>
                  </a:lnTo>
                  <a:lnTo>
                    <a:pt x="34503" y="50292"/>
                  </a:lnTo>
                  <a:lnTo>
                    <a:pt x="35618" y="42579"/>
                  </a:lnTo>
                  <a:lnTo>
                    <a:pt x="36288" y="36005"/>
                  </a:lnTo>
                  <a:lnTo>
                    <a:pt x="36512" y="30568"/>
                  </a:lnTo>
                  <a:lnTo>
                    <a:pt x="36512" y="26352"/>
                  </a:lnTo>
                  <a:lnTo>
                    <a:pt x="35813" y="23520"/>
                  </a:lnTo>
                  <a:lnTo>
                    <a:pt x="34531" y="22034"/>
                  </a:lnTo>
                  <a:lnTo>
                    <a:pt x="33337" y="20446"/>
                  </a:lnTo>
                  <a:lnTo>
                    <a:pt x="31648" y="19646"/>
                  </a:lnTo>
                  <a:lnTo>
                    <a:pt x="29565" y="19646"/>
                  </a:lnTo>
                  <a:lnTo>
                    <a:pt x="7340" y="36817"/>
                  </a:lnTo>
                  <a:lnTo>
                    <a:pt x="6007" y="37515"/>
                  </a:lnTo>
                  <a:lnTo>
                    <a:pt x="4559" y="37515"/>
                  </a:lnTo>
                  <a:lnTo>
                    <a:pt x="3378" y="37515"/>
                  </a:lnTo>
                  <a:lnTo>
                    <a:pt x="2286" y="37020"/>
                  </a:lnTo>
                  <a:lnTo>
                    <a:pt x="1384" y="35928"/>
                  </a:lnTo>
                  <a:lnTo>
                    <a:pt x="495" y="34734"/>
                  </a:lnTo>
                  <a:lnTo>
                    <a:pt x="0" y="33248"/>
                  </a:lnTo>
                  <a:lnTo>
                    <a:pt x="0" y="31356"/>
                  </a:lnTo>
                  <a:lnTo>
                    <a:pt x="0" y="28575"/>
                  </a:lnTo>
                  <a:lnTo>
                    <a:pt x="18262" y="9131"/>
                  </a:lnTo>
                  <a:lnTo>
                    <a:pt x="24206" y="5562"/>
                  </a:lnTo>
                  <a:lnTo>
                    <a:pt x="30264" y="3771"/>
                  </a:lnTo>
                  <a:lnTo>
                    <a:pt x="36512" y="3771"/>
                  </a:lnTo>
                  <a:lnTo>
                    <a:pt x="42163" y="3771"/>
                  </a:lnTo>
                  <a:lnTo>
                    <a:pt x="46634" y="5765"/>
                  </a:lnTo>
                  <a:lnTo>
                    <a:pt x="49809" y="9728"/>
                  </a:lnTo>
                  <a:lnTo>
                    <a:pt x="52984" y="13703"/>
                  </a:lnTo>
                  <a:lnTo>
                    <a:pt x="54571" y="19951"/>
                  </a:lnTo>
                  <a:lnTo>
                    <a:pt x="54571" y="28384"/>
                  </a:lnTo>
                  <a:lnTo>
                    <a:pt x="54368" y="34440"/>
                  </a:lnTo>
                  <a:lnTo>
                    <a:pt x="53765" y="41449"/>
                  </a:lnTo>
                  <a:lnTo>
                    <a:pt x="52771" y="49415"/>
                  </a:lnTo>
                  <a:lnTo>
                    <a:pt x="51396" y="58343"/>
                  </a:lnTo>
                  <a:lnTo>
                    <a:pt x="64490" y="57746"/>
                  </a:lnTo>
                  <a:lnTo>
                    <a:pt x="70142" y="57505"/>
                  </a:lnTo>
                  <a:lnTo>
                    <a:pt x="75006" y="57061"/>
                  </a:lnTo>
                  <a:lnTo>
                    <a:pt x="78981" y="56362"/>
                  </a:lnTo>
                  <a:lnTo>
                    <a:pt x="80330" y="49151"/>
                  </a:lnTo>
                  <a:lnTo>
                    <a:pt x="81999" y="42186"/>
                  </a:lnTo>
                  <a:lnTo>
                    <a:pt x="98628" y="8140"/>
                  </a:lnTo>
                  <a:lnTo>
                    <a:pt x="103479" y="2730"/>
                  </a:lnTo>
                  <a:lnTo>
                    <a:pt x="108991" y="0"/>
                  </a:lnTo>
                  <a:lnTo>
                    <a:pt x="115100" y="0"/>
                  </a:lnTo>
                  <a:lnTo>
                    <a:pt x="119557" y="0"/>
                  </a:lnTo>
                  <a:lnTo>
                    <a:pt x="123075" y="1790"/>
                  </a:lnTo>
                  <a:lnTo>
                    <a:pt x="125615" y="5359"/>
                  </a:lnTo>
                  <a:lnTo>
                    <a:pt x="128244" y="8839"/>
                  </a:lnTo>
                  <a:lnTo>
                    <a:pt x="129578" y="13398"/>
                  </a:lnTo>
                  <a:lnTo>
                    <a:pt x="129578" y="19050"/>
                  </a:lnTo>
                  <a:lnTo>
                    <a:pt x="127458" y="34376"/>
                  </a:lnTo>
                  <a:lnTo>
                    <a:pt x="121097" y="47156"/>
                  </a:lnTo>
                  <a:lnTo>
                    <a:pt x="110493" y="57395"/>
                  </a:lnTo>
                  <a:lnTo>
                    <a:pt x="95643" y="65100"/>
                  </a:lnTo>
                  <a:lnTo>
                    <a:pt x="95351" y="68668"/>
                  </a:lnTo>
                  <a:lnTo>
                    <a:pt x="95250" y="72389"/>
                  </a:lnTo>
                  <a:lnTo>
                    <a:pt x="95250" y="76200"/>
                  </a:lnTo>
                  <a:lnTo>
                    <a:pt x="95250" y="85636"/>
                  </a:lnTo>
                  <a:lnTo>
                    <a:pt x="96342" y="92278"/>
                  </a:lnTo>
                  <a:lnTo>
                    <a:pt x="98628" y="96253"/>
                  </a:lnTo>
                  <a:lnTo>
                    <a:pt x="101003" y="100114"/>
                  </a:lnTo>
                  <a:lnTo>
                    <a:pt x="104279" y="102006"/>
                  </a:lnTo>
                  <a:lnTo>
                    <a:pt x="108546" y="102006"/>
                  </a:lnTo>
                  <a:lnTo>
                    <a:pt x="112115" y="102006"/>
                  </a:lnTo>
                  <a:lnTo>
                    <a:pt x="128790" y="89306"/>
                  </a:lnTo>
                  <a:lnTo>
                    <a:pt x="129832" y="88112"/>
                  </a:lnTo>
                  <a:lnTo>
                    <a:pt x="131013" y="87515"/>
                  </a:lnTo>
                  <a:lnTo>
                    <a:pt x="132359" y="87515"/>
                  </a:lnTo>
                  <a:close/>
                </a:path>
                <a:path w="136525" h="118744">
                  <a:moveTo>
                    <a:pt x="114300" y="11709"/>
                  </a:moveTo>
                  <a:lnTo>
                    <a:pt x="112420" y="11709"/>
                  </a:lnTo>
                  <a:lnTo>
                    <a:pt x="110375" y="13500"/>
                  </a:lnTo>
                  <a:lnTo>
                    <a:pt x="108153" y="17068"/>
                  </a:lnTo>
                  <a:lnTo>
                    <a:pt x="106019" y="20548"/>
                  </a:lnTo>
                  <a:lnTo>
                    <a:pt x="103987" y="25361"/>
                  </a:lnTo>
                  <a:lnTo>
                    <a:pt x="101993" y="31559"/>
                  </a:lnTo>
                  <a:lnTo>
                    <a:pt x="100012" y="37655"/>
                  </a:lnTo>
                  <a:lnTo>
                    <a:pt x="98425" y="44411"/>
                  </a:lnTo>
                  <a:lnTo>
                    <a:pt x="97231" y="51803"/>
                  </a:lnTo>
                  <a:lnTo>
                    <a:pt x="104381" y="48920"/>
                  </a:lnTo>
                  <a:lnTo>
                    <a:pt x="109588" y="44754"/>
                  </a:lnTo>
                  <a:lnTo>
                    <a:pt x="112915" y="39293"/>
                  </a:lnTo>
                  <a:lnTo>
                    <a:pt x="116332" y="33743"/>
                  </a:lnTo>
                  <a:lnTo>
                    <a:pt x="118071" y="26746"/>
                  </a:lnTo>
                  <a:lnTo>
                    <a:pt x="118071" y="18262"/>
                  </a:lnTo>
                  <a:lnTo>
                    <a:pt x="118071" y="16179"/>
                  </a:lnTo>
                  <a:lnTo>
                    <a:pt x="117728" y="14592"/>
                  </a:lnTo>
                  <a:lnTo>
                    <a:pt x="117081" y="13500"/>
                  </a:lnTo>
                  <a:lnTo>
                    <a:pt x="116382" y="12306"/>
                  </a:lnTo>
                  <a:lnTo>
                    <a:pt x="115493" y="11709"/>
                  </a:lnTo>
                  <a:lnTo>
                    <a:pt x="114300" y="11709"/>
                  </a:lnTo>
                  <a:close/>
                </a:path>
              </a:pathLst>
            </a:custGeom>
            <a:ln w="5569">
              <a:solidFill>
                <a:srgbClr val="223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249909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111480" y="222796"/>
                  </a:moveTo>
                  <a:lnTo>
                    <a:pt x="68087" y="214046"/>
                  </a:lnTo>
                  <a:lnTo>
                    <a:pt x="32651" y="190182"/>
                  </a:lnTo>
                  <a:lnTo>
                    <a:pt x="8760" y="154784"/>
                  </a:lnTo>
                  <a:lnTo>
                    <a:pt x="0" y="111429"/>
                  </a:lnTo>
                  <a:lnTo>
                    <a:pt x="8760" y="68044"/>
                  </a:lnTo>
                  <a:lnTo>
                    <a:pt x="32651" y="32626"/>
                  </a:lnTo>
                  <a:lnTo>
                    <a:pt x="68087" y="8752"/>
                  </a:lnTo>
                  <a:lnTo>
                    <a:pt x="111480" y="0"/>
                  </a:lnTo>
                  <a:lnTo>
                    <a:pt x="133332" y="2163"/>
                  </a:lnTo>
                  <a:lnTo>
                    <a:pt x="173336" y="18736"/>
                  </a:lnTo>
                  <a:lnTo>
                    <a:pt x="204239" y="49611"/>
                  </a:lnTo>
                  <a:lnTo>
                    <a:pt x="220791" y="89583"/>
                  </a:lnTo>
                  <a:lnTo>
                    <a:pt x="222948" y="111429"/>
                  </a:lnTo>
                  <a:lnTo>
                    <a:pt x="214188" y="154784"/>
                  </a:lnTo>
                  <a:lnTo>
                    <a:pt x="190298" y="190182"/>
                  </a:lnTo>
                  <a:lnTo>
                    <a:pt x="154866" y="214046"/>
                  </a:lnTo>
                  <a:lnTo>
                    <a:pt x="111480" y="222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249909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0" y="111429"/>
                  </a:moveTo>
                  <a:lnTo>
                    <a:pt x="8760" y="68044"/>
                  </a:lnTo>
                  <a:lnTo>
                    <a:pt x="32651" y="32626"/>
                  </a:lnTo>
                  <a:lnTo>
                    <a:pt x="68087" y="8752"/>
                  </a:lnTo>
                  <a:lnTo>
                    <a:pt x="111480" y="0"/>
                  </a:lnTo>
                  <a:lnTo>
                    <a:pt x="133332" y="2163"/>
                  </a:lnTo>
                  <a:lnTo>
                    <a:pt x="173336" y="18736"/>
                  </a:lnTo>
                  <a:lnTo>
                    <a:pt x="204239" y="49611"/>
                  </a:lnTo>
                  <a:lnTo>
                    <a:pt x="220791" y="89583"/>
                  </a:lnTo>
                  <a:lnTo>
                    <a:pt x="222948" y="111429"/>
                  </a:lnTo>
                  <a:lnTo>
                    <a:pt x="214188" y="154784"/>
                  </a:lnTo>
                  <a:lnTo>
                    <a:pt x="190298" y="190182"/>
                  </a:lnTo>
                  <a:lnTo>
                    <a:pt x="154866" y="214046"/>
                  </a:lnTo>
                  <a:lnTo>
                    <a:pt x="111480" y="222796"/>
                  </a:lnTo>
                  <a:lnTo>
                    <a:pt x="68087" y="214046"/>
                  </a:lnTo>
                  <a:lnTo>
                    <a:pt x="32651" y="190182"/>
                  </a:lnTo>
                  <a:lnTo>
                    <a:pt x="8760" y="154784"/>
                  </a:lnTo>
                  <a:lnTo>
                    <a:pt x="0" y="111429"/>
                  </a:lnTo>
                  <a:close/>
                </a:path>
              </a:pathLst>
            </a:custGeom>
            <a:ln w="5569">
              <a:solidFill>
                <a:srgbClr val="CBCB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7296498" y="1629044"/>
            <a:ext cx="129539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223CFF"/>
                </a:solidFill>
                <a:latin typeface="Blackadder ITC"/>
                <a:cs typeface="Blackadder ITC"/>
              </a:rPr>
              <a:t>H</a:t>
            </a:r>
            <a:endParaRPr sz="1050">
              <a:latin typeface="Blackadder ITC"/>
              <a:cs typeface="Blackadder ITC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7294308" y="1658137"/>
            <a:ext cx="136525" cy="118745"/>
          </a:xfrm>
          <a:custGeom>
            <a:avLst/>
            <a:gdLst/>
            <a:ahLst/>
            <a:cxnLst/>
            <a:rect l="l" t="t" r="r" b="b"/>
            <a:pathLst>
              <a:path w="136525" h="118744">
                <a:moveTo>
                  <a:pt x="132359" y="87515"/>
                </a:moveTo>
                <a:lnTo>
                  <a:pt x="133553" y="87515"/>
                </a:lnTo>
                <a:lnTo>
                  <a:pt x="134442" y="88061"/>
                </a:lnTo>
                <a:lnTo>
                  <a:pt x="135140" y="89103"/>
                </a:lnTo>
                <a:lnTo>
                  <a:pt x="135788" y="90195"/>
                </a:lnTo>
                <a:lnTo>
                  <a:pt x="136131" y="91630"/>
                </a:lnTo>
                <a:lnTo>
                  <a:pt x="136131" y="93471"/>
                </a:lnTo>
                <a:lnTo>
                  <a:pt x="136131" y="96939"/>
                </a:lnTo>
                <a:lnTo>
                  <a:pt x="105371" y="117881"/>
                </a:lnTo>
                <a:lnTo>
                  <a:pt x="96748" y="117881"/>
                </a:lnTo>
                <a:lnTo>
                  <a:pt x="77000" y="79184"/>
                </a:lnTo>
                <a:lnTo>
                  <a:pt x="77000" y="76161"/>
                </a:lnTo>
                <a:lnTo>
                  <a:pt x="77101" y="73126"/>
                </a:lnTo>
                <a:lnTo>
                  <a:pt x="77393" y="70053"/>
                </a:lnTo>
                <a:lnTo>
                  <a:pt x="71437" y="71145"/>
                </a:lnTo>
                <a:lnTo>
                  <a:pt x="64998" y="71945"/>
                </a:lnTo>
                <a:lnTo>
                  <a:pt x="58153" y="72440"/>
                </a:lnTo>
                <a:lnTo>
                  <a:pt x="53479" y="72834"/>
                </a:lnTo>
                <a:lnTo>
                  <a:pt x="50304" y="73126"/>
                </a:lnTo>
                <a:lnTo>
                  <a:pt x="48628" y="73228"/>
                </a:lnTo>
                <a:lnTo>
                  <a:pt x="47097" y="80390"/>
                </a:lnTo>
                <a:lnTo>
                  <a:pt x="35623" y="118275"/>
                </a:lnTo>
                <a:lnTo>
                  <a:pt x="30365" y="118275"/>
                </a:lnTo>
                <a:lnTo>
                  <a:pt x="24663" y="118275"/>
                </a:lnTo>
                <a:lnTo>
                  <a:pt x="21831" y="115696"/>
                </a:lnTo>
                <a:lnTo>
                  <a:pt x="21831" y="110540"/>
                </a:lnTo>
                <a:lnTo>
                  <a:pt x="21831" y="109346"/>
                </a:lnTo>
                <a:lnTo>
                  <a:pt x="22034" y="107708"/>
                </a:lnTo>
                <a:lnTo>
                  <a:pt x="22428" y="105575"/>
                </a:lnTo>
                <a:lnTo>
                  <a:pt x="24586" y="96802"/>
                </a:lnTo>
                <a:lnTo>
                  <a:pt x="26527" y="88719"/>
                </a:lnTo>
                <a:lnTo>
                  <a:pt x="28253" y="81325"/>
                </a:lnTo>
                <a:lnTo>
                  <a:pt x="29768" y="74625"/>
                </a:lnTo>
                <a:lnTo>
                  <a:pt x="23228" y="74815"/>
                </a:lnTo>
                <a:lnTo>
                  <a:pt x="20294" y="74815"/>
                </a:lnTo>
                <a:lnTo>
                  <a:pt x="18160" y="74371"/>
                </a:lnTo>
                <a:lnTo>
                  <a:pt x="16878" y="73431"/>
                </a:lnTo>
                <a:lnTo>
                  <a:pt x="15532" y="72389"/>
                </a:lnTo>
                <a:lnTo>
                  <a:pt x="14884" y="70650"/>
                </a:lnTo>
                <a:lnTo>
                  <a:pt x="14884" y="68275"/>
                </a:lnTo>
                <a:lnTo>
                  <a:pt x="14884" y="65392"/>
                </a:lnTo>
                <a:lnTo>
                  <a:pt x="15735" y="63258"/>
                </a:lnTo>
                <a:lnTo>
                  <a:pt x="17462" y="61925"/>
                </a:lnTo>
                <a:lnTo>
                  <a:pt x="19151" y="60477"/>
                </a:lnTo>
                <a:lnTo>
                  <a:pt x="21932" y="59689"/>
                </a:lnTo>
                <a:lnTo>
                  <a:pt x="25806" y="59537"/>
                </a:lnTo>
                <a:lnTo>
                  <a:pt x="32943" y="59143"/>
                </a:lnTo>
                <a:lnTo>
                  <a:pt x="34508" y="50292"/>
                </a:lnTo>
                <a:lnTo>
                  <a:pt x="35623" y="42579"/>
                </a:lnTo>
                <a:lnTo>
                  <a:pt x="36290" y="36005"/>
                </a:lnTo>
                <a:lnTo>
                  <a:pt x="36512" y="30568"/>
                </a:lnTo>
                <a:lnTo>
                  <a:pt x="36512" y="26352"/>
                </a:lnTo>
                <a:lnTo>
                  <a:pt x="35826" y="23520"/>
                </a:lnTo>
                <a:lnTo>
                  <a:pt x="34531" y="22034"/>
                </a:lnTo>
                <a:lnTo>
                  <a:pt x="33337" y="20446"/>
                </a:lnTo>
                <a:lnTo>
                  <a:pt x="31661" y="19646"/>
                </a:lnTo>
                <a:lnTo>
                  <a:pt x="29578" y="19646"/>
                </a:lnTo>
                <a:lnTo>
                  <a:pt x="7353" y="36817"/>
                </a:lnTo>
                <a:lnTo>
                  <a:pt x="6007" y="37515"/>
                </a:lnTo>
                <a:lnTo>
                  <a:pt x="4572" y="37515"/>
                </a:lnTo>
                <a:lnTo>
                  <a:pt x="3378" y="37515"/>
                </a:lnTo>
                <a:lnTo>
                  <a:pt x="2285" y="37020"/>
                </a:lnTo>
                <a:lnTo>
                  <a:pt x="1397" y="35928"/>
                </a:lnTo>
                <a:lnTo>
                  <a:pt x="507" y="34734"/>
                </a:lnTo>
                <a:lnTo>
                  <a:pt x="0" y="33248"/>
                </a:lnTo>
                <a:lnTo>
                  <a:pt x="0" y="31356"/>
                </a:lnTo>
                <a:lnTo>
                  <a:pt x="0" y="28575"/>
                </a:lnTo>
                <a:lnTo>
                  <a:pt x="18262" y="9131"/>
                </a:lnTo>
                <a:lnTo>
                  <a:pt x="24218" y="5562"/>
                </a:lnTo>
                <a:lnTo>
                  <a:pt x="30264" y="3771"/>
                </a:lnTo>
                <a:lnTo>
                  <a:pt x="36512" y="3771"/>
                </a:lnTo>
                <a:lnTo>
                  <a:pt x="42176" y="3771"/>
                </a:lnTo>
                <a:lnTo>
                  <a:pt x="46634" y="5765"/>
                </a:lnTo>
                <a:lnTo>
                  <a:pt x="49809" y="9728"/>
                </a:lnTo>
                <a:lnTo>
                  <a:pt x="52984" y="13703"/>
                </a:lnTo>
                <a:lnTo>
                  <a:pt x="54571" y="19951"/>
                </a:lnTo>
                <a:lnTo>
                  <a:pt x="54571" y="28384"/>
                </a:lnTo>
                <a:lnTo>
                  <a:pt x="54368" y="34440"/>
                </a:lnTo>
                <a:lnTo>
                  <a:pt x="53765" y="41449"/>
                </a:lnTo>
                <a:lnTo>
                  <a:pt x="52771" y="49415"/>
                </a:lnTo>
                <a:lnTo>
                  <a:pt x="51396" y="58343"/>
                </a:lnTo>
                <a:lnTo>
                  <a:pt x="64503" y="57746"/>
                </a:lnTo>
                <a:lnTo>
                  <a:pt x="70154" y="57505"/>
                </a:lnTo>
                <a:lnTo>
                  <a:pt x="75018" y="57061"/>
                </a:lnTo>
                <a:lnTo>
                  <a:pt x="78981" y="56362"/>
                </a:lnTo>
                <a:lnTo>
                  <a:pt x="80331" y="49151"/>
                </a:lnTo>
                <a:lnTo>
                  <a:pt x="82003" y="42186"/>
                </a:lnTo>
                <a:lnTo>
                  <a:pt x="98628" y="8140"/>
                </a:lnTo>
                <a:lnTo>
                  <a:pt x="103492" y="2730"/>
                </a:lnTo>
                <a:lnTo>
                  <a:pt x="109004" y="0"/>
                </a:lnTo>
                <a:lnTo>
                  <a:pt x="115100" y="0"/>
                </a:lnTo>
                <a:lnTo>
                  <a:pt x="119570" y="0"/>
                </a:lnTo>
                <a:lnTo>
                  <a:pt x="123088" y="1790"/>
                </a:lnTo>
                <a:lnTo>
                  <a:pt x="125615" y="5359"/>
                </a:lnTo>
                <a:lnTo>
                  <a:pt x="128244" y="8839"/>
                </a:lnTo>
                <a:lnTo>
                  <a:pt x="129590" y="13398"/>
                </a:lnTo>
                <a:lnTo>
                  <a:pt x="129590" y="19050"/>
                </a:lnTo>
                <a:lnTo>
                  <a:pt x="127469" y="34376"/>
                </a:lnTo>
                <a:lnTo>
                  <a:pt x="121105" y="47156"/>
                </a:lnTo>
                <a:lnTo>
                  <a:pt x="110500" y="57395"/>
                </a:lnTo>
                <a:lnTo>
                  <a:pt x="95656" y="65100"/>
                </a:lnTo>
                <a:lnTo>
                  <a:pt x="95351" y="68668"/>
                </a:lnTo>
                <a:lnTo>
                  <a:pt x="95250" y="72389"/>
                </a:lnTo>
                <a:lnTo>
                  <a:pt x="95250" y="76200"/>
                </a:lnTo>
                <a:lnTo>
                  <a:pt x="95250" y="85636"/>
                </a:lnTo>
                <a:lnTo>
                  <a:pt x="96342" y="92278"/>
                </a:lnTo>
                <a:lnTo>
                  <a:pt x="98628" y="96253"/>
                </a:lnTo>
                <a:lnTo>
                  <a:pt x="101015" y="100114"/>
                </a:lnTo>
                <a:lnTo>
                  <a:pt x="104279" y="102006"/>
                </a:lnTo>
                <a:lnTo>
                  <a:pt x="108546" y="102006"/>
                </a:lnTo>
                <a:lnTo>
                  <a:pt x="112128" y="102006"/>
                </a:lnTo>
                <a:lnTo>
                  <a:pt x="128790" y="89306"/>
                </a:lnTo>
                <a:lnTo>
                  <a:pt x="129832" y="88112"/>
                </a:lnTo>
                <a:lnTo>
                  <a:pt x="131025" y="87515"/>
                </a:lnTo>
                <a:lnTo>
                  <a:pt x="132359" y="87515"/>
                </a:lnTo>
                <a:close/>
              </a:path>
              <a:path w="136525" h="118744">
                <a:moveTo>
                  <a:pt x="114300" y="11709"/>
                </a:moveTo>
                <a:lnTo>
                  <a:pt x="112420" y="11709"/>
                </a:lnTo>
                <a:lnTo>
                  <a:pt x="110388" y="13500"/>
                </a:lnTo>
                <a:lnTo>
                  <a:pt x="108153" y="17068"/>
                </a:lnTo>
                <a:lnTo>
                  <a:pt x="106019" y="20548"/>
                </a:lnTo>
                <a:lnTo>
                  <a:pt x="103987" y="25361"/>
                </a:lnTo>
                <a:lnTo>
                  <a:pt x="102006" y="31559"/>
                </a:lnTo>
                <a:lnTo>
                  <a:pt x="100012" y="37655"/>
                </a:lnTo>
                <a:lnTo>
                  <a:pt x="98425" y="44411"/>
                </a:lnTo>
                <a:lnTo>
                  <a:pt x="97243" y="51803"/>
                </a:lnTo>
                <a:lnTo>
                  <a:pt x="104381" y="48920"/>
                </a:lnTo>
                <a:lnTo>
                  <a:pt x="109588" y="44754"/>
                </a:lnTo>
                <a:lnTo>
                  <a:pt x="112915" y="39293"/>
                </a:lnTo>
                <a:lnTo>
                  <a:pt x="116344" y="33743"/>
                </a:lnTo>
                <a:lnTo>
                  <a:pt x="118071" y="26746"/>
                </a:lnTo>
                <a:lnTo>
                  <a:pt x="118071" y="18262"/>
                </a:lnTo>
                <a:lnTo>
                  <a:pt x="118071" y="16179"/>
                </a:lnTo>
                <a:lnTo>
                  <a:pt x="117728" y="14592"/>
                </a:lnTo>
                <a:lnTo>
                  <a:pt x="117081" y="13500"/>
                </a:lnTo>
                <a:lnTo>
                  <a:pt x="116395" y="12306"/>
                </a:lnTo>
                <a:lnTo>
                  <a:pt x="115493" y="11709"/>
                </a:lnTo>
                <a:lnTo>
                  <a:pt x="114300" y="11709"/>
                </a:lnTo>
                <a:close/>
              </a:path>
            </a:pathLst>
          </a:custGeom>
          <a:ln w="5569">
            <a:solidFill>
              <a:srgbClr val="223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301833" y="1865798"/>
            <a:ext cx="3056890" cy="17075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55300"/>
              </a:lnSpc>
              <a:spcBef>
                <a:spcPts val="95"/>
              </a:spcBef>
            </a:pPr>
            <a:r>
              <a:rPr sz="800" dirty="0">
                <a:latin typeface="Arial Unicode MS"/>
                <a:cs typeface="Arial Unicode MS"/>
              </a:rPr>
              <a:t>Experience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fairytale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wedding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at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the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10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10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Bella,</a:t>
            </a:r>
            <a:r>
              <a:rPr sz="800" b="1" spc="10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Bali</a:t>
            </a:r>
            <a:r>
              <a:rPr sz="800" b="1" spc="100" dirty="0">
                <a:latin typeface="Arial"/>
                <a:cs typeface="Arial"/>
              </a:rPr>
              <a:t> </a:t>
            </a:r>
            <a:r>
              <a:rPr sz="800" spc="-25" dirty="0">
                <a:latin typeface="Arial Unicode MS"/>
                <a:cs typeface="Arial Unicode MS"/>
              </a:rPr>
              <a:t>by</a:t>
            </a:r>
            <a:r>
              <a:rPr sz="800" dirty="0">
                <a:latin typeface="Arial Unicode MS"/>
                <a:cs typeface="Arial Unicode MS"/>
              </a:rPr>
              <a:t> the</a:t>
            </a:r>
            <a:r>
              <a:rPr sz="800" spc="14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beaches</a:t>
            </a:r>
            <a:r>
              <a:rPr sz="800" spc="15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imprinted</a:t>
            </a:r>
            <a:r>
              <a:rPr sz="800" spc="15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with</a:t>
            </a:r>
            <a:r>
              <a:rPr sz="800" spc="15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romance</a:t>
            </a:r>
            <a:r>
              <a:rPr sz="800" spc="150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for</a:t>
            </a:r>
            <a:r>
              <a:rPr sz="800" spc="15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</a:t>
            </a:r>
            <a:r>
              <a:rPr sz="800" spc="14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lifetime.</a:t>
            </a:r>
            <a:r>
              <a:rPr sz="800" spc="15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Book</a:t>
            </a:r>
            <a:r>
              <a:rPr sz="800" spc="150" dirty="0">
                <a:latin typeface="Arial Unicode MS"/>
                <a:cs typeface="Arial Unicode MS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your </a:t>
            </a:r>
            <a:r>
              <a:rPr sz="800" dirty="0">
                <a:latin typeface="Arial Unicode MS"/>
                <a:cs typeface="Arial Unicode MS"/>
              </a:rPr>
              <a:t>stay</a:t>
            </a:r>
            <a:r>
              <a:rPr sz="800" spc="15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and</a:t>
            </a:r>
            <a:r>
              <a:rPr sz="800" spc="15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make</a:t>
            </a:r>
            <a:r>
              <a:rPr sz="800" spc="15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your</a:t>
            </a:r>
            <a:r>
              <a:rPr sz="800" spc="15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dream</a:t>
            </a:r>
            <a:r>
              <a:rPr sz="800" spc="150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of</a:t>
            </a:r>
            <a:r>
              <a:rPr sz="800" spc="15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the</a:t>
            </a:r>
            <a:r>
              <a:rPr sz="800" spc="15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ultimate</a:t>
            </a:r>
            <a:r>
              <a:rPr sz="800" spc="15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destination</a:t>
            </a:r>
            <a:r>
              <a:rPr sz="800" spc="150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wedding </a:t>
            </a:r>
            <a:r>
              <a:rPr sz="800" dirty="0">
                <a:latin typeface="Arial Unicode MS"/>
                <a:cs typeface="Arial Unicode MS"/>
              </a:rPr>
              <a:t>come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true.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dream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it,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we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execute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spc="-25" dirty="0">
                <a:latin typeface="Arial Unicode MS"/>
                <a:cs typeface="Arial Unicode MS"/>
              </a:rPr>
              <a:t>it.</a:t>
            </a:r>
            <a:endParaRPr sz="8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25"/>
              </a:spcBef>
            </a:pPr>
            <a:r>
              <a:rPr sz="300" spc="-10" dirty="0">
                <a:latin typeface="Arial Unicode MS"/>
                <a:cs typeface="Arial Unicode MS"/>
              </a:rPr>
              <a:t>.</a:t>
            </a:r>
            <a:endParaRPr sz="3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180"/>
              </a:spcBef>
            </a:pPr>
            <a:r>
              <a:rPr sz="800" dirty="0">
                <a:latin typeface="Arial Unicode MS"/>
                <a:cs typeface="Arial Unicode MS"/>
              </a:rPr>
              <a:t>For</a:t>
            </a:r>
            <a:r>
              <a:rPr sz="800" spc="4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details</a:t>
            </a:r>
            <a:r>
              <a:rPr sz="800" spc="4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call</a:t>
            </a:r>
            <a:r>
              <a:rPr sz="800" spc="4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us</a:t>
            </a:r>
            <a:r>
              <a:rPr sz="800" spc="4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on:</a:t>
            </a:r>
            <a:r>
              <a:rPr sz="800" spc="345" dirty="0">
                <a:latin typeface="Arial Unicode MS"/>
                <a:cs typeface="Arial Unicode MS"/>
              </a:rPr>
              <a:t> </a:t>
            </a:r>
            <a:r>
              <a:rPr sz="850" b="1" spc="-10" dirty="0">
                <a:latin typeface="Arial"/>
                <a:cs typeface="Arial"/>
              </a:rPr>
              <a:t>0123456789</a:t>
            </a:r>
            <a:endParaRPr sz="850">
              <a:latin typeface="Arial"/>
              <a:cs typeface="Arial"/>
            </a:endParaRPr>
          </a:p>
          <a:p>
            <a:pPr marR="307975">
              <a:lnSpc>
                <a:spcPct val="155300"/>
              </a:lnSpc>
              <a:spcBef>
                <a:spcPts val="720"/>
              </a:spcBef>
            </a:pP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HotelCasaBella</a:t>
            </a:r>
            <a:r>
              <a:rPr sz="800" b="1" spc="22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Bali</a:t>
            </a:r>
            <a:r>
              <a:rPr sz="800" b="1" spc="22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#Wedding</a:t>
            </a:r>
            <a:r>
              <a:rPr sz="800" spc="229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#DestinationWedding </a:t>
            </a:r>
            <a:r>
              <a:rPr sz="800" dirty="0">
                <a:latin typeface="Arial Unicode MS"/>
                <a:cs typeface="Arial Unicode MS"/>
              </a:rPr>
              <a:t>#WeddingDay</a:t>
            </a:r>
            <a:r>
              <a:rPr sz="800" spc="2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#Hotels</a:t>
            </a:r>
            <a:r>
              <a:rPr sz="800" spc="2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#BestDestination</a:t>
            </a:r>
            <a:r>
              <a:rPr sz="800" spc="295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#Food&amp;Drinks #HotelSuite</a:t>
            </a:r>
            <a:endParaRPr sz="800">
              <a:latin typeface="Arial Unicode MS"/>
              <a:cs typeface="Arial Unicode MS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279236" y="1798967"/>
            <a:ext cx="3072765" cy="13849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55300"/>
              </a:lnSpc>
              <a:spcBef>
                <a:spcPts val="95"/>
              </a:spcBef>
            </a:pPr>
            <a:r>
              <a:rPr sz="800" dirty="0">
                <a:latin typeface="Arial Unicode MS"/>
                <a:cs typeface="Arial Unicode MS"/>
              </a:rPr>
              <a:t>Holding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big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events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for</a:t>
            </a:r>
            <a:r>
              <a:rPr sz="800" spc="11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your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business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wouldn’t</a:t>
            </a:r>
            <a:r>
              <a:rPr sz="800" spc="11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be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hassle </a:t>
            </a:r>
            <a:r>
              <a:rPr sz="800" dirty="0">
                <a:latin typeface="Arial Unicode MS"/>
                <a:cs typeface="Arial Unicode MS"/>
              </a:rPr>
              <a:t>anymore.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Located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at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the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best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location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of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b="1" dirty="0">
                <a:latin typeface="Arial"/>
                <a:cs typeface="Arial"/>
              </a:rPr>
              <a:t>Bali</a:t>
            </a:r>
            <a:r>
              <a:rPr sz="800" dirty="0">
                <a:latin typeface="Arial Unicode MS"/>
                <a:cs typeface="Arial Unicode MS"/>
              </a:rPr>
              <a:t>,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10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10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Bella </a:t>
            </a:r>
            <a:r>
              <a:rPr sz="800" dirty="0">
                <a:latin typeface="Arial Unicode MS"/>
                <a:cs typeface="Arial Unicode MS"/>
              </a:rPr>
              <a:t>is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the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ideal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choice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spc="55" dirty="0">
                <a:latin typeface="Arial Unicode MS"/>
                <a:cs typeface="Arial Unicode MS"/>
              </a:rPr>
              <a:t>to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plan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spc="55" dirty="0">
                <a:latin typeface="Arial Unicode MS"/>
                <a:cs typeface="Arial Unicode MS"/>
              </a:rPr>
              <a:t>out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your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next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business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meeting.</a:t>
            </a:r>
            <a:endParaRPr sz="8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30"/>
              </a:spcBef>
            </a:pPr>
            <a:r>
              <a:rPr sz="800" dirty="0">
                <a:latin typeface="Arial Unicode MS"/>
                <a:cs typeface="Arial Unicode MS"/>
              </a:rPr>
              <a:t>For</a:t>
            </a:r>
            <a:r>
              <a:rPr sz="800" spc="3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</a:t>
            </a:r>
            <a:r>
              <a:rPr sz="800" spc="4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we</a:t>
            </a:r>
            <a:r>
              <a:rPr sz="800" spc="3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have,</a:t>
            </a:r>
            <a:r>
              <a:rPr sz="800" spc="4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big</a:t>
            </a:r>
            <a:r>
              <a:rPr sz="800" spc="4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spaces</a:t>
            </a:r>
            <a:r>
              <a:rPr sz="800" spc="35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for</a:t>
            </a:r>
            <a:r>
              <a:rPr sz="800" spc="4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big</a:t>
            </a:r>
            <a:r>
              <a:rPr sz="800" spc="35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events!</a:t>
            </a:r>
            <a:endParaRPr sz="8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40"/>
              </a:spcBef>
            </a:pPr>
            <a:r>
              <a:rPr sz="800" dirty="0">
                <a:latin typeface="Arial Unicode MS"/>
                <a:cs typeface="Arial Unicode MS"/>
              </a:rPr>
              <a:t>Book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now: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50" b="1" dirty="0">
                <a:latin typeface="Arial"/>
                <a:cs typeface="Arial"/>
              </a:rPr>
              <a:t>0123456789</a:t>
            </a:r>
            <a:r>
              <a:rPr sz="850" b="1" spc="110" dirty="0">
                <a:latin typeface="Arial"/>
                <a:cs typeface="Arial"/>
              </a:rPr>
              <a:t> </a:t>
            </a:r>
            <a:r>
              <a:rPr sz="850" spc="260" dirty="0">
                <a:latin typeface="Arial Unicode MS"/>
                <a:cs typeface="Arial Unicode MS"/>
              </a:rPr>
              <a:t>|</a:t>
            </a:r>
            <a:r>
              <a:rPr sz="850" spc="100" dirty="0">
                <a:latin typeface="Arial Unicode MS"/>
                <a:cs typeface="Arial Unicode MS"/>
              </a:rPr>
              <a:t> </a:t>
            </a:r>
            <a:r>
              <a:rPr sz="850" b="1" spc="-10" dirty="0">
                <a:latin typeface="Arial"/>
                <a:cs typeface="Arial"/>
                <a:hlinkClick r:id="rId11"/>
              </a:rPr>
              <a:t>www.casabellabali.com</a:t>
            </a:r>
            <a:endParaRPr sz="850">
              <a:latin typeface="Arial"/>
              <a:cs typeface="Arial"/>
            </a:endParaRPr>
          </a:p>
          <a:p>
            <a:pPr marR="238760">
              <a:lnSpc>
                <a:spcPct val="155300"/>
              </a:lnSpc>
              <a:spcBef>
                <a:spcPts val="195"/>
              </a:spcBef>
            </a:pP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HotelCasaBella</a:t>
            </a:r>
            <a:r>
              <a:rPr sz="800" b="1" spc="26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Bali</a:t>
            </a:r>
            <a:r>
              <a:rPr sz="800" b="1" spc="26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#LuxuryHotels</a:t>
            </a:r>
            <a:r>
              <a:rPr sz="800" spc="270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#MadeForBusiness </a:t>
            </a:r>
            <a:r>
              <a:rPr sz="800" dirty="0">
                <a:latin typeface="Arial Unicode MS"/>
                <a:cs typeface="Arial Unicode MS"/>
              </a:rPr>
              <a:t>#BusinessHotel</a:t>
            </a:r>
            <a:r>
              <a:rPr sz="800" spc="37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#BusinessMeeting</a:t>
            </a:r>
            <a:r>
              <a:rPr sz="800" spc="380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#Conference</a:t>
            </a:r>
            <a:endParaRPr sz="800">
              <a:latin typeface="Arial Unicode MS"/>
              <a:cs typeface="Arial Unicode MS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75694" y="1603064"/>
            <a:ext cx="848994" cy="2387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7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8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Bella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sz="550" dirty="0">
                <a:latin typeface="Arial Unicode MS"/>
                <a:cs typeface="Arial Unicode MS"/>
              </a:rPr>
              <a:t>Monday</a:t>
            </a:r>
            <a:r>
              <a:rPr sz="550" spc="120" dirty="0">
                <a:latin typeface="Arial Unicode MS"/>
                <a:cs typeface="Arial Unicode MS"/>
              </a:rPr>
              <a:t> </a:t>
            </a:r>
            <a:r>
              <a:rPr sz="550" dirty="0">
                <a:latin typeface="Arial Unicode MS"/>
                <a:cs typeface="Arial Unicode MS"/>
              </a:rPr>
              <a:t>at</a:t>
            </a:r>
            <a:r>
              <a:rPr sz="550" spc="125" dirty="0">
                <a:latin typeface="Arial Unicode MS"/>
                <a:cs typeface="Arial Unicode MS"/>
              </a:rPr>
              <a:t> </a:t>
            </a:r>
            <a:r>
              <a:rPr sz="550" dirty="0">
                <a:latin typeface="Arial Unicode MS"/>
                <a:cs typeface="Arial Unicode MS"/>
              </a:rPr>
              <a:t>01.55</a:t>
            </a:r>
            <a:r>
              <a:rPr sz="550" spc="125" dirty="0">
                <a:latin typeface="Arial Unicode MS"/>
                <a:cs typeface="Arial Unicode MS"/>
              </a:rPr>
              <a:t> </a:t>
            </a:r>
            <a:r>
              <a:rPr sz="550" spc="-25" dirty="0">
                <a:latin typeface="Arial Unicode MS"/>
                <a:cs typeface="Arial Unicode MS"/>
              </a:rPr>
              <a:t>PM</a:t>
            </a:r>
            <a:endParaRPr sz="550">
              <a:latin typeface="Arial Unicode MS"/>
              <a:cs typeface="Arial Unicode MS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106493" y="1603064"/>
            <a:ext cx="848994" cy="1504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7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8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Bella</a:t>
            </a:r>
            <a:endParaRPr sz="8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106493" y="1726781"/>
            <a:ext cx="728980" cy="1149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550" dirty="0">
                <a:latin typeface="Arial Unicode MS"/>
                <a:cs typeface="Arial Unicode MS"/>
              </a:rPr>
              <a:t>Tuesday</a:t>
            </a:r>
            <a:r>
              <a:rPr sz="550" spc="85" dirty="0">
                <a:latin typeface="Arial Unicode MS"/>
                <a:cs typeface="Arial Unicode MS"/>
              </a:rPr>
              <a:t> </a:t>
            </a:r>
            <a:r>
              <a:rPr sz="550" dirty="0">
                <a:latin typeface="Arial Unicode MS"/>
                <a:cs typeface="Arial Unicode MS"/>
              </a:rPr>
              <a:t>at</a:t>
            </a:r>
            <a:r>
              <a:rPr sz="550" spc="85" dirty="0">
                <a:latin typeface="Arial Unicode MS"/>
                <a:cs typeface="Arial Unicode MS"/>
              </a:rPr>
              <a:t> </a:t>
            </a:r>
            <a:r>
              <a:rPr sz="550" dirty="0">
                <a:latin typeface="Arial Unicode MS"/>
                <a:cs typeface="Arial Unicode MS"/>
              </a:rPr>
              <a:t>11.35</a:t>
            </a:r>
            <a:r>
              <a:rPr sz="550" spc="85" dirty="0">
                <a:latin typeface="Arial Unicode MS"/>
                <a:cs typeface="Arial Unicode MS"/>
              </a:rPr>
              <a:t> </a:t>
            </a:r>
            <a:r>
              <a:rPr sz="550" spc="-25" dirty="0">
                <a:latin typeface="Arial Unicode MS"/>
                <a:cs typeface="Arial Unicode MS"/>
              </a:rPr>
              <a:t>AM</a:t>
            </a:r>
            <a:endParaRPr sz="550">
              <a:latin typeface="Arial Unicode MS"/>
              <a:cs typeface="Arial Unicode MS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581848" y="1603064"/>
            <a:ext cx="848994" cy="1504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7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8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Bella</a:t>
            </a:r>
            <a:endParaRPr sz="8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581848" y="1726781"/>
            <a:ext cx="748665" cy="1149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550" dirty="0">
                <a:latin typeface="Arial Unicode MS"/>
                <a:cs typeface="Arial Unicode MS"/>
              </a:rPr>
              <a:t>Saturday</a:t>
            </a:r>
            <a:r>
              <a:rPr sz="550" spc="105" dirty="0">
                <a:latin typeface="Arial Unicode MS"/>
                <a:cs typeface="Arial Unicode MS"/>
              </a:rPr>
              <a:t> </a:t>
            </a:r>
            <a:r>
              <a:rPr sz="550" dirty="0">
                <a:latin typeface="Arial Unicode MS"/>
                <a:cs typeface="Arial Unicode MS"/>
              </a:rPr>
              <a:t>at</a:t>
            </a:r>
            <a:r>
              <a:rPr sz="550" spc="105" dirty="0">
                <a:latin typeface="Arial Unicode MS"/>
                <a:cs typeface="Arial Unicode MS"/>
              </a:rPr>
              <a:t> </a:t>
            </a:r>
            <a:r>
              <a:rPr sz="550" dirty="0">
                <a:latin typeface="Arial Unicode MS"/>
                <a:cs typeface="Arial Unicode MS"/>
              </a:rPr>
              <a:t>10.30</a:t>
            </a:r>
            <a:r>
              <a:rPr sz="550" spc="105" dirty="0">
                <a:latin typeface="Arial Unicode MS"/>
                <a:cs typeface="Arial Unicode MS"/>
              </a:rPr>
              <a:t> </a:t>
            </a:r>
            <a:r>
              <a:rPr sz="550" spc="-25" dirty="0">
                <a:latin typeface="Arial Unicode MS"/>
                <a:cs typeface="Arial Unicode MS"/>
              </a:rPr>
              <a:t>AM</a:t>
            </a:r>
            <a:endParaRPr sz="550">
              <a:latin typeface="Arial Unicode MS"/>
              <a:cs typeface="Arial Unicode MS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0" y="770737"/>
            <a:ext cx="10693400" cy="6015355"/>
            <a:chOff x="0" y="770737"/>
            <a:chExt cx="10693400" cy="6015355"/>
          </a:xfrm>
        </p:grpSpPr>
        <p:sp>
          <p:nvSpPr>
            <p:cNvPr id="64" name="object 64"/>
            <p:cNvSpPr/>
            <p:nvPr/>
          </p:nvSpPr>
          <p:spPr>
            <a:xfrm>
              <a:off x="4912372" y="770737"/>
              <a:ext cx="868680" cy="518795"/>
            </a:xfrm>
            <a:custGeom>
              <a:avLst/>
              <a:gdLst/>
              <a:ahLst/>
              <a:cxnLst/>
              <a:rect l="l" t="t" r="r" b="b"/>
              <a:pathLst>
                <a:path w="868679" h="518794">
                  <a:moveTo>
                    <a:pt x="434327" y="518261"/>
                  </a:moveTo>
                  <a:lnTo>
                    <a:pt x="386944" y="515501"/>
                  </a:lnTo>
                  <a:lnTo>
                    <a:pt x="341053" y="507835"/>
                  </a:lnTo>
                  <a:lnTo>
                    <a:pt x="296917" y="495526"/>
                  </a:lnTo>
                  <a:lnTo>
                    <a:pt x="254800" y="478839"/>
                  </a:lnTo>
                  <a:lnTo>
                    <a:pt x="214964" y="458038"/>
                  </a:lnTo>
                  <a:lnTo>
                    <a:pt x="177674" y="433389"/>
                  </a:lnTo>
                  <a:lnTo>
                    <a:pt x="143191" y="405154"/>
                  </a:lnTo>
                  <a:lnTo>
                    <a:pt x="111780" y="373599"/>
                  </a:lnTo>
                  <a:lnTo>
                    <a:pt x="83703" y="338988"/>
                  </a:lnTo>
                  <a:lnTo>
                    <a:pt x="59223" y="301586"/>
                  </a:lnTo>
                  <a:lnTo>
                    <a:pt x="38605" y="261656"/>
                  </a:lnTo>
                  <a:lnTo>
                    <a:pt x="22110" y="219464"/>
                  </a:lnTo>
                  <a:lnTo>
                    <a:pt x="10002" y="175273"/>
                  </a:lnTo>
                  <a:lnTo>
                    <a:pt x="2544" y="129347"/>
                  </a:lnTo>
                  <a:lnTo>
                    <a:pt x="0" y="81953"/>
                  </a:lnTo>
                  <a:lnTo>
                    <a:pt x="2544" y="34565"/>
                  </a:lnTo>
                  <a:lnTo>
                    <a:pt x="8158" y="0"/>
                  </a:lnTo>
                  <a:lnTo>
                    <a:pt x="860496" y="0"/>
                  </a:lnTo>
                  <a:lnTo>
                    <a:pt x="866110" y="34565"/>
                  </a:lnTo>
                  <a:lnTo>
                    <a:pt x="868654" y="81953"/>
                  </a:lnTo>
                  <a:lnTo>
                    <a:pt x="866110" y="129347"/>
                  </a:lnTo>
                  <a:lnTo>
                    <a:pt x="858652" y="175273"/>
                  </a:lnTo>
                  <a:lnTo>
                    <a:pt x="846544" y="219464"/>
                  </a:lnTo>
                  <a:lnTo>
                    <a:pt x="830049" y="261656"/>
                  </a:lnTo>
                  <a:lnTo>
                    <a:pt x="809430" y="301586"/>
                  </a:lnTo>
                  <a:lnTo>
                    <a:pt x="784951" y="338988"/>
                  </a:lnTo>
                  <a:lnTo>
                    <a:pt x="756874" y="373599"/>
                  </a:lnTo>
                  <a:lnTo>
                    <a:pt x="725462" y="405154"/>
                  </a:lnTo>
                  <a:lnTo>
                    <a:pt x="690980" y="433389"/>
                  </a:lnTo>
                  <a:lnTo>
                    <a:pt x="653689" y="458038"/>
                  </a:lnTo>
                  <a:lnTo>
                    <a:pt x="613854" y="478839"/>
                  </a:lnTo>
                  <a:lnTo>
                    <a:pt x="571737" y="495526"/>
                  </a:lnTo>
                  <a:lnTo>
                    <a:pt x="527601" y="507835"/>
                  </a:lnTo>
                  <a:lnTo>
                    <a:pt x="481710" y="515501"/>
                  </a:lnTo>
                  <a:lnTo>
                    <a:pt x="434327" y="518261"/>
                  </a:lnTo>
                  <a:close/>
                </a:path>
              </a:pathLst>
            </a:custGeom>
            <a:solidFill>
              <a:srgbClr val="223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95900" y="902150"/>
              <a:ext cx="101600" cy="226112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0" y="6660705"/>
              <a:ext cx="10693400" cy="125095"/>
            </a:xfrm>
            <a:custGeom>
              <a:avLst/>
              <a:gdLst/>
              <a:ahLst/>
              <a:cxnLst/>
              <a:rect l="l" t="t" r="r" b="b"/>
              <a:pathLst>
                <a:path w="10693400" h="125095">
                  <a:moveTo>
                    <a:pt x="0" y="0"/>
                  </a:moveTo>
                  <a:lnTo>
                    <a:pt x="10693400" y="0"/>
                  </a:lnTo>
                  <a:lnTo>
                    <a:pt x="10693400" y="125056"/>
                  </a:lnTo>
                  <a:lnTo>
                    <a:pt x="0" y="125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3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0737"/>
            <a:ext cx="10694035" cy="5890260"/>
            <a:chOff x="0" y="770737"/>
            <a:chExt cx="10694035" cy="5890260"/>
          </a:xfrm>
        </p:grpSpPr>
        <p:sp>
          <p:nvSpPr>
            <p:cNvPr id="3" name="object 3"/>
            <p:cNvSpPr/>
            <p:nvPr/>
          </p:nvSpPr>
          <p:spPr>
            <a:xfrm>
              <a:off x="205828" y="1463877"/>
              <a:ext cx="10281920" cy="4899025"/>
            </a:xfrm>
            <a:custGeom>
              <a:avLst/>
              <a:gdLst/>
              <a:ahLst/>
              <a:cxnLst/>
              <a:rect l="l" t="t" r="r" b="b"/>
              <a:pathLst>
                <a:path w="10281920" h="4899025">
                  <a:moveTo>
                    <a:pt x="3348863" y="0"/>
                  </a:moveTo>
                  <a:lnTo>
                    <a:pt x="0" y="0"/>
                  </a:lnTo>
                  <a:lnTo>
                    <a:pt x="0" y="4875123"/>
                  </a:lnTo>
                  <a:lnTo>
                    <a:pt x="3348863" y="4875123"/>
                  </a:lnTo>
                  <a:lnTo>
                    <a:pt x="3348863" y="0"/>
                  </a:lnTo>
                  <a:close/>
                </a:path>
                <a:path w="10281920" h="4899025">
                  <a:moveTo>
                    <a:pt x="6806349" y="23507"/>
                  </a:moveTo>
                  <a:lnTo>
                    <a:pt x="3457473" y="23507"/>
                  </a:lnTo>
                  <a:lnTo>
                    <a:pt x="3457473" y="4898631"/>
                  </a:lnTo>
                  <a:lnTo>
                    <a:pt x="6806349" y="4898631"/>
                  </a:lnTo>
                  <a:lnTo>
                    <a:pt x="6806349" y="23507"/>
                  </a:lnTo>
                  <a:close/>
                </a:path>
                <a:path w="10281920" h="4899025">
                  <a:moveTo>
                    <a:pt x="10281729" y="23507"/>
                  </a:moveTo>
                  <a:lnTo>
                    <a:pt x="6932866" y="23507"/>
                  </a:lnTo>
                  <a:lnTo>
                    <a:pt x="6932866" y="4898631"/>
                  </a:lnTo>
                  <a:lnTo>
                    <a:pt x="10281729" y="4898631"/>
                  </a:lnTo>
                  <a:lnTo>
                    <a:pt x="10281729" y="23507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30403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111467" y="222796"/>
                  </a:moveTo>
                  <a:lnTo>
                    <a:pt x="68076" y="214046"/>
                  </a:lnTo>
                  <a:lnTo>
                    <a:pt x="32645" y="190182"/>
                  </a:lnTo>
                  <a:lnTo>
                    <a:pt x="8758" y="154784"/>
                  </a:lnTo>
                  <a:lnTo>
                    <a:pt x="0" y="111429"/>
                  </a:lnTo>
                  <a:lnTo>
                    <a:pt x="8758" y="68044"/>
                  </a:lnTo>
                  <a:lnTo>
                    <a:pt x="32645" y="32626"/>
                  </a:lnTo>
                  <a:lnTo>
                    <a:pt x="68076" y="8752"/>
                  </a:lnTo>
                  <a:lnTo>
                    <a:pt x="111467" y="0"/>
                  </a:lnTo>
                  <a:lnTo>
                    <a:pt x="133314" y="2163"/>
                  </a:lnTo>
                  <a:lnTo>
                    <a:pt x="173307" y="18736"/>
                  </a:lnTo>
                  <a:lnTo>
                    <a:pt x="204210" y="49611"/>
                  </a:lnTo>
                  <a:lnTo>
                    <a:pt x="220773" y="89583"/>
                  </a:lnTo>
                  <a:lnTo>
                    <a:pt x="222935" y="111429"/>
                  </a:lnTo>
                  <a:lnTo>
                    <a:pt x="214177" y="154784"/>
                  </a:lnTo>
                  <a:lnTo>
                    <a:pt x="190290" y="190182"/>
                  </a:lnTo>
                  <a:lnTo>
                    <a:pt x="154859" y="214046"/>
                  </a:lnTo>
                  <a:lnTo>
                    <a:pt x="111467" y="222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0403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0" y="111429"/>
                  </a:moveTo>
                  <a:lnTo>
                    <a:pt x="8758" y="68044"/>
                  </a:lnTo>
                  <a:lnTo>
                    <a:pt x="32645" y="32626"/>
                  </a:lnTo>
                  <a:lnTo>
                    <a:pt x="68076" y="8752"/>
                  </a:lnTo>
                  <a:lnTo>
                    <a:pt x="111467" y="0"/>
                  </a:lnTo>
                  <a:lnTo>
                    <a:pt x="133314" y="2163"/>
                  </a:lnTo>
                  <a:lnTo>
                    <a:pt x="173307" y="18736"/>
                  </a:lnTo>
                  <a:lnTo>
                    <a:pt x="204210" y="49611"/>
                  </a:lnTo>
                  <a:lnTo>
                    <a:pt x="220773" y="89583"/>
                  </a:lnTo>
                  <a:lnTo>
                    <a:pt x="222935" y="111429"/>
                  </a:lnTo>
                  <a:lnTo>
                    <a:pt x="214177" y="154784"/>
                  </a:lnTo>
                  <a:lnTo>
                    <a:pt x="190290" y="190182"/>
                  </a:lnTo>
                  <a:lnTo>
                    <a:pt x="154859" y="214046"/>
                  </a:lnTo>
                  <a:lnTo>
                    <a:pt x="111467" y="222796"/>
                  </a:lnTo>
                  <a:lnTo>
                    <a:pt x="68076" y="214046"/>
                  </a:lnTo>
                  <a:lnTo>
                    <a:pt x="32645" y="190182"/>
                  </a:lnTo>
                  <a:lnTo>
                    <a:pt x="8758" y="154784"/>
                  </a:lnTo>
                  <a:lnTo>
                    <a:pt x="0" y="111429"/>
                  </a:lnTo>
                  <a:close/>
                </a:path>
              </a:pathLst>
            </a:custGeom>
            <a:ln w="5569">
              <a:solidFill>
                <a:srgbClr val="CBCB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31138" y="1603064"/>
            <a:ext cx="848994" cy="2387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7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8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Bella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sz="550" dirty="0">
                <a:latin typeface="Arial Unicode MS"/>
                <a:cs typeface="Arial Unicode MS"/>
              </a:rPr>
              <a:t>Tourist</a:t>
            </a:r>
            <a:r>
              <a:rPr sz="550" spc="180" dirty="0">
                <a:latin typeface="Arial Unicode MS"/>
                <a:cs typeface="Arial Unicode MS"/>
              </a:rPr>
              <a:t> </a:t>
            </a:r>
            <a:r>
              <a:rPr sz="550" spc="-10" dirty="0">
                <a:latin typeface="Arial Unicode MS"/>
                <a:cs typeface="Arial Unicode MS"/>
              </a:rPr>
              <a:t>Hotel</a:t>
            </a:r>
            <a:endParaRPr sz="55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6955" y="1629044"/>
            <a:ext cx="129539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223CFF"/>
                </a:solidFill>
                <a:latin typeface="Blackadder ITC"/>
                <a:cs typeface="Blackadder ITC"/>
              </a:rPr>
              <a:t>H</a:t>
            </a:r>
            <a:endParaRPr sz="1050">
              <a:latin typeface="Blackadder ITC"/>
              <a:cs typeface="Blackadder ITC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71894" y="1602447"/>
            <a:ext cx="3660140" cy="228600"/>
            <a:chOff x="371894" y="1602447"/>
            <a:chExt cx="3660140" cy="228600"/>
          </a:xfrm>
        </p:grpSpPr>
        <p:sp>
          <p:nvSpPr>
            <p:cNvPr id="9" name="object 9"/>
            <p:cNvSpPr/>
            <p:nvPr/>
          </p:nvSpPr>
          <p:spPr>
            <a:xfrm>
              <a:off x="374751" y="1658137"/>
              <a:ext cx="136525" cy="118745"/>
            </a:xfrm>
            <a:custGeom>
              <a:avLst/>
              <a:gdLst/>
              <a:ahLst/>
              <a:cxnLst/>
              <a:rect l="l" t="t" r="r" b="b"/>
              <a:pathLst>
                <a:path w="136525" h="118744">
                  <a:moveTo>
                    <a:pt x="132359" y="87515"/>
                  </a:moveTo>
                  <a:lnTo>
                    <a:pt x="133540" y="87515"/>
                  </a:lnTo>
                  <a:lnTo>
                    <a:pt x="134442" y="88061"/>
                  </a:lnTo>
                  <a:lnTo>
                    <a:pt x="135128" y="89103"/>
                  </a:lnTo>
                  <a:lnTo>
                    <a:pt x="135775" y="90195"/>
                  </a:lnTo>
                  <a:lnTo>
                    <a:pt x="136131" y="91630"/>
                  </a:lnTo>
                  <a:lnTo>
                    <a:pt x="136131" y="93471"/>
                  </a:lnTo>
                  <a:lnTo>
                    <a:pt x="136131" y="96939"/>
                  </a:lnTo>
                  <a:lnTo>
                    <a:pt x="105371" y="117881"/>
                  </a:lnTo>
                  <a:lnTo>
                    <a:pt x="96735" y="117881"/>
                  </a:lnTo>
                  <a:lnTo>
                    <a:pt x="76987" y="79184"/>
                  </a:lnTo>
                  <a:lnTo>
                    <a:pt x="76987" y="76161"/>
                  </a:lnTo>
                  <a:lnTo>
                    <a:pt x="77089" y="73126"/>
                  </a:lnTo>
                  <a:lnTo>
                    <a:pt x="77393" y="70053"/>
                  </a:lnTo>
                  <a:lnTo>
                    <a:pt x="71437" y="71145"/>
                  </a:lnTo>
                  <a:lnTo>
                    <a:pt x="64985" y="71945"/>
                  </a:lnTo>
                  <a:lnTo>
                    <a:pt x="58140" y="72440"/>
                  </a:lnTo>
                  <a:lnTo>
                    <a:pt x="53479" y="72834"/>
                  </a:lnTo>
                  <a:lnTo>
                    <a:pt x="50304" y="73126"/>
                  </a:lnTo>
                  <a:lnTo>
                    <a:pt x="48615" y="73228"/>
                  </a:lnTo>
                  <a:lnTo>
                    <a:pt x="47090" y="80390"/>
                  </a:lnTo>
                  <a:lnTo>
                    <a:pt x="35610" y="118275"/>
                  </a:lnTo>
                  <a:lnTo>
                    <a:pt x="30353" y="118275"/>
                  </a:lnTo>
                  <a:lnTo>
                    <a:pt x="24650" y="118275"/>
                  </a:lnTo>
                  <a:lnTo>
                    <a:pt x="21831" y="115696"/>
                  </a:lnTo>
                  <a:lnTo>
                    <a:pt x="21831" y="110540"/>
                  </a:lnTo>
                  <a:lnTo>
                    <a:pt x="21831" y="109346"/>
                  </a:lnTo>
                  <a:lnTo>
                    <a:pt x="22021" y="107708"/>
                  </a:lnTo>
                  <a:lnTo>
                    <a:pt x="22415" y="105575"/>
                  </a:lnTo>
                  <a:lnTo>
                    <a:pt x="24578" y="96802"/>
                  </a:lnTo>
                  <a:lnTo>
                    <a:pt x="26520" y="88719"/>
                  </a:lnTo>
                  <a:lnTo>
                    <a:pt x="28248" y="81325"/>
                  </a:lnTo>
                  <a:lnTo>
                    <a:pt x="29768" y="74625"/>
                  </a:lnTo>
                  <a:lnTo>
                    <a:pt x="23215" y="74815"/>
                  </a:lnTo>
                  <a:lnTo>
                    <a:pt x="20281" y="74815"/>
                  </a:lnTo>
                  <a:lnTo>
                    <a:pt x="18160" y="74371"/>
                  </a:lnTo>
                  <a:lnTo>
                    <a:pt x="16865" y="73431"/>
                  </a:lnTo>
                  <a:lnTo>
                    <a:pt x="15519" y="72389"/>
                  </a:lnTo>
                  <a:lnTo>
                    <a:pt x="14884" y="70650"/>
                  </a:lnTo>
                  <a:lnTo>
                    <a:pt x="14884" y="68275"/>
                  </a:lnTo>
                  <a:lnTo>
                    <a:pt x="14884" y="65392"/>
                  </a:lnTo>
                  <a:lnTo>
                    <a:pt x="15722" y="63258"/>
                  </a:lnTo>
                  <a:lnTo>
                    <a:pt x="17462" y="61925"/>
                  </a:lnTo>
                  <a:lnTo>
                    <a:pt x="19151" y="60477"/>
                  </a:lnTo>
                  <a:lnTo>
                    <a:pt x="21920" y="59689"/>
                  </a:lnTo>
                  <a:lnTo>
                    <a:pt x="25793" y="59537"/>
                  </a:lnTo>
                  <a:lnTo>
                    <a:pt x="32943" y="59143"/>
                  </a:lnTo>
                  <a:lnTo>
                    <a:pt x="34503" y="50292"/>
                  </a:lnTo>
                  <a:lnTo>
                    <a:pt x="35618" y="42579"/>
                  </a:lnTo>
                  <a:lnTo>
                    <a:pt x="36288" y="36005"/>
                  </a:lnTo>
                  <a:lnTo>
                    <a:pt x="36512" y="30568"/>
                  </a:lnTo>
                  <a:lnTo>
                    <a:pt x="36512" y="26352"/>
                  </a:lnTo>
                  <a:lnTo>
                    <a:pt x="35814" y="23520"/>
                  </a:lnTo>
                  <a:lnTo>
                    <a:pt x="34531" y="22034"/>
                  </a:lnTo>
                  <a:lnTo>
                    <a:pt x="33337" y="20446"/>
                  </a:lnTo>
                  <a:lnTo>
                    <a:pt x="31648" y="19646"/>
                  </a:lnTo>
                  <a:lnTo>
                    <a:pt x="29565" y="19646"/>
                  </a:lnTo>
                  <a:lnTo>
                    <a:pt x="7340" y="36817"/>
                  </a:lnTo>
                  <a:lnTo>
                    <a:pt x="5994" y="37515"/>
                  </a:lnTo>
                  <a:lnTo>
                    <a:pt x="4559" y="37515"/>
                  </a:lnTo>
                  <a:lnTo>
                    <a:pt x="3365" y="37515"/>
                  </a:lnTo>
                  <a:lnTo>
                    <a:pt x="2285" y="37020"/>
                  </a:lnTo>
                  <a:lnTo>
                    <a:pt x="1384" y="35928"/>
                  </a:lnTo>
                  <a:lnTo>
                    <a:pt x="495" y="34734"/>
                  </a:lnTo>
                  <a:lnTo>
                    <a:pt x="0" y="33248"/>
                  </a:lnTo>
                  <a:lnTo>
                    <a:pt x="0" y="31356"/>
                  </a:lnTo>
                  <a:lnTo>
                    <a:pt x="0" y="28575"/>
                  </a:lnTo>
                  <a:lnTo>
                    <a:pt x="30264" y="3771"/>
                  </a:lnTo>
                  <a:lnTo>
                    <a:pt x="36512" y="3771"/>
                  </a:lnTo>
                  <a:lnTo>
                    <a:pt x="42164" y="3771"/>
                  </a:lnTo>
                  <a:lnTo>
                    <a:pt x="46634" y="5765"/>
                  </a:lnTo>
                  <a:lnTo>
                    <a:pt x="49809" y="9728"/>
                  </a:lnTo>
                  <a:lnTo>
                    <a:pt x="52984" y="13703"/>
                  </a:lnTo>
                  <a:lnTo>
                    <a:pt x="54571" y="19951"/>
                  </a:lnTo>
                  <a:lnTo>
                    <a:pt x="54571" y="28384"/>
                  </a:lnTo>
                  <a:lnTo>
                    <a:pt x="54368" y="34440"/>
                  </a:lnTo>
                  <a:lnTo>
                    <a:pt x="53765" y="41449"/>
                  </a:lnTo>
                  <a:lnTo>
                    <a:pt x="52771" y="49415"/>
                  </a:lnTo>
                  <a:lnTo>
                    <a:pt x="51396" y="58343"/>
                  </a:lnTo>
                  <a:lnTo>
                    <a:pt x="64490" y="57746"/>
                  </a:lnTo>
                  <a:lnTo>
                    <a:pt x="70142" y="57505"/>
                  </a:lnTo>
                  <a:lnTo>
                    <a:pt x="75006" y="57061"/>
                  </a:lnTo>
                  <a:lnTo>
                    <a:pt x="78981" y="56362"/>
                  </a:lnTo>
                  <a:lnTo>
                    <a:pt x="80330" y="49151"/>
                  </a:lnTo>
                  <a:lnTo>
                    <a:pt x="81999" y="42186"/>
                  </a:lnTo>
                  <a:lnTo>
                    <a:pt x="98615" y="8140"/>
                  </a:lnTo>
                  <a:lnTo>
                    <a:pt x="103479" y="2730"/>
                  </a:lnTo>
                  <a:lnTo>
                    <a:pt x="108991" y="0"/>
                  </a:lnTo>
                  <a:lnTo>
                    <a:pt x="115087" y="0"/>
                  </a:lnTo>
                  <a:lnTo>
                    <a:pt x="119557" y="0"/>
                  </a:lnTo>
                  <a:lnTo>
                    <a:pt x="123075" y="1790"/>
                  </a:lnTo>
                  <a:lnTo>
                    <a:pt x="125603" y="5359"/>
                  </a:lnTo>
                  <a:lnTo>
                    <a:pt x="128231" y="8839"/>
                  </a:lnTo>
                  <a:lnTo>
                    <a:pt x="129578" y="13398"/>
                  </a:lnTo>
                  <a:lnTo>
                    <a:pt x="129578" y="19050"/>
                  </a:lnTo>
                  <a:lnTo>
                    <a:pt x="127456" y="34376"/>
                  </a:lnTo>
                  <a:lnTo>
                    <a:pt x="121092" y="47156"/>
                  </a:lnTo>
                  <a:lnTo>
                    <a:pt x="110488" y="57395"/>
                  </a:lnTo>
                  <a:lnTo>
                    <a:pt x="95643" y="65100"/>
                  </a:lnTo>
                  <a:lnTo>
                    <a:pt x="95351" y="68668"/>
                  </a:lnTo>
                  <a:lnTo>
                    <a:pt x="95250" y="72389"/>
                  </a:lnTo>
                  <a:lnTo>
                    <a:pt x="95250" y="76200"/>
                  </a:lnTo>
                  <a:lnTo>
                    <a:pt x="95250" y="85636"/>
                  </a:lnTo>
                  <a:lnTo>
                    <a:pt x="96342" y="92278"/>
                  </a:lnTo>
                  <a:lnTo>
                    <a:pt x="98615" y="96253"/>
                  </a:lnTo>
                  <a:lnTo>
                    <a:pt x="101003" y="100114"/>
                  </a:lnTo>
                  <a:lnTo>
                    <a:pt x="104279" y="102006"/>
                  </a:lnTo>
                  <a:lnTo>
                    <a:pt x="108546" y="102006"/>
                  </a:lnTo>
                  <a:lnTo>
                    <a:pt x="112115" y="102006"/>
                  </a:lnTo>
                  <a:lnTo>
                    <a:pt x="128778" y="89306"/>
                  </a:lnTo>
                  <a:lnTo>
                    <a:pt x="129819" y="88112"/>
                  </a:lnTo>
                  <a:lnTo>
                    <a:pt x="131013" y="87515"/>
                  </a:lnTo>
                  <a:lnTo>
                    <a:pt x="132359" y="87515"/>
                  </a:lnTo>
                  <a:close/>
                </a:path>
                <a:path w="136525" h="118744">
                  <a:moveTo>
                    <a:pt x="114300" y="11709"/>
                  </a:moveTo>
                  <a:lnTo>
                    <a:pt x="112407" y="11709"/>
                  </a:lnTo>
                  <a:lnTo>
                    <a:pt x="110375" y="13500"/>
                  </a:lnTo>
                  <a:lnTo>
                    <a:pt x="108140" y="17068"/>
                  </a:lnTo>
                  <a:lnTo>
                    <a:pt x="106006" y="20548"/>
                  </a:lnTo>
                  <a:lnTo>
                    <a:pt x="103974" y="25361"/>
                  </a:lnTo>
                  <a:lnTo>
                    <a:pt x="101993" y="31559"/>
                  </a:lnTo>
                  <a:lnTo>
                    <a:pt x="100012" y="37655"/>
                  </a:lnTo>
                  <a:lnTo>
                    <a:pt x="98425" y="44411"/>
                  </a:lnTo>
                  <a:lnTo>
                    <a:pt x="97231" y="51803"/>
                  </a:lnTo>
                  <a:lnTo>
                    <a:pt x="104381" y="48920"/>
                  </a:lnTo>
                  <a:lnTo>
                    <a:pt x="109588" y="44754"/>
                  </a:lnTo>
                  <a:lnTo>
                    <a:pt x="112903" y="39293"/>
                  </a:lnTo>
                  <a:lnTo>
                    <a:pt x="116332" y="33743"/>
                  </a:lnTo>
                  <a:lnTo>
                    <a:pt x="118071" y="26746"/>
                  </a:lnTo>
                  <a:lnTo>
                    <a:pt x="118071" y="18262"/>
                  </a:lnTo>
                  <a:lnTo>
                    <a:pt x="118071" y="16179"/>
                  </a:lnTo>
                  <a:lnTo>
                    <a:pt x="117716" y="14592"/>
                  </a:lnTo>
                  <a:lnTo>
                    <a:pt x="117081" y="13500"/>
                  </a:lnTo>
                  <a:lnTo>
                    <a:pt x="116382" y="12306"/>
                  </a:lnTo>
                  <a:lnTo>
                    <a:pt x="115493" y="11709"/>
                  </a:lnTo>
                  <a:lnTo>
                    <a:pt x="114300" y="11709"/>
                  </a:lnTo>
                  <a:close/>
                </a:path>
              </a:pathLst>
            </a:custGeom>
            <a:ln w="5569">
              <a:solidFill>
                <a:srgbClr val="223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805732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111467" y="222796"/>
                  </a:moveTo>
                  <a:lnTo>
                    <a:pt x="68081" y="214046"/>
                  </a:lnTo>
                  <a:lnTo>
                    <a:pt x="32650" y="190182"/>
                  </a:lnTo>
                  <a:lnTo>
                    <a:pt x="8760" y="154784"/>
                  </a:lnTo>
                  <a:lnTo>
                    <a:pt x="0" y="111429"/>
                  </a:lnTo>
                  <a:lnTo>
                    <a:pt x="8760" y="68044"/>
                  </a:lnTo>
                  <a:lnTo>
                    <a:pt x="32650" y="32626"/>
                  </a:lnTo>
                  <a:lnTo>
                    <a:pt x="68081" y="8752"/>
                  </a:lnTo>
                  <a:lnTo>
                    <a:pt x="111467" y="0"/>
                  </a:lnTo>
                  <a:lnTo>
                    <a:pt x="133327" y="2163"/>
                  </a:lnTo>
                  <a:lnTo>
                    <a:pt x="173330" y="18736"/>
                  </a:lnTo>
                  <a:lnTo>
                    <a:pt x="204233" y="49611"/>
                  </a:lnTo>
                  <a:lnTo>
                    <a:pt x="220791" y="89583"/>
                  </a:lnTo>
                  <a:lnTo>
                    <a:pt x="222948" y="111429"/>
                  </a:lnTo>
                  <a:lnTo>
                    <a:pt x="214187" y="154784"/>
                  </a:lnTo>
                  <a:lnTo>
                    <a:pt x="190296" y="190182"/>
                  </a:lnTo>
                  <a:lnTo>
                    <a:pt x="154861" y="214046"/>
                  </a:lnTo>
                  <a:lnTo>
                    <a:pt x="111467" y="222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805732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0" y="111429"/>
                  </a:moveTo>
                  <a:lnTo>
                    <a:pt x="8760" y="68044"/>
                  </a:lnTo>
                  <a:lnTo>
                    <a:pt x="32650" y="32626"/>
                  </a:lnTo>
                  <a:lnTo>
                    <a:pt x="68081" y="8752"/>
                  </a:lnTo>
                  <a:lnTo>
                    <a:pt x="111467" y="0"/>
                  </a:lnTo>
                  <a:lnTo>
                    <a:pt x="133327" y="2163"/>
                  </a:lnTo>
                  <a:lnTo>
                    <a:pt x="173330" y="18736"/>
                  </a:lnTo>
                  <a:lnTo>
                    <a:pt x="204233" y="49611"/>
                  </a:lnTo>
                  <a:lnTo>
                    <a:pt x="220791" y="89583"/>
                  </a:lnTo>
                  <a:lnTo>
                    <a:pt x="222948" y="111429"/>
                  </a:lnTo>
                  <a:lnTo>
                    <a:pt x="214187" y="154784"/>
                  </a:lnTo>
                  <a:lnTo>
                    <a:pt x="190296" y="190182"/>
                  </a:lnTo>
                  <a:lnTo>
                    <a:pt x="154861" y="214046"/>
                  </a:lnTo>
                  <a:lnTo>
                    <a:pt x="111467" y="222796"/>
                  </a:lnTo>
                  <a:lnTo>
                    <a:pt x="68081" y="214046"/>
                  </a:lnTo>
                  <a:lnTo>
                    <a:pt x="32650" y="190182"/>
                  </a:lnTo>
                  <a:lnTo>
                    <a:pt x="8760" y="154784"/>
                  </a:lnTo>
                  <a:lnTo>
                    <a:pt x="0" y="111429"/>
                  </a:lnTo>
                  <a:close/>
                </a:path>
              </a:pathLst>
            </a:custGeom>
            <a:ln w="5569">
              <a:solidFill>
                <a:srgbClr val="CBCB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106493" y="1603064"/>
            <a:ext cx="848994" cy="2387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7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8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Bella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sz="550" dirty="0">
                <a:latin typeface="Arial Unicode MS"/>
                <a:cs typeface="Arial Unicode MS"/>
              </a:rPr>
              <a:t>Tourist</a:t>
            </a:r>
            <a:r>
              <a:rPr sz="550" spc="180" dirty="0">
                <a:latin typeface="Arial Unicode MS"/>
                <a:cs typeface="Arial Unicode MS"/>
              </a:rPr>
              <a:t> </a:t>
            </a:r>
            <a:r>
              <a:rPr sz="550" spc="-10" dirty="0">
                <a:latin typeface="Arial Unicode MS"/>
                <a:cs typeface="Arial Unicode MS"/>
              </a:rPr>
              <a:t>Hotel</a:t>
            </a:r>
            <a:endParaRPr sz="550">
              <a:latin typeface="Arial Unicode MS"/>
              <a:cs typeface="Arial Unicode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52310" y="1629044"/>
            <a:ext cx="129539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223CFF"/>
                </a:solidFill>
                <a:latin typeface="Blackadder ITC"/>
                <a:cs typeface="Blackadder ITC"/>
              </a:rPr>
              <a:t>H</a:t>
            </a:r>
            <a:endParaRPr sz="1050">
              <a:latin typeface="Blackadder ITC"/>
              <a:cs typeface="Blackadder ITC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847274" y="1602447"/>
            <a:ext cx="3660140" cy="228600"/>
            <a:chOff x="3847274" y="1602447"/>
            <a:chExt cx="3660140" cy="228600"/>
          </a:xfrm>
        </p:grpSpPr>
        <p:sp>
          <p:nvSpPr>
            <p:cNvPr id="15" name="object 15"/>
            <p:cNvSpPr/>
            <p:nvPr/>
          </p:nvSpPr>
          <p:spPr>
            <a:xfrm>
              <a:off x="3850131" y="1658137"/>
              <a:ext cx="136525" cy="118745"/>
            </a:xfrm>
            <a:custGeom>
              <a:avLst/>
              <a:gdLst/>
              <a:ahLst/>
              <a:cxnLst/>
              <a:rect l="l" t="t" r="r" b="b"/>
              <a:pathLst>
                <a:path w="136525" h="118744">
                  <a:moveTo>
                    <a:pt x="132359" y="87515"/>
                  </a:moveTo>
                  <a:lnTo>
                    <a:pt x="133553" y="87515"/>
                  </a:lnTo>
                  <a:lnTo>
                    <a:pt x="134442" y="88061"/>
                  </a:lnTo>
                  <a:lnTo>
                    <a:pt x="135140" y="89103"/>
                  </a:lnTo>
                  <a:lnTo>
                    <a:pt x="135788" y="90195"/>
                  </a:lnTo>
                  <a:lnTo>
                    <a:pt x="136131" y="91630"/>
                  </a:lnTo>
                  <a:lnTo>
                    <a:pt x="136131" y="93471"/>
                  </a:lnTo>
                  <a:lnTo>
                    <a:pt x="136131" y="96939"/>
                  </a:lnTo>
                  <a:lnTo>
                    <a:pt x="105371" y="117881"/>
                  </a:lnTo>
                  <a:lnTo>
                    <a:pt x="96735" y="117881"/>
                  </a:lnTo>
                  <a:lnTo>
                    <a:pt x="77000" y="79184"/>
                  </a:lnTo>
                  <a:lnTo>
                    <a:pt x="77000" y="76161"/>
                  </a:lnTo>
                  <a:lnTo>
                    <a:pt x="77088" y="73126"/>
                  </a:lnTo>
                  <a:lnTo>
                    <a:pt x="77393" y="70053"/>
                  </a:lnTo>
                  <a:lnTo>
                    <a:pt x="71437" y="71145"/>
                  </a:lnTo>
                  <a:lnTo>
                    <a:pt x="64985" y="71945"/>
                  </a:lnTo>
                  <a:lnTo>
                    <a:pt x="58140" y="72440"/>
                  </a:lnTo>
                  <a:lnTo>
                    <a:pt x="53479" y="72834"/>
                  </a:lnTo>
                  <a:lnTo>
                    <a:pt x="50304" y="73126"/>
                  </a:lnTo>
                  <a:lnTo>
                    <a:pt x="48615" y="73228"/>
                  </a:lnTo>
                  <a:lnTo>
                    <a:pt x="47092" y="80390"/>
                  </a:lnTo>
                  <a:lnTo>
                    <a:pt x="35623" y="118275"/>
                  </a:lnTo>
                  <a:lnTo>
                    <a:pt x="30365" y="118275"/>
                  </a:lnTo>
                  <a:lnTo>
                    <a:pt x="24663" y="118275"/>
                  </a:lnTo>
                  <a:lnTo>
                    <a:pt x="21831" y="115696"/>
                  </a:lnTo>
                  <a:lnTo>
                    <a:pt x="21831" y="110540"/>
                  </a:lnTo>
                  <a:lnTo>
                    <a:pt x="21831" y="109346"/>
                  </a:lnTo>
                  <a:lnTo>
                    <a:pt x="22034" y="107708"/>
                  </a:lnTo>
                  <a:lnTo>
                    <a:pt x="22428" y="105575"/>
                  </a:lnTo>
                  <a:lnTo>
                    <a:pt x="24584" y="96802"/>
                  </a:lnTo>
                  <a:lnTo>
                    <a:pt x="26522" y="88719"/>
                  </a:lnTo>
                  <a:lnTo>
                    <a:pt x="28248" y="81325"/>
                  </a:lnTo>
                  <a:lnTo>
                    <a:pt x="29768" y="74625"/>
                  </a:lnTo>
                  <a:lnTo>
                    <a:pt x="23215" y="74815"/>
                  </a:lnTo>
                  <a:lnTo>
                    <a:pt x="20294" y="74815"/>
                  </a:lnTo>
                  <a:lnTo>
                    <a:pt x="18160" y="74371"/>
                  </a:lnTo>
                  <a:lnTo>
                    <a:pt x="16865" y="73431"/>
                  </a:lnTo>
                  <a:lnTo>
                    <a:pt x="15532" y="72389"/>
                  </a:lnTo>
                  <a:lnTo>
                    <a:pt x="14884" y="70650"/>
                  </a:lnTo>
                  <a:lnTo>
                    <a:pt x="14884" y="68275"/>
                  </a:lnTo>
                  <a:lnTo>
                    <a:pt x="14884" y="65392"/>
                  </a:lnTo>
                  <a:lnTo>
                    <a:pt x="15722" y="63258"/>
                  </a:lnTo>
                  <a:lnTo>
                    <a:pt x="17462" y="61925"/>
                  </a:lnTo>
                  <a:lnTo>
                    <a:pt x="19151" y="60477"/>
                  </a:lnTo>
                  <a:lnTo>
                    <a:pt x="21932" y="59689"/>
                  </a:lnTo>
                  <a:lnTo>
                    <a:pt x="25793" y="59537"/>
                  </a:lnTo>
                  <a:lnTo>
                    <a:pt x="32943" y="59143"/>
                  </a:lnTo>
                  <a:lnTo>
                    <a:pt x="34503" y="50292"/>
                  </a:lnTo>
                  <a:lnTo>
                    <a:pt x="35618" y="42579"/>
                  </a:lnTo>
                  <a:lnTo>
                    <a:pt x="36288" y="36005"/>
                  </a:lnTo>
                  <a:lnTo>
                    <a:pt x="36512" y="30568"/>
                  </a:lnTo>
                  <a:lnTo>
                    <a:pt x="36512" y="26352"/>
                  </a:lnTo>
                  <a:lnTo>
                    <a:pt x="35813" y="23520"/>
                  </a:lnTo>
                  <a:lnTo>
                    <a:pt x="34531" y="22034"/>
                  </a:lnTo>
                  <a:lnTo>
                    <a:pt x="33337" y="20446"/>
                  </a:lnTo>
                  <a:lnTo>
                    <a:pt x="31648" y="19646"/>
                  </a:lnTo>
                  <a:lnTo>
                    <a:pt x="29565" y="19646"/>
                  </a:lnTo>
                  <a:lnTo>
                    <a:pt x="7340" y="36817"/>
                  </a:lnTo>
                  <a:lnTo>
                    <a:pt x="6007" y="37515"/>
                  </a:lnTo>
                  <a:lnTo>
                    <a:pt x="4571" y="37515"/>
                  </a:lnTo>
                  <a:lnTo>
                    <a:pt x="3378" y="37515"/>
                  </a:lnTo>
                  <a:lnTo>
                    <a:pt x="2285" y="37020"/>
                  </a:lnTo>
                  <a:lnTo>
                    <a:pt x="1396" y="35928"/>
                  </a:lnTo>
                  <a:lnTo>
                    <a:pt x="495" y="34734"/>
                  </a:lnTo>
                  <a:lnTo>
                    <a:pt x="0" y="33248"/>
                  </a:lnTo>
                  <a:lnTo>
                    <a:pt x="0" y="31356"/>
                  </a:lnTo>
                  <a:lnTo>
                    <a:pt x="0" y="28575"/>
                  </a:lnTo>
                  <a:lnTo>
                    <a:pt x="18262" y="9131"/>
                  </a:lnTo>
                  <a:lnTo>
                    <a:pt x="24206" y="5562"/>
                  </a:lnTo>
                  <a:lnTo>
                    <a:pt x="30264" y="3771"/>
                  </a:lnTo>
                  <a:lnTo>
                    <a:pt x="36512" y="3771"/>
                  </a:lnTo>
                  <a:lnTo>
                    <a:pt x="42163" y="3771"/>
                  </a:lnTo>
                  <a:lnTo>
                    <a:pt x="46634" y="5765"/>
                  </a:lnTo>
                  <a:lnTo>
                    <a:pt x="49809" y="9728"/>
                  </a:lnTo>
                  <a:lnTo>
                    <a:pt x="52984" y="13703"/>
                  </a:lnTo>
                  <a:lnTo>
                    <a:pt x="54571" y="19951"/>
                  </a:lnTo>
                  <a:lnTo>
                    <a:pt x="54571" y="28384"/>
                  </a:lnTo>
                  <a:lnTo>
                    <a:pt x="54368" y="34440"/>
                  </a:lnTo>
                  <a:lnTo>
                    <a:pt x="53765" y="41449"/>
                  </a:lnTo>
                  <a:lnTo>
                    <a:pt x="52771" y="49415"/>
                  </a:lnTo>
                  <a:lnTo>
                    <a:pt x="51396" y="58343"/>
                  </a:lnTo>
                  <a:lnTo>
                    <a:pt x="64490" y="57746"/>
                  </a:lnTo>
                  <a:lnTo>
                    <a:pt x="70154" y="57505"/>
                  </a:lnTo>
                  <a:lnTo>
                    <a:pt x="75006" y="57061"/>
                  </a:lnTo>
                  <a:lnTo>
                    <a:pt x="78981" y="56362"/>
                  </a:lnTo>
                  <a:lnTo>
                    <a:pt x="80330" y="49151"/>
                  </a:lnTo>
                  <a:lnTo>
                    <a:pt x="81999" y="42186"/>
                  </a:lnTo>
                  <a:lnTo>
                    <a:pt x="98628" y="8140"/>
                  </a:lnTo>
                  <a:lnTo>
                    <a:pt x="103492" y="2730"/>
                  </a:lnTo>
                  <a:lnTo>
                    <a:pt x="108991" y="0"/>
                  </a:lnTo>
                  <a:lnTo>
                    <a:pt x="115100" y="0"/>
                  </a:lnTo>
                  <a:lnTo>
                    <a:pt x="119557" y="0"/>
                  </a:lnTo>
                  <a:lnTo>
                    <a:pt x="123088" y="1790"/>
                  </a:lnTo>
                  <a:lnTo>
                    <a:pt x="125615" y="5359"/>
                  </a:lnTo>
                  <a:lnTo>
                    <a:pt x="128244" y="8839"/>
                  </a:lnTo>
                  <a:lnTo>
                    <a:pt x="129578" y="13398"/>
                  </a:lnTo>
                  <a:lnTo>
                    <a:pt x="129578" y="19050"/>
                  </a:lnTo>
                  <a:lnTo>
                    <a:pt x="127458" y="34376"/>
                  </a:lnTo>
                  <a:lnTo>
                    <a:pt x="121097" y="47156"/>
                  </a:lnTo>
                  <a:lnTo>
                    <a:pt x="110493" y="57395"/>
                  </a:lnTo>
                  <a:lnTo>
                    <a:pt x="95643" y="65100"/>
                  </a:lnTo>
                  <a:lnTo>
                    <a:pt x="95351" y="68668"/>
                  </a:lnTo>
                  <a:lnTo>
                    <a:pt x="95250" y="72389"/>
                  </a:lnTo>
                  <a:lnTo>
                    <a:pt x="95250" y="76200"/>
                  </a:lnTo>
                  <a:lnTo>
                    <a:pt x="95250" y="85636"/>
                  </a:lnTo>
                  <a:lnTo>
                    <a:pt x="96342" y="92278"/>
                  </a:lnTo>
                  <a:lnTo>
                    <a:pt x="98628" y="96253"/>
                  </a:lnTo>
                  <a:lnTo>
                    <a:pt x="101003" y="100114"/>
                  </a:lnTo>
                  <a:lnTo>
                    <a:pt x="104279" y="102006"/>
                  </a:lnTo>
                  <a:lnTo>
                    <a:pt x="108546" y="102006"/>
                  </a:lnTo>
                  <a:lnTo>
                    <a:pt x="112115" y="102006"/>
                  </a:lnTo>
                  <a:lnTo>
                    <a:pt x="128790" y="89306"/>
                  </a:lnTo>
                  <a:lnTo>
                    <a:pt x="129832" y="88112"/>
                  </a:lnTo>
                  <a:lnTo>
                    <a:pt x="131025" y="87515"/>
                  </a:lnTo>
                  <a:lnTo>
                    <a:pt x="132359" y="87515"/>
                  </a:lnTo>
                  <a:close/>
                </a:path>
                <a:path w="136525" h="118744">
                  <a:moveTo>
                    <a:pt x="114300" y="11709"/>
                  </a:moveTo>
                  <a:lnTo>
                    <a:pt x="112420" y="11709"/>
                  </a:lnTo>
                  <a:lnTo>
                    <a:pt x="110388" y="13500"/>
                  </a:lnTo>
                  <a:lnTo>
                    <a:pt x="108153" y="17068"/>
                  </a:lnTo>
                  <a:lnTo>
                    <a:pt x="106019" y="20548"/>
                  </a:lnTo>
                  <a:lnTo>
                    <a:pt x="103987" y="25361"/>
                  </a:lnTo>
                  <a:lnTo>
                    <a:pt x="101993" y="31559"/>
                  </a:lnTo>
                  <a:lnTo>
                    <a:pt x="100012" y="37655"/>
                  </a:lnTo>
                  <a:lnTo>
                    <a:pt x="98425" y="44411"/>
                  </a:lnTo>
                  <a:lnTo>
                    <a:pt x="97231" y="51803"/>
                  </a:lnTo>
                  <a:lnTo>
                    <a:pt x="104381" y="48920"/>
                  </a:lnTo>
                  <a:lnTo>
                    <a:pt x="109588" y="44754"/>
                  </a:lnTo>
                  <a:lnTo>
                    <a:pt x="112915" y="39293"/>
                  </a:lnTo>
                  <a:lnTo>
                    <a:pt x="116331" y="33743"/>
                  </a:lnTo>
                  <a:lnTo>
                    <a:pt x="118071" y="26746"/>
                  </a:lnTo>
                  <a:lnTo>
                    <a:pt x="118071" y="18262"/>
                  </a:lnTo>
                  <a:lnTo>
                    <a:pt x="118071" y="16179"/>
                  </a:lnTo>
                  <a:lnTo>
                    <a:pt x="117728" y="14592"/>
                  </a:lnTo>
                  <a:lnTo>
                    <a:pt x="117081" y="13500"/>
                  </a:lnTo>
                  <a:lnTo>
                    <a:pt x="116382" y="12306"/>
                  </a:lnTo>
                  <a:lnTo>
                    <a:pt x="115493" y="11709"/>
                  </a:lnTo>
                  <a:lnTo>
                    <a:pt x="114300" y="11709"/>
                  </a:lnTo>
                  <a:close/>
                </a:path>
              </a:pathLst>
            </a:custGeom>
            <a:ln w="5569">
              <a:solidFill>
                <a:srgbClr val="223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281062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111531" y="222796"/>
                  </a:moveTo>
                  <a:lnTo>
                    <a:pt x="68129" y="214046"/>
                  </a:lnTo>
                  <a:lnTo>
                    <a:pt x="32677" y="190182"/>
                  </a:lnTo>
                  <a:lnTo>
                    <a:pt x="8768" y="154784"/>
                  </a:lnTo>
                  <a:lnTo>
                    <a:pt x="0" y="111429"/>
                  </a:lnTo>
                  <a:lnTo>
                    <a:pt x="8768" y="68044"/>
                  </a:lnTo>
                  <a:lnTo>
                    <a:pt x="32677" y="32626"/>
                  </a:lnTo>
                  <a:lnTo>
                    <a:pt x="68129" y="8752"/>
                  </a:lnTo>
                  <a:lnTo>
                    <a:pt x="111531" y="0"/>
                  </a:lnTo>
                  <a:lnTo>
                    <a:pt x="133376" y="2163"/>
                  </a:lnTo>
                  <a:lnTo>
                    <a:pt x="173365" y="18736"/>
                  </a:lnTo>
                  <a:lnTo>
                    <a:pt x="204268" y="49611"/>
                  </a:lnTo>
                  <a:lnTo>
                    <a:pt x="220835" y="89583"/>
                  </a:lnTo>
                  <a:lnTo>
                    <a:pt x="222999" y="111429"/>
                  </a:lnTo>
                  <a:lnTo>
                    <a:pt x="214238" y="154784"/>
                  </a:lnTo>
                  <a:lnTo>
                    <a:pt x="190349" y="190182"/>
                  </a:lnTo>
                  <a:lnTo>
                    <a:pt x="154917" y="214046"/>
                  </a:lnTo>
                  <a:lnTo>
                    <a:pt x="111531" y="222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81062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0" y="111429"/>
                  </a:moveTo>
                  <a:lnTo>
                    <a:pt x="8768" y="68044"/>
                  </a:lnTo>
                  <a:lnTo>
                    <a:pt x="32677" y="32626"/>
                  </a:lnTo>
                  <a:lnTo>
                    <a:pt x="68129" y="8752"/>
                  </a:lnTo>
                  <a:lnTo>
                    <a:pt x="111531" y="0"/>
                  </a:lnTo>
                  <a:lnTo>
                    <a:pt x="133376" y="2163"/>
                  </a:lnTo>
                  <a:lnTo>
                    <a:pt x="173365" y="18736"/>
                  </a:lnTo>
                  <a:lnTo>
                    <a:pt x="204268" y="49611"/>
                  </a:lnTo>
                  <a:lnTo>
                    <a:pt x="220835" y="89583"/>
                  </a:lnTo>
                  <a:lnTo>
                    <a:pt x="222999" y="111429"/>
                  </a:lnTo>
                  <a:lnTo>
                    <a:pt x="214238" y="154784"/>
                  </a:lnTo>
                  <a:lnTo>
                    <a:pt x="190349" y="190182"/>
                  </a:lnTo>
                  <a:lnTo>
                    <a:pt x="154917" y="214046"/>
                  </a:lnTo>
                  <a:lnTo>
                    <a:pt x="111531" y="222796"/>
                  </a:lnTo>
                  <a:lnTo>
                    <a:pt x="68129" y="214046"/>
                  </a:lnTo>
                  <a:lnTo>
                    <a:pt x="32677" y="190182"/>
                  </a:lnTo>
                  <a:lnTo>
                    <a:pt x="8768" y="154784"/>
                  </a:lnTo>
                  <a:lnTo>
                    <a:pt x="0" y="111429"/>
                  </a:lnTo>
                  <a:close/>
                </a:path>
              </a:pathLst>
            </a:custGeom>
            <a:ln w="5569">
              <a:solidFill>
                <a:srgbClr val="CBCB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581848" y="1603064"/>
            <a:ext cx="848994" cy="2387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7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8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Bella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sz="550" dirty="0">
                <a:latin typeface="Arial Unicode MS"/>
                <a:cs typeface="Arial Unicode MS"/>
              </a:rPr>
              <a:t>Tourist</a:t>
            </a:r>
            <a:r>
              <a:rPr sz="550" spc="180" dirty="0">
                <a:latin typeface="Arial Unicode MS"/>
                <a:cs typeface="Arial Unicode MS"/>
              </a:rPr>
              <a:t> </a:t>
            </a:r>
            <a:r>
              <a:rPr sz="550" spc="-10" dirty="0">
                <a:latin typeface="Arial Unicode MS"/>
                <a:cs typeface="Arial Unicode MS"/>
              </a:rPr>
              <a:t>Hotel</a:t>
            </a:r>
            <a:endParaRPr sz="550">
              <a:latin typeface="Arial Unicode MS"/>
              <a:cs typeface="Arial Unicode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27665" y="1629044"/>
            <a:ext cx="129539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223CFF"/>
                </a:solidFill>
                <a:latin typeface="Blackadder ITC"/>
                <a:cs typeface="Blackadder ITC"/>
              </a:rPr>
              <a:t>H</a:t>
            </a:r>
            <a:endParaRPr sz="1050">
              <a:latin typeface="Blackadder ITC"/>
              <a:cs typeface="Blackadder ITC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92100" y="1655279"/>
            <a:ext cx="7172959" cy="2801620"/>
            <a:chOff x="292100" y="1655279"/>
            <a:chExt cx="7172959" cy="2801620"/>
          </a:xfrm>
        </p:grpSpPr>
        <p:sp>
          <p:nvSpPr>
            <p:cNvPr id="21" name="object 21"/>
            <p:cNvSpPr/>
            <p:nvPr/>
          </p:nvSpPr>
          <p:spPr>
            <a:xfrm>
              <a:off x="7325474" y="1658137"/>
              <a:ext cx="136525" cy="118745"/>
            </a:xfrm>
            <a:custGeom>
              <a:avLst/>
              <a:gdLst/>
              <a:ahLst/>
              <a:cxnLst/>
              <a:rect l="l" t="t" r="r" b="b"/>
              <a:pathLst>
                <a:path w="136525" h="118744">
                  <a:moveTo>
                    <a:pt x="132346" y="87515"/>
                  </a:moveTo>
                  <a:lnTo>
                    <a:pt x="133540" y="87515"/>
                  </a:lnTo>
                  <a:lnTo>
                    <a:pt x="134442" y="88061"/>
                  </a:lnTo>
                  <a:lnTo>
                    <a:pt x="135127" y="89103"/>
                  </a:lnTo>
                  <a:lnTo>
                    <a:pt x="135775" y="90195"/>
                  </a:lnTo>
                  <a:lnTo>
                    <a:pt x="136118" y="91630"/>
                  </a:lnTo>
                  <a:lnTo>
                    <a:pt x="136118" y="93471"/>
                  </a:lnTo>
                  <a:lnTo>
                    <a:pt x="136118" y="96939"/>
                  </a:lnTo>
                  <a:lnTo>
                    <a:pt x="105359" y="117881"/>
                  </a:lnTo>
                  <a:lnTo>
                    <a:pt x="96735" y="117881"/>
                  </a:lnTo>
                  <a:lnTo>
                    <a:pt x="76987" y="79184"/>
                  </a:lnTo>
                  <a:lnTo>
                    <a:pt x="76987" y="76161"/>
                  </a:lnTo>
                  <a:lnTo>
                    <a:pt x="77089" y="73126"/>
                  </a:lnTo>
                  <a:lnTo>
                    <a:pt x="77381" y="70053"/>
                  </a:lnTo>
                  <a:lnTo>
                    <a:pt x="71437" y="71145"/>
                  </a:lnTo>
                  <a:lnTo>
                    <a:pt x="64985" y="71945"/>
                  </a:lnTo>
                  <a:lnTo>
                    <a:pt x="58140" y="72440"/>
                  </a:lnTo>
                  <a:lnTo>
                    <a:pt x="53479" y="72834"/>
                  </a:lnTo>
                  <a:lnTo>
                    <a:pt x="50304" y="73126"/>
                  </a:lnTo>
                  <a:lnTo>
                    <a:pt x="48615" y="73228"/>
                  </a:lnTo>
                  <a:lnTo>
                    <a:pt x="47085" y="80390"/>
                  </a:lnTo>
                  <a:lnTo>
                    <a:pt x="35610" y="118275"/>
                  </a:lnTo>
                  <a:lnTo>
                    <a:pt x="30352" y="118275"/>
                  </a:lnTo>
                  <a:lnTo>
                    <a:pt x="24650" y="118275"/>
                  </a:lnTo>
                  <a:lnTo>
                    <a:pt x="21818" y="115696"/>
                  </a:lnTo>
                  <a:lnTo>
                    <a:pt x="21818" y="110540"/>
                  </a:lnTo>
                  <a:lnTo>
                    <a:pt x="21818" y="109346"/>
                  </a:lnTo>
                  <a:lnTo>
                    <a:pt x="22021" y="107708"/>
                  </a:lnTo>
                  <a:lnTo>
                    <a:pt x="22415" y="105575"/>
                  </a:lnTo>
                  <a:lnTo>
                    <a:pt x="24573" y="96802"/>
                  </a:lnTo>
                  <a:lnTo>
                    <a:pt x="26514" y="88719"/>
                  </a:lnTo>
                  <a:lnTo>
                    <a:pt x="28241" y="81325"/>
                  </a:lnTo>
                  <a:lnTo>
                    <a:pt x="29756" y="74625"/>
                  </a:lnTo>
                  <a:lnTo>
                    <a:pt x="23215" y="74815"/>
                  </a:lnTo>
                  <a:lnTo>
                    <a:pt x="20281" y="74815"/>
                  </a:lnTo>
                  <a:lnTo>
                    <a:pt x="18148" y="74371"/>
                  </a:lnTo>
                  <a:lnTo>
                    <a:pt x="16865" y="73431"/>
                  </a:lnTo>
                  <a:lnTo>
                    <a:pt x="15519" y="72389"/>
                  </a:lnTo>
                  <a:lnTo>
                    <a:pt x="14871" y="70650"/>
                  </a:lnTo>
                  <a:lnTo>
                    <a:pt x="14871" y="68275"/>
                  </a:lnTo>
                  <a:lnTo>
                    <a:pt x="14871" y="65392"/>
                  </a:lnTo>
                  <a:lnTo>
                    <a:pt x="15722" y="63258"/>
                  </a:lnTo>
                  <a:lnTo>
                    <a:pt x="17462" y="61925"/>
                  </a:lnTo>
                  <a:lnTo>
                    <a:pt x="19138" y="60477"/>
                  </a:lnTo>
                  <a:lnTo>
                    <a:pt x="21920" y="59689"/>
                  </a:lnTo>
                  <a:lnTo>
                    <a:pt x="25793" y="59537"/>
                  </a:lnTo>
                  <a:lnTo>
                    <a:pt x="32931" y="59143"/>
                  </a:lnTo>
                  <a:lnTo>
                    <a:pt x="34497" y="50292"/>
                  </a:lnTo>
                  <a:lnTo>
                    <a:pt x="35617" y="42579"/>
                  </a:lnTo>
                  <a:lnTo>
                    <a:pt x="36288" y="36005"/>
                  </a:lnTo>
                  <a:lnTo>
                    <a:pt x="36512" y="30568"/>
                  </a:lnTo>
                  <a:lnTo>
                    <a:pt x="36512" y="26352"/>
                  </a:lnTo>
                  <a:lnTo>
                    <a:pt x="35814" y="23520"/>
                  </a:lnTo>
                  <a:lnTo>
                    <a:pt x="34518" y="22034"/>
                  </a:lnTo>
                  <a:lnTo>
                    <a:pt x="33337" y="20446"/>
                  </a:lnTo>
                  <a:lnTo>
                    <a:pt x="31648" y="19646"/>
                  </a:lnTo>
                  <a:lnTo>
                    <a:pt x="29565" y="19646"/>
                  </a:lnTo>
                  <a:lnTo>
                    <a:pt x="7340" y="36817"/>
                  </a:lnTo>
                  <a:lnTo>
                    <a:pt x="5994" y="37515"/>
                  </a:lnTo>
                  <a:lnTo>
                    <a:pt x="4559" y="37515"/>
                  </a:lnTo>
                  <a:lnTo>
                    <a:pt x="3365" y="37515"/>
                  </a:lnTo>
                  <a:lnTo>
                    <a:pt x="2273" y="37020"/>
                  </a:lnTo>
                  <a:lnTo>
                    <a:pt x="1384" y="35928"/>
                  </a:lnTo>
                  <a:lnTo>
                    <a:pt x="495" y="34734"/>
                  </a:lnTo>
                  <a:lnTo>
                    <a:pt x="0" y="33248"/>
                  </a:lnTo>
                  <a:lnTo>
                    <a:pt x="0" y="31356"/>
                  </a:lnTo>
                  <a:lnTo>
                    <a:pt x="0" y="28575"/>
                  </a:lnTo>
                  <a:lnTo>
                    <a:pt x="30251" y="3771"/>
                  </a:lnTo>
                  <a:lnTo>
                    <a:pt x="36512" y="3771"/>
                  </a:lnTo>
                  <a:lnTo>
                    <a:pt x="42164" y="3771"/>
                  </a:lnTo>
                  <a:lnTo>
                    <a:pt x="46621" y="5765"/>
                  </a:lnTo>
                  <a:lnTo>
                    <a:pt x="49796" y="9728"/>
                  </a:lnTo>
                  <a:lnTo>
                    <a:pt x="52971" y="13703"/>
                  </a:lnTo>
                  <a:lnTo>
                    <a:pt x="54559" y="19951"/>
                  </a:lnTo>
                  <a:lnTo>
                    <a:pt x="54559" y="28384"/>
                  </a:lnTo>
                  <a:lnTo>
                    <a:pt x="54357" y="34440"/>
                  </a:lnTo>
                  <a:lnTo>
                    <a:pt x="53757" y="41449"/>
                  </a:lnTo>
                  <a:lnTo>
                    <a:pt x="52764" y="49415"/>
                  </a:lnTo>
                  <a:lnTo>
                    <a:pt x="51384" y="58343"/>
                  </a:lnTo>
                  <a:lnTo>
                    <a:pt x="64490" y="57746"/>
                  </a:lnTo>
                  <a:lnTo>
                    <a:pt x="70142" y="57505"/>
                  </a:lnTo>
                  <a:lnTo>
                    <a:pt x="75006" y="57061"/>
                  </a:lnTo>
                  <a:lnTo>
                    <a:pt x="78968" y="56362"/>
                  </a:lnTo>
                  <a:lnTo>
                    <a:pt x="80319" y="49151"/>
                  </a:lnTo>
                  <a:lnTo>
                    <a:pt x="81991" y="42186"/>
                  </a:lnTo>
                  <a:lnTo>
                    <a:pt x="98615" y="8140"/>
                  </a:lnTo>
                  <a:lnTo>
                    <a:pt x="103479" y="2730"/>
                  </a:lnTo>
                  <a:lnTo>
                    <a:pt x="108991" y="0"/>
                  </a:lnTo>
                  <a:lnTo>
                    <a:pt x="115087" y="0"/>
                  </a:lnTo>
                  <a:lnTo>
                    <a:pt x="119557" y="0"/>
                  </a:lnTo>
                  <a:lnTo>
                    <a:pt x="123075" y="1790"/>
                  </a:lnTo>
                  <a:lnTo>
                    <a:pt x="125602" y="5359"/>
                  </a:lnTo>
                  <a:lnTo>
                    <a:pt x="128231" y="8839"/>
                  </a:lnTo>
                  <a:lnTo>
                    <a:pt x="129578" y="13398"/>
                  </a:lnTo>
                  <a:lnTo>
                    <a:pt x="129578" y="19050"/>
                  </a:lnTo>
                  <a:lnTo>
                    <a:pt x="127456" y="34376"/>
                  </a:lnTo>
                  <a:lnTo>
                    <a:pt x="121092" y="47156"/>
                  </a:lnTo>
                  <a:lnTo>
                    <a:pt x="110488" y="57395"/>
                  </a:lnTo>
                  <a:lnTo>
                    <a:pt x="95643" y="65100"/>
                  </a:lnTo>
                  <a:lnTo>
                    <a:pt x="95338" y="68668"/>
                  </a:lnTo>
                  <a:lnTo>
                    <a:pt x="95250" y="72389"/>
                  </a:lnTo>
                  <a:lnTo>
                    <a:pt x="95250" y="76200"/>
                  </a:lnTo>
                  <a:lnTo>
                    <a:pt x="95250" y="85636"/>
                  </a:lnTo>
                  <a:lnTo>
                    <a:pt x="96342" y="92278"/>
                  </a:lnTo>
                  <a:lnTo>
                    <a:pt x="98615" y="96253"/>
                  </a:lnTo>
                  <a:lnTo>
                    <a:pt x="101003" y="100114"/>
                  </a:lnTo>
                  <a:lnTo>
                    <a:pt x="104279" y="102006"/>
                  </a:lnTo>
                  <a:lnTo>
                    <a:pt x="108534" y="102006"/>
                  </a:lnTo>
                  <a:lnTo>
                    <a:pt x="112115" y="102006"/>
                  </a:lnTo>
                  <a:lnTo>
                    <a:pt x="128777" y="89306"/>
                  </a:lnTo>
                  <a:lnTo>
                    <a:pt x="129819" y="88112"/>
                  </a:lnTo>
                  <a:lnTo>
                    <a:pt x="131013" y="87515"/>
                  </a:lnTo>
                  <a:lnTo>
                    <a:pt x="132346" y="87515"/>
                  </a:lnTo>
                  <a:close/>
                </a:path>
                <a:path w="136525" h="118744">
                  <a:moveTo>
                    <a:pt x="114300" y="11709"/>
                  </a:moveTo>
                  <a:lnTo>
                    <a:pt x="112407" y="11709"/>
                  </a:lnTo>
                  <a:lnTo>
                    <a:pt x="110375" y="13500"/>
                  </a:lnTo>
                  <a:lnTo>
                    <a:pt x="108140" y="17068"/>
                  </a:lnTo>
                  <a:lnTo>
                    <a:pt x="106006" y="20548"/>
                  </a:lnTo>
                  <a:lnTo>
                    <a:pt x="103974" y="25361"/>
                  </a:lnTo>
                  <a:lnTo>
                    <a:pt x="101993" y="31559"/>
                  </a:lnTo>
                  <a:lnTo>
                    <a:pt x="100012" y="37655"/>
                  </a:lnTo>
                  <a:lnTo>
                    <a:pt x="98425" y="44411"/>
                  </a:lnTo>
                  <a:lnTo>
                    <a:pt x="97231" y="51803"/>
                  </a:lnTo>
                  <a:lnTo>
                    <a:pt x="104368" y="48920"/>
                  </a:lnTo>
                  <a:lnTo>
                    <a:pt x="109588" y="44754"/>
                  </a:lnTo>
                  <a:lnTo>
                    <a:pt x="112902" y="39293"/>
                  </a:lnTo>
                  <a:lnTo>
                    <a:pt x="116332" y="33743"/>
                  </a:lnTo>
                  <a:lnTo>
                    <a:pt x="118059" y="26746"/>
                  </a:lnTo>
                  <a:lnTo>
                    <a:pt x="118059" y="18262"/>
                  </a:lnTo>
                  <a:lnTo>
                    <a:pt x="118059" y="16179"/>
                  </a:lnTo>
                  <a:lnTo>
                    <a:pt x="117716" y="14592"/>
                  </a:lnTo>
                  <a:lnTo>
                    <a:pt x="117068" y="13500"/>
                  </a:lnTo>
                  <a:lnTo>
                    <a:pt x="116382" y="12306"/>
                  </a:lnTo>
                  <a:lnTo>
                    <a:pt x="115481" y="11709"/>
                  </a:lnTo>
                  <a:lnTo>
                    <a:pt x="114300" y="11709"/>
                  </a:lnTo>
                  <a:close/>
                </a:path>
              </a:pathLst>
            </a:custGeom>
            <a:ln w="5569">
              <a:solidFill>
                <a:srgbClr val="223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2100" y="4179251"/>
              <a:ext cx="457200" cy="10838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78200" y="4191000"/>
              <a:ext cx="63500" cy="8716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100" y="4368800"/>
              <a:ext cx="88900" cy="88038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301833" y="4334545"/>
            <a:ext cx="3131820" cy="18897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17475"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96</a:t>
            </a:r>
            <a:r>
              <a:rPr sz="800" b="1" spc="3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Likes</a:t>
            </a:r>
            <a:r>
              <a:rPr sz="800" b="1" spc="300" dirty="0">
                <a:latin typeface="Arial"/>
                <a:cs typeface="Arial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View</a:t>
            </a:r>
            <a:r>
              <a:rPr sz="550" spc="30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all</a:t>
            </a:r>
            <a:r>
              <a:rPr sz="550" spc="25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32</a:t>
            </a:r>
            <a:r>
              <a:rPr sz="550" spc="30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spc="-10" dirty="0">
                <a:solidFill>
                  <a:srgbClr val="989898"/>
                </a:solidFill>
                <a:latin typeface="Arial Unicode MS"/>
                <a:cs typeface="Arial Unicode MS"/>
              </a:rPr>
              <a:t>comments</a:t>
            </a:r>
            <a:endParaRPr sz="550">
              <a:latin typeface="Arial Unicode MS"/>
              <a:cs typeface="Arial Unicode MS"/>
            </a:endParaRPr>
          </a:p>
          <a:p>
            <a:pPr marR="5080">
              <a:lnSpc>
                <a:spcPct val="155300"/>
              </a:lnSpc>
              <a:spcBef>
                <a:spcPts val="280"/>
              </a:spcBef>
            </a:pPr>
            <a:r>
              <a:rPr sz="800" dirty="0">
                <a:latin typeface="Arial Unicode MS"/>
                <a:cs typeface="Arial Unicode MS"/>
              </a:rPr>
              <a:t>From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alluring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spc="55" dirty="0">
                <a:latin typeface="Arial Unicode MS"/>
                <a:cs typeface="Arial Unicode MS"/>
              </a:rPr>
              <a:t>to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exotic,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spc="60" dirty="0">
                <a:latin typeface="Arial Unicode MS"/>
                <a:cs typeface="Arial Unicode MS"/>
              </a:rPr>
              <a:t>from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dreams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spc="55" dirty="0">
                <a:latin typeface="Arial Unicode MS"/>
                <a:cs typeface="Arial Unicode MS"/>
              </a:rPr>
              <a:t>to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reality!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Choose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gorgeous </a:t>
            </a:r>
            <a:r>
              <a:rPr sz="800" dirty="0">
                <a:latin typeface="Arial Unicode MS"/>
                <a:cs typeface="Arial Unicode MS"/>
              </a:rPr>
              <a:t>wedding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venues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that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will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leave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love-struck,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at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spc="-25" dirty="0">
                <a:latin typeface="Arial Unicode MS"/>
                <a:cs typeface="Arial Unicode MS"/>
              </a:rPr>
              <a:t>the</a:t>
            </a:r>
            <a:r>
              <a:rPr sz="800" dirty="0">
                <a:latin typeface="Arial Unicode MS"/>
                <a:cs typeface="Arial Unicode MS"/>
              </a:rPr>
              <a:t> @</a:t>
            </a:r>
            <a:r>
              <a:rPr sz="800" b="1" dirty="0">
                <a:latin typeface="Arial"/>
                <a:cs typeface="Arial"/>
              </a:rPr>
              <a:t>HotelCasaBella,</a:t>
            </a:r>
            <a:r>
              <a:rPr sz="800" b="1" spc="160" dirty="0">
                <a:latin typeface="Arial"/>
                <a:cs typeface="Arial"/>
              </a:rPr>
              <a:t> </a:t>
            </a:r>
            <a:r>
              <a:rPr sz="800" b="1" spc="-20" dirty="0">
                <a:latin typeface="Arial"/>
                <a:cs typeface="Arial"/>
              </a:rPr>
              <a:t>Bali</a:t>
            </a:r>
            <a:r>
              <a:rPr sz="800" spc="-20" dirty="0">
                <a:latin typeface="Arial Unicode MS"/>
                <a:cs typeface="Arial Unicode MS"/>
              </a:rPr>
              <a:t>.</a:t>
            </a:r>
            <a:endParaRPr sz="800">
              <a:latin typeface="Arial Unicode MS"/>
              <a:cs typeface="Arial Unicode MS"/>
            </a:endParaRPr>
          </a:p>
          <a:p>
            <a:pPr marR="234315">
              <a:lnSpc>
                <a:spcPct val="155300"/>
              </a:lnSpc>
            </a:pPr>
            <a:r>
              <a:rPr sz="800" dirty="0">
                <a:latin typeface="Arial Unicode MS"/>
                <a:cs typeface="Arial Unicode MS"/>
              </a:rPr>
              <a:t>Check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spc="55" dirty="0">
                <a:latin typeface="Arial Unicode MS"/>
                <a:cs typeface="Arial Unicode MS"/>
              </a:rPr>
              <a:t>out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spc="55" dirty="0">
                <a:latin typeface="Arial Unicode MS"/>
                <a:cs typeface="Arial Unicode MS"/>
              </a:rPr>
              <a:t>our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splendid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and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oﬀbeat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destination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spc="55" dirty="0">
                <a:latin typeface="Arial Unicode MS"/>
                <a:cs typeface="Arial Unicode MS"/>
              </a:rPr>
              <a:t>to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plan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your </a:t>
            </a:r>
            <a:r>
              <a:rPr sz="800" dirty="0">
                <a:latin typeface="Arial Unicode MS"/>
                <a:cs typeface="Arial Unicode MS"/>
              </a:rPr>
              <a:t>wedding,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link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in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bio!</a:t>
            </a:r>
            <a:endParaRPr sz="8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30"/>
              </a:spcBef>
            </a:pPr>
            <a:r>
              <a:rPr sz="800" dirty="0">
                <a:latin typeface="Arial Unicode MS"/>
                <a:cs typeface="Arial Unicode MS"/>
              </a:rPr>
              <a:t>For</a:t>
            </a:r>
            <a:r>
              <a:rPr sz="800" spc="5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details</a:t>
            </a:r>
            <a:r>
              <a:rPr sz="800" spc="6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call</a:t>
            </a:r>
            <a:r>
              <a:rPr sz="800" spc="6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us</a:t>
            </a:r>
            <a:r>
              <a:rPr sz="800" spc="6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on:</a:t>
            </a:r>
            <a:r>
              <a:rPr sz="800" spc="60" dirty="0">
                <a:latin typeface="Arial Unicode MS"/>
                <a:cs typeface="Arial Unicode MS"/>
              </a:rPr>
              <a:t> </a:t>
            </a:r>
            <a:r>
              <a:rPr sz="800" b="1" spc="-10" dirty="0">
                <a:latin typeface="Arial"/>
                <a:cs typeface="Arial"/>
              </a:rPr>
              <a:t>0123456789</a:t>
            </a:r>
            <a:endParaRPr sz="800">
              <a:latin typeface="Arial"/>
              <a:cs typeface="Arial"/>
            </a:endParaRPr>
          </a:p>
          <a:p>
            <a:pPr marR="382905">
              <a:lnSpc>
                <a:spcPct val="155300"/>
              </a:lnSpc>
            </a:pP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HotelCasaBella</a:t>
            </a:r>
            <a:r>
              <a:rPr sz="800" b="1" spc="22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Bali</a:t>
            </a:r>
            <a:r>
              <a:rPr sz="800" b="1" spc="22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#Wedding</a:t>
            </a:r>
            <a:r>
              <a:rPr sz="800" spc="229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#DestinationWedding </a:t>
            </a:r>
            <a:r>
              <a:rPr sz="800" dirty="0">
                <a:latin typeface="Arial Unicode MS"/>
                <a:cs typeface="Arial Unicode MS"/>
              </a:rPr>
              <a:t>#WeddingDay</a:t>
            </a:r>
            <a:r>
              <a:rPr sz="800" spc="2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#Hotels</a:t>
            </a:r>
            <a:r>
              <a:rPr sz="800" spc="2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#BestDestination</a:t>
            </a:r>
            <a:r>
              <a:rPr sz="800" spc="295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#Food&amp;Drinks #HotelSuite</a:t>
            </a:r>
            <a:endParaRPr sz="800">
              <a:latin typeface="Arial Unicode MS"/>
              <a:cs typeface="Arial Unicode MS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99834" y="1910311"/>
            <a:ext cx="6621780" cy="2635885"/>
            <a:chOff x="299834" y="1910311"/>
            <a:chExt cx="6621780" cy="2635885"/>
          </a:xfrm>
        </p:grpSpPr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9834" y="1910311"/>
              <a:ext cx="3160864" cy="215907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61182" y="4268363"/>
              <a:ext cx="463993" cy="10840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50011" y="4279900"/>
              <a:ext cx="71488" cy="8736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61181" y="4457700"/>
              <a:ext cx="99618" cy="88250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3778486" y="4423657"/>
            <a:ext cx="3121660" cy="179006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16205"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42</a:t>
            </a:r>
            <a:r>
              <a:rPr sz="800" b="1" spc="3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Likes</a:t>
            </a:r>
            <a:r>
              <a:rPr sz="800" b="1" spc="300" dirty="0">
                <a:latin typeface="Arial"/>
                <a:cs typeface="Arial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View</a:t>
            </a:r>
            <a:r>
              <a:rPr sz="550" spc="30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all</a:t>
            </a:r>
            <a:r>
              <a:rPr sz="550" spc="25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12</a:t>
            </a:r>
            <a:r>
              <a:rPr sz="550" spc="30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spc="-10" dirty="0">
                <a:solidFill>
                  <a:srgbClr val="989898"/>
                </a:solidFill>
                <a:latin typeface="Arial Unicode MS"/>
                <a:cs typeface="Arial Unicode MS"/>
              </a:rPr>
              <a:t>comments</a:t>
            </a:r>
            <a:endParaRPr sz="550">
              <a:latin typeface="Arial Unicode MS"/>
              <a:cs typeface="Arial Unicode MS"/>
            </a:endParaRPr>
          </a:p>
          <a:p>
            <a:pPr marR="5080">
              <a:lnSpc>
                <a:spcPct val="155300"/>
              </a:lnSpc>
              <a:spcBef>
                <a:spcPts val="204"/>
              </a:spcBef>
            </a:pPr>
            <a:r>
              <a:rPr sz="800" dirty="0">
                <a:latin typeface="Arial Unicode MS"/>
                <a:cs typeface="Arial Unicode MS"/>
              </a:rPr>
              <a:t>Looking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for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the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perfect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venue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for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your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next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business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event?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Plan </a:t>
            </a:r>
            <a:r>
              <a:rPr sz="800" dirty="0">
                <a:latin typeface="Arial Unicode MS"/>
                <a:cs typeface="Arial Unicode MS"/>
              </a:rPr>
              <a:t>it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spc="55" dirty="0">
                <a:latin typeface="Arial Unicode MS"/>
                <a:cs typeface="Arial Unicode MS"/>
              </a:rPr>
              <a:t>out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with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@</a:t>
            </a:r>
            <a:r>
              <a:rPr sz="800" b="1" dirty="0">
                <a:latin typeface="Arial"/>
                <a:cs typeface="Arial"/>
              </a:rPr>
              <a:t>HotelCasaBella</a:t>
            </a:r>
            <a:r>
              <a:rPr sz="800" dirty="0">
                <a:latin typeface="Arial Unicode MS"/>
                <a:cs typeface="Arial Unicode MS"/>
              </a:rPr>
              <a:t>,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b="1" dirty="0">
                <a:latin typeface="Arial"/>
                <a:cs typeface="Arial"/>
              </a:rPr>
              <a:t>Bali</a:t>
            </a:r>
            <a:r>
              <a:rPr sz="800" b="1" spc="100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and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experience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spc="30" dirty="0">
                <a:latin typeface="Arial Unicode MS"/>
                <a:cs typeface="Arial Unicode MS"/>
              </a:rPr>
              <a:t>our </a:t>
            </a:r>
            <a:r>
              <a:rPr sz="800" dirty="0">
                <a:latin typeface="Arial Unicode MS"/>
                <a:cs typeface="Arial Unicode MS"/>
              </a:rPr>
              <a:t>heartwarming</a:t>
            </a:r>
            <a:r>
              <a:rPr sz="800" spc="35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customer</a:t>
            </a:r>
            <a:r>
              <a:rPr sz="800" spc="355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service!</a:t>
            </a:r>
            <a:endParaRPr sz="800">
              <a:latin typeface="Arial Unicode MS"/>
              <a:cs typeface="Arial Unicode MS"/>
            </a:endParaRPr>
          </a:p>
          <a:p>
            <a:pPr marR="43180">
              <a:lnSpc>
                <a:spcPct val="155300"/>
              </a:lnSpc>
              <a:spcBef>
                <a:spcPts val="265"/>
              </a:spcBef>
            </a:pPr>
            <a:r>
              <a:rPr sz="800" dirty="0">
                <a:latin typeface="Arial Unicode MS"/>
                <a:cs typeface="Arial Unicode MS"/>
              </a:rPr>
              <a:t>For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us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it's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not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just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about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your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ideas,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it's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about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turning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them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into </a:t>
            </a:r>
            <a:r>
              <a:rPr sz="800" spc="-10" dirty="0">
                <a:latin typeface="Arial Unicode MS"/>
                <a:cs typeface="Arial Unicode MS"/>
              </a:rPr>
              <a:t>reality.</a:t>
            </a:r>
            <a:endParaRPr sz="8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795"/>
              </a:spcBef>
            </a:pPr>
            <a:r>
              <a:rPr sz="800" dirty="0">
                <a:latin typeface="Arial Unicode MS"/>
                <a:cs typeface="Arial Unicode MS"/>
              </a:rPr>
              <a:t>Book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now!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Link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in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Bio!</a:t>
            </a:r>
            <a:endParaRPr sz="800">
              <a:latin typeface="Arial Unicode MS"/>
              <a:cs typeface="Arial Unicode MS"/>
            </a:endParaRPr>
          </a:p>
          <a:p>
            <a:pPr marR="255904">
              <a:lnSpc>
                <a:spcPct val="155300"/>
              </a:lnSpc>
              <a:spcBef>
                <a:spcPts val="250"/>
              </a:spcBef>
            </a:pP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HotelCasaBella</a:t>
            </a:r>
            <a:r>
              <a:rPr sz="800" b="1" spc="200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Bali</a:t>
            </a:r>
            <a:r>
              <a:rPr sz="800" b="1" spc="204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#BestView</a:t>
            </a:r>
            <a:r>
              <a:rPr sz="800" spc="204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#Greenery</a:t>
            </a:r>
            <a:r>
              <a:rPr sz="800" spc="200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#HotelRoom #HotelLuxury</a:t>
            </a:r>
            <a:endParaRPr sz="800">
              <a:latin typeface="Arial Unicode MS"/>
              <a:cs typeface="Arial Unicode MS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757358" y="1910310"/>
            <a:ext cx="3943350" cy="2947670"/>
            <a:chOff x="3757358" y="1910310"/>
            <a:chExt cx="3943350" cy="2947670"/>
          </a:xfrm>
        </p:grpSpPr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57358" y="1910310"/>
              <a:ext cx="3160814" cy="227840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36537" y="4580254"/>
              <a:ext cx="464009" cy="10840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39000" y="4768405"/>
              <a:ext cx="97726" cy="89435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7253845" y="4735548"/>
            <a:ext cx="3028950" cy="121031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16205"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105</a:t>
            </a:r>
            <a:r>
              <a:rPr sz="800" b="1" spc="3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Likes</a:t>
            </a:r>
            <a:r>
              <a:rPr sz="800" b="1" spc="320" dirty="0">
                <a:latin typeface="Arial"/>
                <a:cs typeface="Arial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View</a:t>
            </a:r>
            <a:r>
              <a:rPr sz="550" spc="30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all</a:t>
            </a:r>
            <a:r>
              <a:rPr sz="550" spc="35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29</a:t>
            </a:r>
            <a:r>
              <a:rPr sz="550" spc="30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spc="-10" dirty="0">
                <a:solidFill>
                  <a:srgbClr val="989898"/>
                </a:solidFill>
                <a:latin typeface="Arial Unicode MS"/>
                <a:cs typeface="Arial Unicode MS"/>
              </a:rPr>
              <a:t>comments</a:t>
            </a:r>
            <a:endParaRPr sz="550">
              <a:latin typeface="Arial Unicode MS"/>
              <a:cs typeface="Arial Unicode MS"/>
            </a:endParaRPr>
          </a:p>
          <a:p>
            <a:pPr marR="5080">
              <a:lnSpc>
                <a:spcPct val="155300"/>
              </a:lnSpc>
              <a:spcBef>
                <a:spcPts val="805"/>
              </a:spcBef>
            </a:pPr>
            <a:r>
              <a:rPr sz="800" dirty="0">
                <a:latin typeface="Arial Unicode MS"/>
                <a:cs typeface="Arial Unicode MS"/>
              </a:rPr>
              <a:t>Enjoy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b="1" spc="-40" dirty="0">
                <a:latin typeface="Arial"/>
                <a:cs typeface="Arial"/>
              </a:rPr>
              <a:t>Jazz</a:t>
            </a:r>
            <a:r>
              <a:rPr sz="800" b="1" spc="10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Night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every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#SaturdayEvening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@</a:t>
            </a:r>
            <a:r>
              <a:rPr sz="800" b="1" spc="-10" dirty="0">
                <a:latin typeface="Arial"/>
                <a:cs typeface="Arial"/>
              </a:rPr>
              <a:t>HotelCasaBella, </a:t>
            </a:r>
            <a:r>
              <a:rPr sz="800" b="1" dirty="0">
                <a:latin typeface="Arial"/>
                <a:cs typeface="Arial"/>
              </a:rPr>
              <a:t>Bali</a:t>
            </a:r>
            <a:r>
              <a:rPr sz="800" dirty="0">
                <a:latin typeface="Arial Unicode MS"/>
                <a:cs typeface="Arial Unicode MS"/>
              </a:rPr>
              <a:t>.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Book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your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stay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now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and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sing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in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with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the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tunes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of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the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best </a:t>
            </a:r>
            <a:r>
              <a:rPr sz="800" dirty="0">
                <a:latin typeface="Arial Unicode MS"/>
                <a:cs typeface="Arial Unicode MS"/>
              </a:rPr>
              <a:t>artists</a:t>
            </a:r>
            <a:r>
              <a:rPr sz="800" spc="114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in</a:t>
            </a:r>
            <a:r>
              <a:rPr sz="800" spc="114" dirty="0">
                <a:latin typeface="Arial Unicode MS"/>
                <a:cs typeface="Arial Unicode MS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town!</a:t>
            </a:r>
            <a:endParaRPr sz="800">
              <a:latin typeface="Arial Unicode MS"/>
              <a:cs typeface="Arial Unicode MS"/>
            </a:endParaRPr>
          </a:p>
          <a:p>
            <a:pPr marR="29845">
              <a:lnSpc>
                <a:spcPct val="155300"/>
              </a:lnSpc>
              <a:spcBef>
                <a:spcPts val="90"/>
              </a:spcBef>
            </a:pPr>
            <a:r>
              <a:rPr sz="800" dirty="0">
                <a:latin typeface="Arial Unicode MS"/>
                <a:cs typeface="Arial Unicode MS"/>
              </a:rPr>
              <a:t>#HotelCasaBella</a:t>
            </a:r>
            <a:r>
              <a:rPr sz="800" spc="12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#Bali</a:t>
            </a:r>
            <a:r>
              <a:rPr sz="800" spc="125" dirty="0">
                <a:latin typeface="Arial Unicode MS"/>
                <a:cs typeface="Arial Unicode MS"/>
              </a:rPr>
              <a:t> </a:t>
            </a:r>
            <a:r>
              <a:rPr sz="800" spc="-30" dirty="0">
                <a:latin typeface="Arial Unicode MS"/>
                <a:cs typeface="Arial Unicode MS"/>
              </a:rPr>
              <a:t>#Jazz</a:t>
            </a:r>
            <a:r>
              <a:rPr sz="800" spc="12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#SaturdayEvening</a:t>
            </a:r>
            <a:r>
              <a:rPr sz="800" spc="130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#HotelBooking #HotelRoom</a:t>
            </a:r>
            <a:endParaRPr sz="800">
              <a:latin typeface="Arial Unicode MS"/>
              <a:cs typeface="Arial Unicode MS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0" y="770737"/>
            <a:ext cx="10693400" cy="6015355"/>
            <a:chOff x="0" y="770737"/>
            <a:chExt cx="10693400" cy="6015355"/>
          </a:xfrm>
        </p:grpSpPr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232701" y="1910308"/>
              <a:ext cx="3160864" cy="247520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350500" y="4589754"/>
              <a:ext cx="63500" cy="8384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89500" y="770737"/>
              <a:ext cx="914400" cy="54555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11470" y="852704"/>
              <a:ext cx="274929" cy="275608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0" y="6660705"/>
              <a:ext cx="10693400" cy="125095"/>
            </a:xfrm>
            <a:custGeom>
              <a:avLst/>
              <a:gdLst/>
              <a:ahLst/>
              <a:cxnLst/>
              <a:rect l="l" t="t" r="r" b="b"/>
              <a:pathLst>
                <a:path w="10693400" h="125095">
                  <a:moveTo>
                    <a:pt x="0" y="0"/>
                  </a:moveTo>
                  <a:lnTo>
                    <a:pt x="10693400" y="0"/>
                  </a:lnTo>
                  <a:lnTo>
                    <a:pt x="10693400" y="125056"/>
                  </a:lnTo>
                  <a:lnTo>
                    <a:pt x="0" y="125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3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1251" y="1473200"/>
            <a:ext cx="5302250" cy="5009515"/>
          </a:xfrm>
          <a:custGeom>
            <a:avLst/>
            <a:gdLst/>
            <a:ahLst/>
            <a:cxnLst/>
            <a:rect l="l" t="t" r="r" b="b"/>
            <a:pathLst>
              <a:path w="5302250" h="5009515">
                <a:moveTo>
                  <a:pt x="0" y="5009261"/>
                </a:moveTo>
                <a:lnTo>
                  <a:pt x="5302148" y="5009261"/>
                </a:lnTo>
                <a:lnTo>
                  <a:pt x="5302148" y="0"/>
                </a:lnTo>
                <a:lnTo>
                  <a:pt x="0" y="0"/>
                </a:lnTo>
                <a:lnTo>
                  <a:pt x="0" y="5009261"/>
                </a:lnTo>
                <a:close/>
              </a:path>
            </a:pathLst>
          </a:custGeom>
          <a:solidFill>
            <a:srgbClr val="F3F5FB">
              <a:alpha val="941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6205" y="2469239"/>
            <a:ext cx="4538980" cy="287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980" indent="-81915">
              <a:lnSpc>
                <a:spcPct val="100000"/>
              </a:lnSpc>
              <a:spcBef>
                <a:spcPts val="10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Stay</a:t>
            </a:r>
            <a:r>
              <a:rPr sz="1050" spc="1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with</a:t>
            </a:r>
            <a:r>
              <a:rPr sz="1050" spc="1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us</a:t>
            </a:r>
            <a:r>
              <a:rPr sz="1050" spc="1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more,</a:t>
            </a:r>
            <a:r>
              <a:rPr sz="1050" spc="1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for</a:t>
            </a:r>
            <a:r>
              <a:rPr sz="1050" spc="1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less!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  <a:tab pos="96075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Enjoy</a:t>
            </a:r>
            <a:r>
              <a:rPr sz="1050" spc="-2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up</a:t>
            </a:r>
            <a:r>
              <a:rPr sz="1050" spc="-2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35" dirty="0">
                <a:solidFill>
                  <a:srgbClr val="F3F5FB"/>
                </a:solidFill>
                <a:latin typeface="Arial Unicode MS"/>
                <a:cs typeface="Arial Unicode MS"/>
              </a:rPr>
              <a:t>to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[discount</a:t>
            </a:r>
            <a:r>
              <a:rPr sz="1050" b="1" spc="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%]</a:t>
            </a:r>
            <a:r>
              <a:rPr sz="1050" b="1" spc="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spc="95" dirty="0">
                <a:solidFill>
                  <a:srgbClr val="F3F5FB"/>
                </a:solidFill>
                <a:latin typeface="Arial Unicode MS"/>
                <a:cs typeface="Arial Unicode MS"/>
              </a:rPr>
              <a:t>oﬀ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when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book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next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stay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with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us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25" dirty="0">
                <a:solidFill>
                  <a:srgbClr val="F3F5FB"/>
                </a:solidFill>
                <a:latin typeface="Arial Unicode MS"/>
                <a:cs typeface="Arial Unicode MS"/>
              </a:rPr>
              <a:t>at</a:t>
            </a:r>
            <a:endParaRPr sz="1050">
              <a:latin typeface="Arial Unicode MS"/>
              <a:cs typeface="Arial Unicode MS"/>
            </a:endParaRPr>
          </a:p>
          <a:p>
            <a:pPr marL="226695">
              <a:lnSpc>
                <a:spcPct val="100000"/>
              </a:lnSpc>
              <a:spcBef>
                <a:spcPts val="360"/>
              </a:spcBef>
            </a:pP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[hotel</a:t>
            </a:r>
            <a:r>
              <a:rPr sz="1050" b="1" spc="16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name]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,</a:t>
            </a:r>
            <a:r>
              <a:rPr sz="1050" spc="1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[location]</a:t>
            </a:r>
            <a:endParaRPr sz="1050">
              <a:latin typeface="Arial"/>
              <a:cs typeface="Arial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  <a:tab pos="1094740" algn="l"/>
              </a:tabLst>
            </a:pP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Oﬀer</a:t>
            </a:r>
            <a:r>
              <a:rPr sz="1050" spc="3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valid</a:t>
            </a:r>
            <a:r>
              <a:rPr sz="1050" spc="3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20" dirty="0">
                <a:solidFill>
                  <a:srgbClr val="F3F5FB"/>
                </a:solidFill>
                <a:latin typeface="Arial Unicode MS"/>
                <a:cs typeface="Arial Unicode MS"/>
              </a:rPr>
              <a:t>till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[date]</a:t>
            </a:r>
            <a:r>
              <a:rPr sz="1050" b="1" spc="1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spc="-20" dirty="0">
                <a:solidFill>
                  <a:srgbClr val="F3F5FB"/>
                </a:solidFill>
                <a:latin typeface="Arial Unicode MS"/>
                <a:cs typeface="Arial Unicode MS"/>
              </a:rPr>
              <a:t>only!</a:t>
            </a:r>
            <a:endParaRPr sz="1050">
              <a:latin typeface="Arial Unicode MS"/>
              <a:cs typeface="Arial Unicode MS"/>
            </a:endParaRPr>
          </a:p>
          <a:p>
            <a:pPr marL="94615" marR="399415" indent="-94615">
              <a:lnSpc>
                <a:spcPct val="128800"/>
              </a:lnSpc>
              <a:spcBef>
                <a:spcPts val="61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Enjoy</a:t>
            </a:r>
            <a:r>
              <a:rPr sz="1050" spc="10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service</a:t>
            </a:r>
            <a:r>
              <a:rPr sz="1050" spc="114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upgrades</a:t>
            </a:r>
            <a:r>
              <a:rPr sz="1050" spc="114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and</a:t>
            </a:r>
            <a:r>
              <a:rPr sz="1050" spc="11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complimentary</a:t>
            </a:r>
            <a:r>
              <a:rPr sz="1050" spc="114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breakfast</a:t>
            </a:r>
            <a:r>
              <a:rPr sz="1050" spc="10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with</a:t>
            </a:r>
            <a:r>
              <a:rPr sz="1050" spc="11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</a:t>
            </a:r>
            <a:r>
              <a:rPr sz="1050" spc="114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suite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booking</a:t>
            </a:r>
            <a:r>
              <a:rPr sz="1050" spc="13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at</a:t>
            </a:r>
            <a:r>
              <a:rPr sz="1050" spc="1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[hotel</a:t>
            </a:r>
            <a:r>
              <a:rPr sz="1050" b="1" spc="1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name]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,</a:t>
            </a:r>
            <a:r>
              <a:rPr sz="1050" spc="14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[location]</a:t>
            </a:r>
            <a:endParaRPr sz="1050">
              <a:latin typeface="Arial"/>
              <a:cs typeface="Arial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big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break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deserve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awaits!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  <a:tab pos="308038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Special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oﬀer!!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Book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now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and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avail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discount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30" dirty="0">
                <a:solidFill>
                  <a:srgbClr val="F3F5FB"/>
                </a:solidFill>
                <a:latin typeface="Arial Unicode MS"/>
                <a:cs typeface="Arial Unicode MS"/>
              </a:rPr>
              <a:t>of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[discount</a:t>
            </a:r>
            <a:r>
              <a:rPr sz="1050" b="1" spc="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spc="-25" dirty="0">
                <a:solidFill>
                  <a:srgbClr val="FFFF00"/>
                </a:solidFill>
                <a:latin typeface="Arial"/>
                <a:cs typeface="Arial"/>
              </a:rPr>
              <a:t>%]</a:t>
            </a:r>
            <a:endParaRPr sz="1050">
              <a:latin typeface="Arial"/>
              <a:cs typeface="Arial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Best</a:t>
            </a:r>
            <a:r>
              <a:rPr sz="1050" spc="1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Oﬀer</a:t>
            </a:r>
            <a:r>
              <a:rPr sz="1050" spc="2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for</a:t>
            </a:r>
            <a:r>
              <a:rPr sz="1050" spc="2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1050" spc="1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95" dirty="0">
                <a:solidFill>
                  <a:srgbClr val="F3F5FB"/>
                </a:solidFill>
                <a:latin typeface="Arial Unicode MS"/>
                <a:cs typeface="Arial Unicode MS"/>
              </a:rPr>
              <a:t>oﬀ</a:t>
            </a:r>
            <a:r>
              <a:rPr sz="1050" spc="2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season</a:t>
            </a:r>
            <a:r>
              <a:rPr sz="1050" spc="2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escape!!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  <a:tab pos="285051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Last</a:t>
            </a:r>
            <a:r>
              <a:rPr sz="1050" spc="1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minute</a:t>
            </a:r>
            <a:r>
              <a:rPr sz="1050" spc="1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oﬀer!</a:t>
            </a:r>
            <a:r>
              <a:rPr sz="1050" spc="1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Book</a:t>
            </a:r>
            <a:r>
              <a:rPr sz="1050" spc="1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now</a:t>
            </a:r>
            <a:r>
              <a:rPr sz="1050" spc="2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and</a:t>
            </a:r>
            <a:r>
              <a:rPr sz="1050" spc="1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get</a:t>
            </a:r>
            <a:r>
              <a:rPr sz="1050" spc="1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35" dirty="0">
                <a:solidFill>
                  <a:srgbClr val="F3F5FB"/>
                </a:solidFill>
                <a:latin typeface="Arial Unicode MS"/>
                <a:cs typeface="Arial Unicode MS"/>
              </a:rPr>
              <a:t>upto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[discount</a:t>
            </a:r>
            <a:r>
              <a:rPr sz="1050" b="1" spc="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%]</a:t>
            </a:r>
            <a:r>
              <a:rPr sz="1050" b="1" spc="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spc="-50" dirty="0">
                <a:solidFill>
                  <a:srgbClr val="F3F5FB"/>
                </a:solidFill>
                <a:latin typeface="Arial Unicode MS"/>
                <a:cs typeface="Arial Unicode MS"/>
              </a:rPr>
              <a:t>!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30" dirty="0">
                <a:solidFill>
                  <a:srgbClr val="F3F5FB"/>
                </a:solidFill>
                <a:latin typeface="Arial Unicode MS"/>
                <a:cs typeface="Arial Unicode MS"/>
              </a:rPr>
              <a:t>Save</a:t>
            </a:r>
            <a:r>
              <a:rPr sz="1050" spc="11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1050" spc="11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money</a:t>
            </a:r>
            <a:r>
              <a:rPr sz="1050" spc="12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by</a:t>
            </a:r>
            <a:r>
              <a:rPr sz="1050" spc="11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travelling</a:t>
            </a:r>
            <a:r>
              <a:rPr sz="1050" spc="114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during</a:t>
            </a:r>
            <a:r>
              <a:rPr sz="1050" spc="11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95" dirty="0">
                <a:solidFill>
                  <a:srgbClr val="F3F5FB"/>
                </a:solidFill>
                <a:latin typeface="Arial Unicode MS"/>
                <a:cs typeface="Arial Unicode MS"/>
              </a:rPr>
              <a:t>oﬀ</a:t>
            </a:r>
            <a:r>
              <a:rPr sz="1050" spc="12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season!</a:t>
            </a:r>
            <a:endParaRPr sz="105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31352" y="1950958"/>
            <a:ext cx="973455" cy="2571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00" b="1" spc="-10" dirty="0">
                <a:solidFill>
                  <a:srgbClr val="F3F5FB"/>
                </a:solidFill>
                <a:latin typeface="Arial"/>
                <a:cs typeface="Arial"/>
              </a:rPr>
              <a:t>Hashtags: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42017" y="2497086"/>
            <a:ext cx="1176655" cy="2742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980" indent="-81915">
              <a:lnSpc>
                <a:spcPct val="100000"/>
              </a:lnSpc>
              <a:spcBef>
                <a:spcPts val="100"/>
              </a:spcBef>
              <a:buSzPct val="90476"/>
              <a:buFont typeface="Arial"/>
              <a:buChar char="●"/>
              <a:tabLst>
                <a:tab pos="94615" algn="l"/>
                <a:tab pos="313055" algn="l"/>
              </a:tabLst>
            </a:pP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#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[HotelName]</a:t>
            </a:r>
            <a:endParaRPr sz="1050">
              <a:latin typeface="Arial"/>
              <a:cs typeface="Arial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  <a:tab pos="313055" algn="l"/>
              </a:tabLst>
            </a:pP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#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[Location]</a:t>
            </a:r>
            <a:endParaRPr sz="1050">
              <a:latin typeface="Arial"/>
              <a:cs typeface="Arial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#OﬀSeason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#HotelDiscount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#PromoCode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#BestDeals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#SpecialOﬀer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#HotelRoom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#SpecialDeals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#BookNow</a:t>
            </a:r>
            <a:endParaRPr sz="1050">
              <a:latin typeface="Arial Unicode MS"/>
              <a:cs typeface="Arial Unicode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-2857" y="770737"/>
            <a:ext cx="10699115" cy="6015355"/>
            <a:chOff x="-2857" y="770737"/>
            <a:chExt cx="10699115" cy="6015355"/>
          </a:xfrm>
        </p:grpSpPr>
        <p:sp>
          <p:nvSpPr>
            <p:cNvPr id="7" name="object 7"/>
            <p:cNvSpPr/>
            <p:nvPr/>
          </p:nvSpPr>
          <p:spPr>
            <a:xfrm>
              <a:off x="0" y="6482461"/>
              <a:ext cx="10693400" cy="303530"/>
            </a:xfrm>
            <a:custGeom>
              <a:avLst/>
              <a:gdLst/>
              <a:ahLst/>
              <a:cxnLst/>
              <a:rect l="l" t="t" r="r" b="b"/>
              <a:pathLst>
                <a:path w="10693400" h="303529">
                  <a:moveTo>
                    <a:pt x="0" y="0"/>
                  </a:moveTo>
                  <a:lnTo>
                    <a:pt x="10693400" y="0"/>
                  </a:lnTo>
                  <a:lnTo>
                    <a:pt x="10693400" y="303301"/>
                  </a:lnTo>
                  <a:lnTo>
                    <a:pt x="0" y="303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3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770737"/>
              <a:ext cx="10693400" cy="702945"/>
            </a:xfrm>
            <a:custGeom>
              <a:avLst/>
              <a:gdLst/>
              <a:ahLst/>
              <a:cxnLst/>
              <a:rect l="l" t="t" r="r" b="b"/>
              <a:pathLst>
                <a:path w="10693400" h="702944">
                  <a:moveTo>
                    <a:pt x="10693400" y="702462"/>
                  </a:moveTo>
                  <a:lnTo>
                    <a:pt x="0" y="702462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7024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1473200"/>
              <a:ext cx="10693400" cy="0"/>
            </a:xfrm>
            <a:custGeom>
              <a:avLst/>
              <a:gdLst/>
              <a:ahLst/>
              <a:cxnLst/>
              <a:rect l="l" t="t" r="r" b="b"/>
              <a:pathLst>
                <a:path w="10693400">
                  <a:moveTo>
                    <a:pt x="10693400" y="0"/>
                  </a:moveTo>
                  <a:lnTo>
                    <a:pt x="0" y="0"/>
                  </a:lnTo>
                </a:path>
              </a:pathLst>
            </a:custGeom>
            <a:ln w="556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327290" y="925385"/>
            <a:ext cx="402971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spc="145" dirty="0">
                <a:solidFill>
                  <a:srgbClr val="000000"/>
                </a:solidFill>
              </a:rPr>
              <a:t>Oﬀ</a:t>
            </a:r>
            <a:r>
              <a:rPr sz="2100" spc="-90" dirty="0">
                <a:solidFill>
                  <a:srgbClr val="000000"/>
                </a:solidFill>
              </a:rPr>
              <a:t> </a:t>
            </a:r>
            <a:r>
              <a:rPr sz="2100" dirty="0">
                <a:solidFill>
                  <a:srgbClr val="000000"/>
                </a:solidFill>
              </a:rPr>
              <a:t>Season</a:t>
            </a:r>
            <a:r>
              <a:rPr sz="2100" spc="-80" dirty="0">
                <a:solidFill>
                  <a:srgbClr val="000000"/>
                </a:solidFill>
              </a:rPr>
              <a:t> </a:t>
            </a:r>
            <a:r>
              <a:rPr sz="2100" spc="-20" dirty="0">
                <a:solidFill>
                  <a:srgbClr val="000000"/>
                </a:solidFill>
              </a:rPr>
              <a:t>Posts</a:t>
            </a:r>
            <a:r>
              <a:rPr sz="2100" spc="-75" dirty="0">
                <a:solidFill>
                  <a:srgbClr val="000000"/>
                </a:solidFill>
              </a:rPr>
              <a:t> </a:t>
            </a:r>
            <a:r>
              <a:rPr sz="2100" spc="80" dirty="0">
                <a:solidFill>
                  <a:srgbClr val="000000"/>
                </a:solidFill>
              </a:rPr>
              <a:t>for</a:t>
            </a:r>
            <a:r>
              <a:rPr sz="2100" spc="-85" dirty="0">
                <a:solidFill>
                  <a:srgbClr val="000000"/>
                </a:solidFill>
              </a:rPr>
              <a:t> </a:t>
            </a:r>
            <a:r>
              <a:rPr sz="2100" spc="-10" dirty="0">
                <a:solidFill>
                  <a:srgbClr val="000000"/>
                </a:solidFill>
              </a:rPr>
              <a:t>Facebook</a:t>
            </a:r>
            <a:endParaRPr sz="2100"/>
          </a:p>
        </p:txBody>
      </p:sp>
      <p:sp>
        <p:nvSpPr>
          <p:cNvPr id="11" name="object 11"/>
          <p:cNvSpPr txBox="1"/>
          <p:nvPr/>
        </p:nvSpPr>
        <p:spPr>
          <a:xfrm>
            <a:off x="395540" y="1931443"/>
            <a:ext cx="1087120" cy="2571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00" b="1" spc="-10" dirty="0">
                <a:solidFill>
                  <a:srgbClr val="F3F5FB"/>
                </a:solidFill>
                <a:latin typeface="Arial"/>
                <a:cs typeface="Arial"/>
              </a:rPr>
              <a:t>Templates: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9850488" y="1208481"/>
            <a:ext cx="536575" cy="538480"/>
            <a:chOff x="9850488" y="1208481"/>
            <a:chExt cx="536575" cy="538480"/>
          </a:xfrm>
        </p:grpSpPr>
        <p:sp>
          <p:nvSpPr>
            <p:cNvPr id="13" name="object 13"/>
            <p:cNvSpPr/>
            <p:nvPr/>
          </p:nvSpPr>
          <p:spPr>
            <a:xfrm>
              <a:off x="9850488" y="1208481"/>
              <a:ext cx="536575" cy="538480"/>
            </a:xfrm>
            <a:custGeom>
              <a:avLst/>
              <a:gdLst/>
              <a:ahLst/>
              <a:cxnLst/>
              <a:rect l="l" t="t" r="r" b="b"/>
              <a:pathLst>
                <a:path w="536575" h="538480">
                  <a:moveTo>
                    <a:pt x="267982" y="538416"/>
                  </a:moveTo>
                  <a:lnTo>
                    <a:pt x="219764" y="533879"/>
                  </a:lnTo>
                  <a:lnTo>
                    <a:pt x="174401" y="521237"/>
                  </a:lnTo>
                  <a:lnTo>
                    <a:pt x="132646" y="501245"/>
                  </a:lnTo>
                  <a:lnTo>
                    <a:pt x="95250" y="474659"/>
                  </a:lnTo>
                  <a:lnTo>
                    <a:pt x="62966" y="442232"/>
                  </a:lnTo>
                  <a:lnTo>
                    <a:pt x="36547" y="404721"/>
                  </a:lnTo>
                  <a:lnTo>
                    <a:pt x="16744" y="362879"/>
                  </a:lnTo>
                  <a:lnTo>
                    <a:pt x="4311" y="317463"/>
                  </a:lnTo>
                  <a:lnTo>
                    <a:pt x="0" y="269227"/>
                  </a:lnTo>
                  <a:lnTo>
                    <a:pt x="4311" y="220979"/>
                  </a:lnTo>
                  <a:lnTo>
                    <a:pt x="16744" y="175554"/>
                  </a:lnTo>
                  <a:lnTo>
                    <a:pt x="36547" y="133706"/>
                  </a:lnTo>
                  <a:lnTo>
                    <a:pt x="62966" y="96190"/>
                  </a:lnTo>
                  <a:lnTo>
                    <a:pt x="95250" y="63760"/>
                  </a:lnTo>
                  <a:lnTo>
                    <a:pt x="132646" y="37171"/>
                  </a:lnTo>
                  <a:lnTo>
                    <a:pt x="174401" y="17179"/>
                  </a:lnTo>
                  <a:lnTo>
                    <a:pt x="219764" y="4537"/>
                  </a:lnTo>
                  <a:lnTo>
                    <a:pt x="267982" y="0"/>
                  </a:lnTo>
                  <a:lnTo>
                    <a:pt x="316200" y="4537"/>
                  </a:lnTo>
                  <a:lnTo>
                    <a:pt x="361565" y="17179"/>
                  </a:lnTo>
                  <a:lnTo>
                    <a:pt x="403322" y="37171"/>
                  </a:lnTo>
                  <a:lnTo>
                    <a:pt x="440720" y="63760"/>
                  </a:lnTo>
                  <a:lnTo>
                    <a:pt x="473006" y="96190"/>
                  </a:lnTo>
                  <a:lnTo>
                    <a:pt x="499427" y="133706"/>
                  </a:lnTo>
                  <a:lnTo>
                    <a:pt x="519231" y="175554"/>
                  </a:lnTo>
                  <a:lnTo>
                    <a:pt x="531666" y="220979"/>
                  </a:lnTo>
                  <a:lnTo>
                    <a:pt x="535978" y="269227"/>
                  </a:lnTo>
                  <a:lnTo>
                    <a:pt x="531666" y="317463"/>
                  </a:lnTo>
                  <a:lnTo>
                    <a:pt x="519231" y="362879"/>
                  </a:lnTo>
                  <a:lnTo>
                    <a:pt x="499427" y="404721"/>
                  </a:lnTo>
                  <a:lnTo>
                    <a:pt x="473006" y="442232"/>
                  </a:lnTo>
                  <a:lnTo>
                    <a:pt x="440720" y="474659"/>
                  </a:lnTo>
                  <a:lnTo>
                    <a:pt x="403322" y="501245"/>
                  </a:lnTo>
                  <a:lnTo>
                    <a:pt x="361565" y="521237"/>
                  </a:lnTo>
                  <a:lnTo>
                    <a:pt x="316200" y="533879"/>
                  </a:lnTo>
                  <a:lnTo>
                    <a:pt x="267982" y="538416"/>
                  </a:lnTo>
                  <a:close/>
                </a:path>
              </a:pathLst>
            </a:custGeom>
            <a:solidFill>
              <a:srgbClr val="223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71100" y="1364653"/>
              <a:ext cx="101053" cy="222846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2814837" y="6539933"/>
            <a:ext cx="5057140" cy="18732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900" spc="-10" dirty="0">
                <a:solidFill>
                  <a:srgbClr val="FFF400"/>
                </a:solidFill>
                <a:latin typeface="Arial Unicode MS"/>
                <a:cs typeface="Arial Unicode MS"/>
              </a:rPr>
              <a:t>NOTE</a:t>
            </a:r>
            <a:r>
              <a:rPr sz="900" spc="-10" dirty="0">
                <a:solidFill>
                  <a:srgbClr val="F3F5FB"/>
                </a:solidFill>
                <a:latin typeface="Arial Unicode MS"/>
                <a:cs typeface="Arial Unicode MS"/>
              </a:rPr>
              <a:t>: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0" dirty="0">
                <a:solidFill>
                  <a:srgbClr val="F3F5FB"/>
                </a:solidFill>
                <a:latin typeface="Arial Unicode MS"/>
                <a:cs typeface="Arial Unicode MS"/>
              </a:rPr>
              <a:t>content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0" dirty="0">
                <a:solidFill>
                  <a:srgbClr val="F3F5FB"/>
                </a:solidFill>
                <a:latin typeface="Arial Unicode MS"/>
                <a:cs typeface="Arial Unicode MS"/>
              </a:rPr>
              <a:t>in</a:t>
            </a:r>
            <a:r>
              <a:rPr sz="90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FF400"/>
                </a:solidFill>
                <a:latin typeface="Arial Unicode MS"/>
                <a:cs typeface="Arial Unicode MS"/>
              </a:rPr>
              <a:t>[brackets]</a:t>
            </a:r>
            <a:r>
              <a:rPr sz="900" spc="80" dirty="0">
                <a:solidFill>
                  <a:srgbClr val="FFF400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is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variable.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Please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5" dirty="0">
                <a:solidFill>
                  <a:srgbClr val="F3F5FB"/>
                </a:solidFill>
                <a:latin typeface="Arial Unicode MS"/>
                <a:cs typeface="Arial Unicode MS"/>
              </a:rPr>
              <a:t>modify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5" dirty="0">
                <a:solidFill>
                  <a:srgbClr val="F3F5FB"/>
                </a:solidFill>
                <a:latin typeface="Arial Unicode MS"/>
                <a:cs typeface="Arial Unicode MS"/>
              </a:rPr>
              <a:t>it</a:t>
            </a:r>
            <a:r>
              <a:rPr sz="90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according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to </a:t>
            </a:r>
            <a:r>
              <a:rPr sz="900" spc="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40" dirty="0">
                <a:solidFill>
                  <a:srgbClr val="F3F5FB"/>
                </a:solidFill>
                <a:latin typeface="Arial Unicode MS"/>
                <a:cs typeface="Arial Unicode MS"/>
              </a:rPr>
              <a:t>requirement.</a:t>
            </a:r>
            <a:endParaRPr sz="9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1251" y="1473200"/>
            <a:ext cx="5302250" cy="5009515"/>
          </a:xfrm>
          <a:custGeom>
            <a:avLst/>
            <a:gdLst/>
            <a:ahLst/>
            <a:cxnLst/>
            <a:rect l="l" t="t" r="r" b="b"/>
            <a:pathLst>
              <a:path w="5302250" h="5009515">
                <a:moveTo>
                  <a:pt x="0" y="5009261"/>
                </a:moveTo>
                <a:lnTo>
                  <a:pt x="5302148" y="5009261"/>
                </a:lnTo>
                <a:lnTo>
                  <a:pt x="5302148" y="0"/>
                </a:lnTo>
                <a:lnTo>
                  <a:pt x="0" y="0"/>
                </a:lnTo>
                <a:lnTo>
                  <a:pt x="0" y="5009261"/>
                </a:lnTo>
                <a:close/>
              </a:path>
            </a:pathLst>
          </a:custGeom>
          <a:solidFill>
            <a:srgbClr val="F3F5FB">
              <a:alpha val="941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6209" y="2412430"/>
            <a:ext cx="4496435" cy="2398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615" marR="147320" indent="-94615">
              <a:lnSpc>
                <a:spcPct val="128800"/>
              </a:lnSpc>
              <a:spcBef>
                <a:spcPts val="10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Make</a:t>
            </a:r>
            <a:r>
              <a:rPr sz="1050" spc="14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1050" spc="14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monsoons</a:t>
            </a:r>
            <a:r>
              <a:rPr sz="1050" spc="15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truly</a:t>
            </a:r>
            <a:r>
              <a:rPr sz="1050" spc="14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magical</a:t>
            </a:r>
            <a:r>
              <a:rPr sz="1050" spc="14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by</a:t>
            </a:r>
            <a:r>
              <a:rPr sz="1050" spc="15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exploring</a:t>
            </a:r>
            <a:r>
              <a:rPr sz="1050" spc="14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1050" spc="15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most</a:t>
            </a:r>
            <a:r>
              <a:rPr sz="1050" spc="14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exotic</a:t>
            </a:r>
            <a:r>
              <a:rPr sz="1050" spc="14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25" dirty="0">
                <a:solidFill>
                  <a:srgbClr val="F3F5FB"/>
                </a:solidFill>
                <a:latin typeface="Arial Unicode MS"/>
                <a:cs typeface="Arial Unicode MS"/>
              </a:rPr>
              <a:t>and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charming</a:t>
            </a:r>
            <a:r>
              <a:rPr sz="1050" spc="13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locations</a:t>
            </a:r>
            <a:r>
              <a:rPr sz="1050" spc="13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of</a:t>
            </a:r>
            <a:r>
              <a:rPr sz="1050" spc="15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[location]</a:t>
            </a:r>
            <a:endParaRPr sz="1050">
              <a:latin typeface="Arial"/>
              <a:cs typeface="Arial"/>
            </a:endParaRPr>
          </a:p>
          <a:p>
            <a:pPr marL="94615" marR="65405" indent="-94615">
              <a:lnSpc>
                <a:spcPct val="128800"/>
              </a:lnSpc>
              <a:spcBef>
                <a:spcPts val="610"/>
              </a:spcBef>
              <a:buSzPct val="90476"/>
              <a:buFont typeface="Arial"/>
              <a:buChar char="●"/>
              <a:tabLst>
                <a:tab pos="94615" algn="l"/>
                <a:tab pos="220535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Redeﬁning</a:t>
            </a:r>
            <a:r>
              <a:rPr sz="1050" spc="13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style</a:t>
            </a:r>
            <a:r>
              <a:rPr sz="1050" spc="13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and</a:t>
            </a:r>
            <a:r>
              <a:rPr sz="1050" spc="14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comfort,</a:t>
            </a:r>
            <a:r>
              <a:rPr sz="1050" spc="14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50" dirty="0">
                <a:solidFill>
                  <a:srgbClr val="F3F5FB"/>
                </a:solidFill>
                <a:latin typeface="Arial Unicode MS"/>
                <a:cs typeface="Arial Unicode MS"/>
              </a:rPr>
              <a:t>@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[hotelname]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,</a:t>
            </a:r>
            <a:r>
              <a:rPr sz="1050" spc="15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[location]</a:t>
            </a:r>
            <a:r>
              <a:rPr sz="1050" b="1" spc="15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is</a:t>
            </a:r>
            <a:r>
              <a:rPr sz="1050" spc="14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1050" spc="15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ideal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destination</a:t>
            </a:r>
            <a:r>
              <a:rPr sz="1050" spc="12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for</a:t>
            </a:r>
            <a:r>
              <a:rPr sz="1050" spc="12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some</a:t>
            </a:r>
            <a:r>
              <a:rPr sz="1050" spc="12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time-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oﬀ</a:t>
            </a:r>
            <a:r>
              <a:rPr sz="1050" spc="12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from</a:t>
            </a:r>
            <a:r>
              <a:rPr sz="1050" spc="12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1050" spc="12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hectic</a:t>
            </a:r>
            <a:r>
              <a:rPr sz="1050" spc="12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schedule!</a:t>
            </a:r>
            <a:endParaRPr sz="1050">
              <a:latin typeface="Arial Unicode MS"/>
              <a:cs typeface="Arial Unicode MS"/>
            </a:endParaRPr>
          </a:p>
          <a:p>
            <a:pPr marL="94615" marR="5080" indent="-94615">
              <a:lnSpc>
                <a:spcPct val="128800"/>
              </a:lnSpc>
              <a:spcBef>
                <a:spcPts val="615"/>
              </a:spcBef>
              <a:buSzPct val="90476"/>
              <a:buFont typeface="Arial"/>
              <a:buChar char="●"/>
              <a:tabLst>
                <a:tab pos="94615" algn="l"/>
                <a:tab pos="2373630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Find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perfect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#WeTime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with</a:t>
            </a:r>
            <a:r>
              <a:rPr sz="1050" spc="9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50" dirty="0">
                <a:solidFill>
                  <a:srgbClr val="F3F5FB"/>
                </a:solidFill>
                <a:latin typeface="Arial Unicode MS"/>
                <a:cs typeface="Arial Unicode MS"/>
              </a:rPr>
              <a:t>@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[hotelname]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.</a:t>
            </a:r>
            <a:r>
              <a:rPr sz="1050" spc="14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Book</a:t>
            </a:r>
            <a:r>
              <a:rPr sz="1050" spc="14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1050" spc="13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stay</a:t>
            </a:r>
            <a:r>
              <a:rPr sz="1050" spc="15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25" dirty="0">
                <a:solidFill>
                  <a:srgbClr val="F3F5FB"/>
                </a:solidFill>
                <a:latin typeface="Arial Unicode MS"/>
                <a:cs typeface="Arial Unicode MS"/>
              </a:rPr>
              <a:t>now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and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get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[discount</a:t>
            </a:r>
            <a:r>
              <a:rPr sz="1050" b="1" spc="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%]</a:t>
            </a:r>
            <a:r>
              <a:rPr sz="1050" b="1" spc="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oﬀ,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link</a:t>
            </a:r>
            <a:r>
              <a:rPr sz="1050" spc="4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in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20" dirty="0">
                <a:solidFill>
                  <a:srgbClr val="F3F5FB"/>
                </a:solidFill>
                <a:latin typeface="Arial Unicode MS"/>
                <a:cs typeface="Arial Unicode MS"/>
              </a:rPr>
              <a:t>bio!</a:t>
            </a:r>
            <a:endParaRPr sz="1050">
              <a:latin typeface="Arial Unicode MS"/>
              <a:cs typeface="Arial Unicode MS"/>
            </a:endParaRPr>
          </a:p>
          <a:p>
            <a:pPr marL="94615" marR="306705" indent="-94615">
              <a:lnSpc>
                <a:spcPct val="128800"/>
              </a:lnSpc>
              <a:spcBef>
                <a:spcPts val="61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Sunny</a:t>
            </a: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skies.</a:t>
            </a: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Delicious</a:t>
            </a:r>
            <a:r>
              <a:rPr sz="1050" spc="4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cuisine.</a:t>
            </a: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Cold</a:t>
            </a: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drinks.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That’s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recipe</a:t>
            </a:r>
            <a:r>
              <a:rPr sz="1050" spc="4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for</a:t>
            </a: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50" dirty="0">
                <a:solidFill>
                  <a:srgbClr val="F3F5FB"/>
                </a:solidFill>
                <a:latin typeface="Arial Unicode MS"/>
                <a:cs typeface="Arial Unicode MS"/>
              </a:rPr>
              <a:t>a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productive</a:t>
            </a:r>
            <a:r>
              <a:rPr sz="1050" spc="1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weekend</a:t>
            </a:r>
            <a:r>
              <a:rPr sz="1050" spc="1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at</a:t>
            </a:r>
            <a:r>
              <a:rPr sz="1050" spc="1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@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[hotelname]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.</a:t>
            </a:r>
            <a:endParaRPr sz="1050">
              <a:latin typeface="Arial Unicode MS"/>
              <a:cs typeface="Arial Unicode MS"/>
            </a:endParaRPr>
          </a:p>
          <a:p>
            <a:pPr marL="128270" marR="632460" indent="-128270">
              <a:lnSpc>
                <a:spcPct val="128800"/>
              </a:lnSpc>
              <a:spcBef>
                <a:spcPts val="610"/>
              </a:spcBef>
              <a:buSzPct val="90476"/>
              <a:buFont typeface="Arial"/>
              <a:buChar char="●"/>
              <a:tabLst>
                <a:tab pos="128270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Disconnect</a:t>
            </a:r>
            <a:r>
              <a:rPr sz="1050" spc="9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from</a:t>
            </a:r>
            <a:r>
              <a:rPr sz="1050" spc="9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1050" spc="10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hectic</a:t>
            </a:r>
            <a:r>
              <a:rPr sz="1050" spc="10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city</a:t>
            </a:r>
            <a:r>
              <a:rPr sz="1050" spc="10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life</a:t>
            </a:r>
            <a:r>
              <a:rPr sz="1050" spc="9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and</a:t>
            </a:r>
            <a:r>
              <a:rPr sz="1050" spc="9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retreat</a:t>
            </a:r>
            <a:r>
              <a:rPr sz="1050" spc="9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to</a:t>
            </a:r>
            <a:r>
              <a:rPr sz="1050" spc="10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1050" spc="10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serene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@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[hotelname]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,</a:t>
            </a:r>
            <a:r>
              <a:rPr sz="1050" spc="19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[location]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.</a:t>
            </a:r>
            <a:endParaRPr sz="105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31352" y="1928680"/>
            <a:ext cx="973455" cy="2571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00" b="1" spc="-10" dirty="0">
                <a:solidFill>
                  <a:srgbClr val="F3F5FB"/>
                </a:solidFill>
                <a:latin typeface="Arial"/>
                <a:cs typeface="Arial"/>
              </a:rPr>
              <a:t>Hashtags: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42017" y="2441391"/>
            <a:ext cx="1176655" cy="2742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980" indent="-81915">
              <a:lnSpc>
                <a:spcPct val="100000"/>
              </a:lnSpc>
              <a:spcBef>
                <a:spcPts val="100"/>
              </a:spcBef>
              <a:buSzPct val="90476"/>
              <a:buFont typeface="Arial"/>
              <a:buChar char="●"/>
              <a:tabLst>
                <a:tab pos="94615" algn="l"/>
                <a:tab pos="313055" algn="l"/>
              </a:tabLst>
            </a:pP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#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[HotelName]</a:t>
            </a:r>
            <a:endParaRPr sz="1050">
              <a:latin typeface="Arial"/>
              <a:cs typeface="Arial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  <a:tab pos="313055" algn="l"/>
              </a:tabLst>
            </a:pP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#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[Location]</a:t>
            </a:r>
            <a:endParaRPr sz="1050">
              <a:latin typeface="Arial"/>
              <a:cs typeface="Arial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#MonsoonOﬀer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#BestDeals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#DirectBook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#OﬀSeason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#HotelDiscount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#BestOﬀer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#WeTime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#BookNow</a:t>
            </a:r>
            <a:endParaRPr sz="1050">
              <a:latin typeface="Arial Unicode MS"/>
              <a:cs typeface="Arial Unicode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-2857" y="770737"/>
            <a:ext cx="10699115" cy="6015355"/>
            <a:chOff x="-2857" y="770737"/>
            <a:chExt cx="10699115" cy="6015355"/>
          </a:xfrm>
        </p:grpSpPr>
        <p:sp>
          <p:nvSpPr>
            <p:cNvPr id="7" name="object 7"/>
            <p:cNvSpPr/>
            <p:nvPr/>
          </p:nvSpPr>
          <p:spPr>
            <a:xfrm>
              <a:off x="0" y="6482461"/>
              <a:ext cx="10693400" cy="303530"/>
            </a:xfrm>
            <a:custGeom>
              <a:avLst/>
              <a:gdLst/>
              <a:ahLst/>
              <a:cxnLst/>
              <a:rect l="l" t="t" r="r" b="b"/>
              <a:pathLst>
                <a:path w="10693400" h="303529">
                  <a:moveTo>
                    <a:pt x="0" y="0"/>
                  </a:moveTo>
                  <a:lnTo>
                    <a:pt x="10693400" y="0"/>
                  </a:lnTo>
                  <a:lnTo>
                    <a:pt x="10693400" y="303301"/>
                  </a:lnTo>
                  <a:lnTo>
                    <a:pt x="0" y="303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3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770737"/>
              <a:ext cx="10693400" cy="702945"/>
            </a:xfrm>
            <a:custGeom>
              <a:avLst/>
              <a:gdLst/>
              <a:ahLst/>
              <a:cxnLst/>
              <a:rect l="l" t="t" r="r" b="b"/>
              <a:pathLst>
                <a:path w="10693400" h="702944">
                  <a:moveTo>
                    <a:pt x="10693400" y="702462"/>
                  </a:moveTo>
                  <a:lnTo>
                    <a:pt x="0" y="702462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7024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1473200"/>
              <a:ext cx="10693400" cy="0"/>
            </a:xfrm>
            <a:custGeom>
              <a:avLst/>
              <a:gdLst/>
              <a:ahLst/>
              <a:cxnLst/>
              <a:rect l="l" t="t" r="r" b="b"/>
              <a:pathLst>
                <a:path w="10693400">
                  <a:moveTo>
                    <a:pt x="10693400" y="0"/>
                  </a:moveTo>
                  <a:lnTo>
                    <a:pt x="0" y="0"/>
                  </a:lnTo>
                </a:path>
              </a:pathLst>
            </a:custGeom>
            <a:ln w="556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276577" y="925385"/>
            <a:ext cx="413321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spc="145" dirty="0">
                <a:solidFill>
                  <a:srgbClr val="000000"/>
                </a:solidFill>
              </a:rPr>
              <a:t>Oﬀ</a:t>
            </a:r>
            <a:r>
              <a:rPr sz="2100" spc="-90" dirty="0">
                <a:solidFill>
                  <a:srgbClr val="000000"/>
                </a:solidFill>
              </a:rPr>
              <a:t> </a:t>
            </a:r>
            <a:r>
              <a:rPr sz="2100" dirty="0">
                <a:solidFill>
                  <a:srgbClr val="000000"/>
                </a:solidFill>
              </a:rPr>
              <a:t>Season</a:t>
            </a:r>
            <a:r>
              <a:rPr sz="2100" spc="-80" dirty="0">
                <a:solidFill>
                  <a:srgbClr val="000000"/>
                </a:solidFill>
              </a:rPr>
              <a:t> </a:t>
            </a:r>
            <a:r>
              <a:rPr sz="2100" spc="-20" dirty="0">
                <a:solidFill>
                  <a:srgbClr val="000000"/>
                </a:solidFill>
              </a:rPr>
              <a:t>Posts</a:t>
            </a:r>
            <a:r>
              <a:rPr sz="2100" spc="-75" dirty="0">
                <a:solidFill>
                  <a:srgbClr val="000000"/>
                </a:solidFill>
              </a:rPr>
              <a:t> </a:t>
            </a:r>
            <a:r>
              <a:rPr sz="2100" spc="80" dirty="0">
                <a:solidFill>
                  <a:srgbClr val="000000"/>
                </a:solidFill>
              </a:rPr>
              <a:t>for</a:t>
            </a:r>
            <a:r>
              <a:rPr sz="2100" spc="-85" dirty="0">
                <a:solidFill>
                  <a:srgbClr val="000000"/>
                </a:solidFill>
              </a:rPr>
              <a:t> </a:t>
            </a:r>
            <a:r>
              <a:rPr sz="2100" spc="60" dirty="0">
                <a:solidFill>
                  <a:srgbClr val="000000"/>
                </a:solidFill>
              </a:rPr>
              <a:t>Instagram</a:t>
            </a:r>
            <a:endParaRPr sz="2100"/>
          </a:p>
        </p:txBody>
      </p:sp>
      <p:sp>
        <p:nvSpPr>
          <p:cNvPr id="11" name="object 11"/>
          <p:cNvSpPr txBox="1"/>
          <p:nvPr/>
        </p:nvSpPr>
        <p:spPr>
          <a:xfrm>
            <a:off x="395540" y="1909165"/>
            <a:ext cx="1087120" cy="2571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00" b="1" spc="-10" dirty="0">
                <a:solidFill>
                  <a:srgbClr val="F3F5FB"/>
                </a:solidFill>
                <a:latin typeface="Arial"/>
                <a:cs typeface="Arial"/>
              </a:rPr>
              <a:t>Templates: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9817910" y="1206500"/>
            <a:ext cx="608965" cy="609600"/>
            <a:chOff x="9817910" y="1206500"/>
            <a:chExt cx="608965" cy="60960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17910" y="1206500"/>
              <a:ext cx="608789" cy="6096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87413" y="1374829"/>
              <a:ext cx="274185" cy="275608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2814837" y="6539933"/>
            <a:ext cx="5057140" cy="18732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900" spc="-10" dirty="0">
                <a:solidFill>
                  <a:srgbClr val="FFF400"/>
                </a:solidFill>
                <a:latin typeface="Arial Unicode MS"/>
                <a:cs typeface="Arial Unicode MS"/>
              </a:rPr>
              <a:t>NOTE</a:t>
            </a:r>
            <a:r>
              <a:rPr sz="900" spc="-10" dirty="0">
                <a:solidFill>
                  <a:srgbClr val="F3F5FB"/>
                </a:solidFill>
                <a:latin typeface="Arial Unicode MS"/>
                <a:cs typeface="Arial Unicode MS"/>
              </a:rPr>
              <a:t>: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0" dirty="0">
                <a:solidFill>
                  <a:srgbClr val="F3F5FB"/>
                </a:solidFill>
                <a:latin typeface="Arial Unicode MS"/>
                <a:cs typeface="Arial Unicode MS"/>
              </a:rPr>
              <a:t>content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0" dirty="0">
                <a:solidFill>
                  <a:srgbClr val="F3F5FB"/>
                </a:solidFill>
                <a:latin typeface="Arial Unicode MS"/>
                <a:cs typeface="Arial Unicode MS"/>
              </a:rPr>
              <a:t>in</a:t>
            </a:r>
            <a:r>
              <a:rPr sz="90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FF400"/>
                </a:solidFill>
                <a:latin typeface="Arial Unicode MS"/>
                <a:cs typeface="Arial Unicode MS"/>
              </a:rPr>
              <a:t>[brackets]</a:t>
            </a:r>
            <a:r>
              <a:rPr sz="900" spc="80" dirty="0">
                <a:solidFill>
                  <a:srgbClr val="FFF400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is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variable.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Please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5" dirty="0">
                <a:solidFill>
                  <a:srgbClr val="F3F5FB"/>
                </a:solidFill>
                <a:latin typeface="Arial Unicode MS"/>
                <a:cs typeface="Arial Unicode MS"/>
              </a:rPr>
              <a:t>modify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5" dirty="0">
                <a:solidFill>
                  <a:srgbClr val="F3F5FB"/>
                </a:solidFill>
                <a:latin typeface="Arial Unicode MS"/>
                <a:cs typeface="Arial Unicode MS"/>
              </a:rPr>
              <a:t>it</a:t>
            </a:r>
            <a:r>
              <a:rPr sz="90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according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to </a:t>
            </a:r>
            <a:r>
              <a:rPr sz="900" spc="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40" dirty="0">
                <a:solidFill>
                  <a:srgbClr val="F3F5FB"/>
                </a:solidFill>
                <a:latin typeface="Arial Unicode MS"/>
                <a:cs typeface="Arial Unicode MS"/>
              </a:rPr>
              <a:t>requirement.</a:t>
            </a:r>
            <a:endParaRPr sz="9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70737"/>
            <a:ext cx="10693400" cy="601503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65484" y="3158898"/>
            <a:ext cx="7951470" cy="6673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200" b="1" dirty="0">
                <a:solidFill>
                  <a:srgbClr val="F3F5FB"/>
                </a:solidFill>
                <a:latin typeface="Arial"/>
                <a:cs typeface="Arial"/>
              </a:rPr>
              <a:t>Examples</a:t>
            </a:r>
            <a:r>
              <a:rPr sz="4200" b="1" spc="-70" dirty="0">
                <a:solidFill>
                  <a:srgbClr val="F3F5FB"/>
                </a:solidFill>
                <a:latin typeface="Arial"/>
                <a:cs typeface="Arial"/>
              </a:rPr>
              <a:t> </a:t>
            </a:r>
            <a:r>
              <a:rPr sz="4200" b="1" spc="114" dirty="0">
                <a:solidFill>
                  <a:srgbClr val="F3F5FB"/>
                </a:solidFill>
                <a:latin typeface="Arial"/>
                <a:cs typeface="Arial"/>
              </a:rPr>
              <a:t>of</a:t>
            </a:r>
            <a:r>
              <a:rPr sz="4200" b="1" spc="-70" dirty="0">
                <a:solidFill>
                  <a:srgbClr val="F3F5FB"/>
                </a:solidFill>
                <a:latin typeface="Arial"/>
                <a:cs typeface="Arial"/>
              </a:rPr>
              <a:t> </a:t>
            </a:r>
            <a:r>
              <a:rPr sz="4200" b="1" spc="295" dirty="0">
                <a:solidFill>
                  <a:srgbClr val="F3F5FB"/>
                </a:solidFill>
                <a:latin typeface="Arial"/>
                <a:cs typeface="Arial"/>
              </a:rPr>
              <a:t>Oﬀ</a:t>
            </a:r>
            <a:r>
              <a:rPr sz="4200" b="1" spc="-80" dirty="0">
                <a:solidFill>
                  <a:srgbClr val="F3F5FB"/>
                </a:solidFill>
                <a:latin typeface="Arial"/>
                <a:cs typeface="Arial"/>
              </a:rPr>
              <a:t> </a:t>
            </a:r>
            <a:r>
              <a:rPr sz="4200" b="1" dirty="0">
                <a:solidFill>
                  <a:srgbClr val="F3F5FB"/>
                </a:solidFill>
                <a:latin typeface="Arial"/>
                <a:cs typeface="Arial"/>
              </a:rPr>
              <a:t>Season</a:t>
            </a:r>
            <a:r>
              <a:rPr sz="4200" b="1" spc="-70" dirty="0">
                <a:solidFill>
                  <a:srgbClr val="F3F5FB"/>
                </a:solidFill>
                <a:latin typeface="Arial"/>
                <a:cs typeface="Arial"/>
              </a:rPr>
              <a:t> </a:t>
            </a:r>
            <a:r>
              <a:rPr sz="4200" b="1" spc="-10" dirty="0">
                <a:solidFill>
                  <a:srgbClr val="F3F5FB"/>
                </a:solidFill>
                <a:latin typeface="Arial"/>
                <a:cs typeface="Arial"/>
              </a:rPr>
              <a:t>Posts:</a:t>
            </a:r>
            <a:endParaRPr sz="4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43440" y="4022661"/>
            <a:ext cx="579310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spc="-20" dirty="0">
                <a:solidFill>
                  <a:srgbClr val="F3F5FB"/>
                </a:solidFill>
                <a:latin typeface="Arial"/>
                <a:cs typeface="Arial"/>
              </a:rPr>
              <a:t>See</a:t>
            </a:r>
            <a:r>
              <a:rPr sz="2100" b="1" spc="-50" dirty="0">
                <a:solidFill>
                  <a:srgbClr val="F3F5FB"/>
                </a:solidFill>
                <a:latin typeface="Arial"/>
                <a:cs typeface="Arial"/>
              </a:rPr>
              <a:t> </a:t>
            </a:r>
            <a:r>
              <a:rPr sz="2100" b="1" spc="80" dirty="0">
                <a:solidFill>
                  <a:srgbClr val="F3F5FB"/>
                </a:solidFill>
                <a:latin typeface="Arial"/>
                <a:cs typeface="Arial"/>
              </a:rPr>
              <a:t>how</a:t>
            </a:r>
            <a:r>
              <a:rPr sz="2100" b="1" spc="-40" dirty="0">
                <a:solidFill>
                  <a:srgbClr val="F3F5FB"/>
                </a:solidFill>
                <a:latin typeface="Arial"/>
                <a:cs typeface="Arial"/>
              </a:rPr>
              <a:t> </a:t>
            </a:r>
            <a:r>
              <a:rPr sz="2100" b="1" spc="110" dirty="0">
                <a:solidFill>
                  <a:srgbClr val="F3F5FB"/>
                </a:solidFill>
                <a:latin typeface="Arial"/>
                <a:cs typeface="Arial"/>
              </a:rPr>
              <a:t>we</a:t>
            </a:r>
            <a:r>
              <a:rPr sz="2100" b="1" spc="-45" dirty="0">
                <a:solidFill>
                  <a:srgbClr val="F3F5FB"/>
                </a:solidFill>
                <a:latin typeface="Arial"/>
                <a:cs typeface="Arial"/>
              </a:rPr>
              <a:t> </a:t>
            </a:r>
            <a:r>
              <a:rPr sz="2100" b="1" spc="70" dirty="0">
                <a:solidFill>
                  <a:srgbClr val="F3F5FB"/>
                </a:solidFill>
                <a:latin typeface="Arial"/>
                <a:cs typeface="Arial"/>
              </a:rPr>
              <a:t>mixed</a:t>
            </a:r>
            <a:r>
              <a:rPr sz="2100" b="1" spc="-40" dirty="0">
                <a:solidFill>
                  <a:srgbClr val="F3F5FB"/>
                </a:solidFill>
                <a:latin typeface="Arial"/>
                <a:cs typeface="Arial"/>
              </a:rPr>
              <a:t> </a:t>
            </a:r>
            <a:r>
              <a:rPr sz="2100" b="1" spc="70" dirty="0">
                <a:solidFill>
                  <a:srgbClr val="F3F5FB"/>
                </a:solidFill>
                <a:latin typeface="Arial"/>
                <a:cs typeface="Arial"/>
              </a:rPr>
              <a:t>and</a:t>
            </a:r>
            <a:r>
              <a:rPr sz="2100" b="1" spc="-45" dirty="0">
                <a:solidFill>
                  <a:srgbClr val="F3F5FB"/>
                </a:solidFill>
                <a:latin typeface="Arial"/>
                <a:cs typeface="Arial"/>
              </a:rPr>
              <a:t> </a:t>
            </a:r>
            <a:r>
              <a:rPr sz="2100" b="1" spc="80" dirty="0">
                <a:solidFill>
                  <a:srgbClr val="F3F5FB"/>
                </a:solidFill>
                <a:latin typeface="Arial"/>
                <a:cs typeface="Arial"/>
              </a:rPr>
              <a:t>matched</a:t>
            </a:r>
            <a:r>
              <a:rPr sz="2100" b="1" spc="-45" dirty="0">
                <a:solidFill>
                  <a:srgbClr val="F3F5FB"/>
                </a:solidFill>
                <a:latin typeface="Arial"/>
                <a:cs typeface="Arial"/>
              </a:rPr>
              <a:t> </a:t>
            </a:r>
            <a:r>
              <a:rPr sz="2100" b="1" spc="55" dirty="0">
                <a:solidFill>
                  <a:srgbClr val="F3F5FB"/>
                </a:solidFill>
                <a:latin typeface="Arial"/>
                <a:cs typeface="Arial"/>
              </a:rPr>
              <a:t>templates!</a:t>
            </a:r>
            <a:endParaRPr sz="2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0737"/>
            <a:ext cx="10694035" cy="5890260"/>
            <a:chOff x="0" y="770737"/>
            <a:chExt cx="10694035" cy="5890260"/>
          </a:xfrm>
        </p:grpSpPr>
        <p:sp>
          <p:nvSpPr>
            <p:cNvPr id="3" name="object 3"/>
            <p:cNvSpPr/>
            <p:nvPr/>
          </p:nvSpPr>
          <p:spPr>
            <a:xfrm>
              <a:off x="205828" y="1463878"/>
              <a:ext cx="3348990" cy="4875530"/>
            </a:xfrm>
            <a:custGeom>
              <a:avLst/>
              <a:gdLst/>
              <a:ahLst/>
              <a:cxnLst/>
              <a:rect l="l" t="t" r="r" b="b"/>
              <a:pathLst>
                <a:path w="3348990" h="4875530">
                  <a:moveTo>
                    <a:pt x="3348875" y="4875110"/>
                  </a:moveTo>
                  <a:lnTo>
                    <a:pt x="0" y="4875110"/>
                  </a:lnTo>
                  <a:lnTo>
                    <a:pt x="0" y="0"/>
                  </a:lnTo>
                  <a:lnTo>
                    <a:pt x="3348875" y="0"/>
                  </a:lnTo>
                  <a:lnTo>
                    <a:pt x="3348875" y="487511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1828" y="3627742"/>
              <a:ext cx="3118637" cy="228960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663302" y="1487385"/>
              <a:ext cx="3348990" cy="4875530"/>
            </a:xfrm>
            <a:custGeom>
              <a:avLst/>
              <a:gdLst/>
              <a:ahLst/>
              <a:cxnLst/>
              <a:rect l="l" t="t" r="r" b="b"/>
              <a:pathLst>
                <a:path w="3348990" h="4875530">
                  <a:moveTo>
                    <a:pt x="3348875" y="4875110"/>
                  </a:moveTo>
                  <a:lnTo>
                    <a:pt x="0" y="4875110"/>
                  </a:lnTo>
                  <a:lnTo>
                    <a:pt x="0" y="0"/>
                  </a:lnTo>
                  <a:lnTo>
                    <a:pt x="3348875" y="0"/>
                  </a:lnTo>
                  <a:lnTo>
                    <a:pt x="3348875" y="487511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78503" y="3318624"/>
              <a:ext cx="3118599" cy="26038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5600" y="6160934"/>
              <a:ext cx="127000" cy="12556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79253" y="6156793"/>
            <a:ext cx="429259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Comments</a:t>
            </a:r>
            <a:endParaRPr sz="650">
              <a:latin typeface="Arial Unicode MS"/>
              <a:cs typeface="Arial Unicode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02761" y="6156793"/>
            <a:ext cx="23241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Share</a:t>
            </a:r>
            <a:endParaRPr sz="650">
              <a:latin typeface="Arial Unicode MS"/>
              <a:cs typeface="Arial Unicode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25500" y="6160935"/>
            <a:ext cx="850265" cy="138430"/>
            <a:chOff x="825500" y="6160935"/>
            <a:chExt cx="850265" cy="13843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5500" y="6172200"/>
              <a:ext cx="126212" cy="1270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49400" y="6160935"/>
              <a:ext cx="126352" cy="12556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427318" y="5943611"/>
            <a:ext cx="98044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  <a:tabLst>
                <a:tab pos="640715" algn="l"/>
              </a:tabLst>
            </a:pPr>
            <a:r>
              <a:rPr sz="650" dirty="0">
                <a:solidFill>
                  <a:srgbClr val="656565"/>
                </a:solidFill>
                <a:latin typeface="Arial Unicode MS"/>
                <a:cs typeface="Arial Unicode MS"/>
              </a:rPr>
              <a:t>5</a:t>
            </a:r>
            <a:r>
              <a:rPr sz="650" spc="-15" dirty="0">
                <a:solidFill>
                  <a:srgbClr val="656565"/>
                </a:solidFill>
                <a:latin typeface="Arial Unicode MS"/>
                <a:cs typeface="Arial Unicode MS"/>
              </a:rPr>
              <a:t> </a:t>
            </a: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Comments</a:t>
            </a:r>
            <a:r>
              <a:rPr sz="650" dirty="0">
                <a:solidFill>
                  <a:srgbClr val="656565"/>
                </a:solidFill>
                <a:latin typeface="Arial Unicode MS"/>
                <a:cs typeface="Arial Unicode MS"/>
              </a:rPr>
              <a:t>	2</a:t>
            </a:r>
            <a:r>
              <a:rPr sz="650" spc="-15" dirty="0">
                <a:solidFill>
                  <a:srgbClr val="656565"/>
                </a:solidFill>
                <a:latin typeface="Arial Unicode MS"/>
                <a:cs typeface="Arial Unicode MS"/>
              </a:rPr>
              <a:t> </a:t>
            </a: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Shares</a:t>
            </a:r>
            <a:endParaRPr sz="650">
              <a:latin typeface="Arial Unicode MS"/>
              <a:cs typeface="Arial Unicode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3694" y="5947689"/>
            <a:ext cx="212090" cy="3327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0"/>
              </a:spcBef>
            </a:pPr>
            <a:r>
              <a:rPr sz="650" spc="-25" dirty="0">
                <a:solidFill>
                  <a:srgbClr val="656565"/>
                </a:solidFill>
                <a:latin typeface="Arial Unicode MS"/>
                <a:cs typeface="Arial Unicode MS"/>
              </a:rPr>
              <a:t>73</a:t>
            </a:r>
            <a:endParaRPr sz="65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450">
              <a:latin typeface="Arial Unicode MS"/>
              <a:cs typeface="Arial Unicode MS"/>
            </a:endParaRPr>
          </a:p>
          <a:p>
            <a:pPr marR="52069" algn="r">
              <a:lnSpc>
                <a:spcPct val="100000"/>
              </a:lnSpc>
            </a:pPr>
            <a:r>
              <a:rPr sz="650" spc="-20" dirty="0">
                <a:solidFill>
                  <a:srgbClr val="656565"/>
                </a:solidFill>
                <a:latin typeface="Arial Unicode MS"/>
                <a:cs typeface="Arial Unicode MS"/>
              </a:rPr>
              <a:t>Like</a:t>
            </a:r>
            <a:endParaRPr sz="650">
              <a:latin typeface="Arial Unicode MS"/>
              <a:cs typeface="Arial Unicode MS"/>
            </a:endParaRPr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813383" y="6160935"/>
            <a:ext cx="123616" cy="125564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4437900" y="6156793"/>
            <a:ext cx="429259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Comments</a:t>
            </a:r>
            <a:endParaRPr sz="650">
              <a:latin typeface="Arial Unicode MS"/>
              <a:cs typeface="Arial Unicode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61408" y="6156793"/>
            <a:ext cx="23241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Share</a:t>
            </a:r>
            <a:endParaRPr sz="650">
              <a:latin typeface="Arial Unicode MS"/>
              <a:cs typeface="Arial Unicode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281233" y="6160935"/>
            <a:ext cx="849630" cy="138430"/>
            <a:chOff x="4281233" y="6160935"/>
            <a:chExt cx="849630" cy="138430"/>
          </a:xfrm>
        </p:grpSpPr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81233" y="6172200"/>
              <a:ext cx="125666" cy="1270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05252" y="6160935"/>
              <a:ext cx="125547" cy="125564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5930520" y="5943611"/>
            <a:ext cx="98044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  <a:tabLst>
                <a:tab pos="640715" algn="l"/>
              </a:tabLst>
            </a:pPr>
            <a:r>
              <a:rPr sz="650" dirty="0">
                <a:solidFill>
                  <a:srgbClr val="656565"/>
                </a:solidFill>
                <a:latin typeface="Arial Unicode MS"/>
                <a:cs typeface="Arial Unicode MS"/>
              </a:rPr>
              <a:t>8</a:t>
            </a:r>
            <a:r>
              <a:rPr sz="650" spc="-15" dirty="0">
                <a:solidFill>
                  <a:srgbClr val="656565"/>
                </a:solidFill>
                <a:latin typeface="Arial Unicode MS"/>
                <a:cs typeface="Arial Unicode MS"/>
              </a:rPr>
              <a:t> </a:t>
            </a: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Comments</a:t>
            </a:r>
            <a:r>
              <a:rPr sz="650" dirty="0">
                <a:solidFill>
                  <a:srgbClr val="656565"/>
                </a:solidFill>
                <a:latin typeface="Arial Unicode MS"/>
                <a:cs typeface="Arial Unicode MS"/>
              </a:rPr>
              <a:t>	4</a:t>
            </a:r>
            <a:r>
              <a:rPr sz="650" spc="-15" dirty="0">
                <a:solidFill>
                  <a:srgbClr val="656565"/>
                </a:solidFill>
                <a:latin typeface="Arial Unicode MS"/>
                <a:cs typeface="Arial Unicode MS"/>
              </a:rPr>
              <a:t> </a:t>
            </a: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Shares</a:t>
            </a:r>
            <a:endParaRPr sz="650">
              <a:latin typeface="Arial Unicode MS"/>
              <a:cs typeface="Arial Unicode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92341" y="5947689"/>
            <a:ext cx="167640" cy="3327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0960">
              <a:lnSpc>
                <a:spcPct val="100000"/>
              </a:lnSpc>
              <a:spcBef>
                <a:spcPts val="90"/>
              </a:spcBef>
            </a:pPr>
            <a:r>
              <a:rPr sz="650" spc="-25" dirty="0">
                <a:solidFill>
                  <a:srgbClr val="656565"/>
                </a:solidFill>
                <a:latin typeface="Arial Unicode MS"/>
                <a:cs typeface="Arial Unicode MS"/>
              </a:rPr>
              <a:t>85</a:t>
            </a:r>
            <a:endParaRPr sz="65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45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</a:pPr>
            <a:r>
              <a:rPr sz="650" spc="-20" dirty="0">
                <a:solidFill>
                  <a:srgbClr val="656565"/>
                </a:solidFill>
                <a:latin typeface="Arial Unicode MS"/>
                <a:cs typeface="Arial Unicode MS"/>
              </a:rPr>
              <a:t>Like</a:t>
            </a:r>
            <a:endParaRPr sz="650">
              <a:latin typeface="Arial Unicode MS"/>
              <a:cs typeface="Arial Unicode MS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12356" y="1487385"/>
            <a:ext cx="10175240" cy="4875530"/>
            <a:chOff x="312356" y="1487385"/>
            <a:chExt cx="10175240" cy="4875530"/>
          </a:xfrm>
        </p:grpSpPr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99281" y="5974562"/>
              <a:ext cx="225577" cy="8333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8463" y="5974562"/>
              <a:ext cx="225615" cy="8333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15213" y="6120803"/>
              <a:ext cx="6588125" cy="0"/>
            </a:xfrm>
            <a:custGeom>
              <a:avLst/>
              <a:gdLst/>
              <a:ahLst/>
              <a:cxnLst/>
              <a:rect l="l" t="t" r="r" b="b"/>
              <a:pathLst>
                <a:path w="6588125">
                  <a:moveTo>
                    <a:pt x="0" y="0"/>
                  </a:moveTo>
                  <a:lnTo>
                    <a:pt x="3130156" y="0"/>
                  </a:lnTo>
                </a:path>
                <a:path w="6588125">
                  <a:moveTo>
                    <a:pt x="3457473" y="0"/>
                  </a:moveTo>
                  <a:lnTo>
                    <a:pt x="6587629" y="0"/>
                  </a:lnTo>
                </a:path>
              </a:pathLst>
            </a:custGeom>
            <a:ln w="5569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138695" y="1487385"/>
              <a:ext cx="3348990" cy="4875530"/>
            </a:xfrm>
            <a:custGeom>
              <a:avLst/>
              <a:gdLst/>
              <a:ahLst/>
              <a:cxnLst/>
              <a:rect l="l" t="t" r="r" b="b"/>
              <a:pathLst>
                <a:path w="3348990" h="4875530">
                  <a:moveTo>
                    <a:pt x="3348875" y="4875110"/>
                  </a:moveTo>
                  <a:lnTo>
                    <a:pt x="0" y="4875110"/>
                  </a:lnTo>
                  <a:lnTo>
                    <a:pt x="0" y="0"/>
                  </a:lnTo>
                  <a:lnTo>
                    <a:pt x="3348875" y="0"/>
                  </a:lnTo>
                  <a:lnTo>
                    <a:pt x="3348875" y="487511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3803874" y="1798966"/>
            <a:ext cx="3061970" cy="14293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55300"/>
              </a:lnSpc>
              <a:spcBef>
                <a:spcPts val="95"/>
              </a:spcBef>
            </a:pPr>
            <a:r>
              <a:rPr sz="800" dirty="0">
                <a:latin typeface="Arial Unicode MS"/>
                <a:cs typeface="Arial Unicode MS"/>
              </a:rPr>
              <a:t>Exclusive</a:t>
            </a:r>
            <a:r>
              <a:rPr sz="800" spc="60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Oﬀer</a:t>
            </a:r>
            <a:r>
              <a:rPr sz="800" spc="60" dirty="0">
                <a:latin typeface="Arial Unicode MS"/>
                <a:cs typeface="Arial Unicode MS"/>
              </a:rPr>
              <a:t> </a:t>
            </a:r>
            <a:r>
              <a:rPr sz="800" spc="240" dirty="0">
                <a:latin typeface="Arial Unicode MS"/>
                <a:cs typeface="Arial Unicode MS"/>
              </a:rPr>
              <a:t>|</a:t>
            </a:r>
            <a:r>
              <a:rPr sz="800" spc="6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Book</a:t>
            </a:r>
            <a:r>
              <a:rPr sz="800" spc="6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your</a:t>
            </a:r>
            <a:r>
              <a:rPr sz="800" spc="6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stay</a:t>
            </a:r>
            <a:r>
              <a:rPr sz="800" spc="60" dirty="0">
                <a:latin typeface="Arial Unicode MS"/>
                <a:cs typeface="Arial Unicode MS"/>
              </a:rPr>
              <a:t> from </a:t>
            </a:r>
            <a:r>
              <a:rPr sz="800" spc="50" dirty="0">
                <a:latin typeface="Arial Unicode MS"/>
                <a:cs typeface="Arial Unicode MS"/>
              </a:rPr>
              <a:t>now</a:t>
            </a:r>
            <a:r>
              <a:rPr sz="800" spc="6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until</a:t>
            </a:r>
            <a:r>
              <a:rPr sz="800" spc="60" dirty="0">
                <a:latin typeface="Arial Unicode MS"/>
                <a:cs typeface="Arial Unicode MS"/>
              </a:rPr>
              <a:t> </a:t>
            </a:r>
            <a:r>
              <a:rPr sz="800" b="1" dirty="0">
                <a:latin typeface="Arial"/>
                <a:cs typeface="Arial"/>
              </a:rPr>
              <a:t>31</a:t>
            </a:r>
            <a:r>
              <a:rPr sz="800" b="1" spc="6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March</a:t>
            </a:r>
            <a:r>
              <a:rPr sz="800" b="1" spc="60" dirty="0">
                <a:latin typeface="Arial"/>
                <a:cs typeface="Arial"/>
              </a:rPr>
              <a:t> </a:t>
            </a:r>
            <a:r>
              <a:rPr sz="800" b="1" spc="-20" dirty="0">
                <a:latin typeface="Arial"/>
                <a:cs typeface="Arial"/>
              </a:rPr>
              <a:t>2020 </a:t>
            </a:r>
            <a:r>
              <a:rPr sz="800" spc="55" dirty="0">
                <a:latin typeface="Arial Unicode MS"/>
                <a:cs typeface="Arial Unicode MS"/>
              </a:rPr>
              <a:t>to</a:t>
            </a:r>
            <a:r>
              <a:rPr sz="800" spc="6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enjoy</a:t>
            </a:r>
            <a:r>
              <a:rPr sz="800" spc="65" dirty="0">
                <a:latin typeface="Arial Unicode MS"/>
                <a:cs typeface="Arial Unicode MS"/>
              </a:rPr>
              <a:t> </a:t>
            </a:r>
            <a:r>
              <a:rPr sz="800" spc="60" dirty="0">
                <a:latin typeface="Arial Unicode MS"/>
                <a:cs typeface="Arial Unicode MS"/>
              </a:rPr>
              <a:t>room</a:t>
            </a:r>
            <a:r>
              <a:rPr sz="800" spc="6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upgrades,</a:t>
            </a:r>
            <a:r>
              <a:rPr sz="800" spc="6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early</a:t>
            </a:r>
            <a:r>
              <a:rPr sz="800" spc="6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check-in</a:t>
            </a:r>
            <a:r>
              <a:rPr sz="800" spc="65" dirty="0">
                <a:latin typeface="Arial Unicode MS"/>
                <a:cs typeface="Arial Unicode MS"/>
              </a:rPr>
              <a:t> </a:t>
            </a:r>
            <a:r>
              <a:rPr sz="800" spc="55" dirty="0">
                <a:latin typeface="Arial Unicode MS"/>
                <a:cs typeface="Arial Unicode MS"/>
              </a:rPr>
              <a:t>&amp;</a:t>
            </a:r>
            <a:r>
              <a:rPr sz="800" spc="6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late</a:t>
            </a:r>
            <a:r>
              <a:rPr sz="800" spc="6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check-</a:t>
            </a:r>
            <a:r>
              <a:rPr sz="800" spc="55" dirty="0">
                <a:latin typeface="Arial Unicode MS"/>
                <a:cs typeface="Arial Unicode MS"/>
              </a:rPr>
              <a:t>out</a:t>
            </a:r>
            <a:r>
              <a:rPr sz="800" spc="65" dirty="0">
                <a:latin typeface="Arial Unicode MS"/>
                <a:cs typeface="Arial Unicode MS"/>
              </a:rPr>
              <a:t> </a:t>
            </a:r>
            <a:r>
              <a:rPr sz="800" spc="-25" dirty="0">
                <a:latin typeface="Arial Unicode MS"/>
                <a:cs typeface="Arial Unicode MS"/>
              </a:rPr>
              <a:t>and</a:t>
            </a:r>
            <a:r>
              <a:rPr sz="800" dirty="0">
                <a:latin typeface="Arial Unicode MS"/>
                <a:cs typeface="Arial Unicode MS"/>
              </a:rPr>
              <a:t> complimentary</a:t>
            </a:r>
            <a:r>
              <a:rPr sz="800" spc="1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breakfast</a:t>
            </a:r>
            <a:r>
              <a:rPr sz="800" spc="1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with</a:t>
            </a:r>
            <a:r>
              <a:rPr sz="800" spc="1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</a:t>
            </a:r>
            <a:r>
              <a:rPr sz="800" spc="1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suite</a:t>
            </a:r>
            <a:r>
              <a:rPr sz="800" spc="1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booking</a:t>
            </a:r>
            <a:r>
              <a:rPr sz="800" spc="1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at</a:t>
            </a:r>
            <a:r>
              <a:rPr sz="800" spc="185" dirty="0">
                <a:latin typeface="Arial Unicode MS"/>
                <a:cs typeface="Arial Unicode MS"/>
              </a:rPr>
              <a:t> </a:t>
            </a: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185" dirty="0">
                <a:latin typeface="Arial"/>
                <a:cs typeface="Arial"/>
              </a:rPr>
              <a:t> </a:t>
            </a:r>
            <a:r>
              <a:rPr sz="800" b="1" spc="-20" dirty="0">
                <a:latin typeface="Arial"/>
                <a:cs typeface="Arial"/>
              </a:rPr>
              <a:t>Casa </a:t>
            </a:r>
            <a:r>
              <a:rPr sz="800" b="1" dirty="0">
                <a:latin typeface="Arial"/>
                <a:cs typeface="Arial"/>
              </a:rPr>
              <a:t>Bella,</a:t>
            </a:r>
            <a:r>
              <a:rPr sz="800" b="1" spc="8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Bali</a:t>
            </a:r>
            <a:r>
              <a:rPr sz="800" spc="-10" dirty="0">
                <a:latin typeface="Arial Unicode MS"/>
                <a:cs typeface="Arial Unicode MS"/>
              </a:rPr>
              <a:t>.</a:t>
            </a:r>
            <a:endParaRPr sz="8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6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</a:pPr>
            <a:r>
              <a:rPr sz="850" b="1" spc="-10" dirty="0">
                <a:latin typeface="Arial"/>
                <a:cs typeface="Arial"/>
                <a:hlinkClick r:id="rId11"/>
              </a:rPr>
              <a:t>www.casabellabali.com</a:t>
            </a:r>
            <a:endParaRPr sz="850">
              <a:latin typeface="Arial"/>
              <a:cs typeface="Arial"/>
            </a:endParaRPr>
          </a:p>
          <a:p>
            <a:pPr marR="462280">
              <a:lnSpc>
                <a:spcPct val="155300"/>
              </a:lnSpc>
              <a:spcBef>
                <a:spcPts val="20"/>
              </a:spcBef>
            </a:pP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HotelCasaBella</a:t>
            </a:r>
            <a:r>
              <a:rPr sz="800" b="1" spc="290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Bali</a:t>
            </a:r>
            <a:r>
              <a:rPr sz="800" b="1" spc="29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#HotelDiscount</a:t>
            </a:r>
            <a:r>
              <a:rPr sz="800" spc="295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#PromoCode #BestDeals</a:t>
            </a:r>
            <a:endParaRPr sz="800">
              <a:latin typeface="Arial Unicode MS"/>
              <a:cs typeface="Arial Unicode MS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7253833" y="3318624"/>
            <a:ext cx="3119120" cy="2967990"/>
            <a:chOff x="7253833" y="3318624"/>
            <a:chExt cx="3119120" cy="2967990"/>
          </a:xfrm>
        </p:grpSpPr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53833" y="3318624"/>
              <a:ext cx="3118637" cy="260387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89800" y="6160934"/>
              <a:ext cx="127000" cy="125564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7913255" y="6156793"/>
            <a:ext cx="429259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Comments</a:t>
            </a:r>
            <a:endParaRPr sz="650">
              <a:latin typeface="Arial Unicode MS"/>
              <a:cs typeface="Arial Unicode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636764" y="6156793"/>
            <a:ext cx="23241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Share</a:t>
            </a:r>
            <a:endParaRPr sz="650">
              <a:latin typeface="Arial Unicode MS"/>
              <a:cs typeface="Arial Unicode MS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7759700" y="6160935"/>
            <a:ext cx="850265" cy="138430"/>
            <a:chOff x="7759700" y="6160935"/>
            <a:chExt cx="850265" cy="138430"/>
          </a:xfrm>
        </p:grpSpPr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59700" y="6172200"/>
              <a:ext cx="126009" cy="12700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83600" y="6160935"/>
              <a:ext cx="126157" cy="125564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9405876" y="5943611"/>
            <a:ext cx="98044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  <a:tabLst>
                <a:tab pos="640715" algn="l"/>
              </a:tabLst>
            </a:pPr>
            <a:r>
              <a:rPr sz="650" dirty="0">
                <a:solidFill>
                  <a:srgbClr val="656565"/>
                </a:solidFill>
                <a:latin typeface="Arial Unicode MS"/>
                <a:cs typeface="Arial Unicode MS"/>
              </a:rPr>
              <a:t>4</a:t>
            </a:r>
            <a:r>
              <a:rPr sz="650" spc="-15" dirty="0">
                <a:solidFill>
                  <a:srgbClr val="656565"/>
                </a:solidFill>
                <a:latin typeface="Arial Unicode MS"/>
                <a:cs typeface="Arial Unicode MS"/>
              </a:rPr>
              <a:t> </a:t>
            </a: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Comments</a:t>
            </a:r>
            <a:r>
              <a:rPr sz="650" dirty="0">
                <a:solidFill>
                  <a:srgbClr val="656565"/>
                </a:solidFill>
                <a:latin typeface="Arial Unicode MS"/>
                <a:cs typeface="Arial Unicode MS"/>
              </a:rPr>
              <a:t>	3</a:t>
            </a:r>
            <a:r>
              <a:rPr sz="650" spc="-15" dirty="0">
                <a:solidFill>
                  <a:srgbClr val="656565"/>
                </a:solidFill>
                <a:latin typeface="Arial Unicode MS"/>
                <a:cs typeface="Arial Unicode MS"/>
              </a:rPr>
              <a:t> </a:t>
            </a: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Shares</a:t>
            </a:r>
            <a:endParaRPr sz="650">
              <a:latin typeface="Arial Unicode MS"/>
              <a:cs typeface="Arial Unicode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467696" y="5947689"/>
            <a:ext cx="167640" cy="3327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0960">
              <a:lnSpc>
                <a:spcPct val="100000"/>
              </a:lnSpc>
              <a:spcBef>
                <a:spcPts val="90"/>
              </a:spcBef>
            </a:pPr>
            <a:r>
              <a:rPr sz="650" spc="-25" dirty="0">
                <a:solidFill>
                  <a:srgbClr val="656565"/>
                </a:solidFill>
                <a:latin typeface="Arial Unicode MS"/>
                <a:cs typeface="Arial Unicode MS"/>
              </a:rPr>
              <a:t>66</a:t>
            </a:r>
            <a:endParaRPr sz="65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45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</a:pPr>
            <a:r>
              <a:rPr sz="650" spc="-20" dirty="0">
                <a:solidFill>
                  <a:srgbClr val="656565"/>
                </a:solidFill>
                <a:latin typeface="Arial Unicode MS"/>
                <a:cs typeface="Arial Unicode MS"/>
              </a:rPr>
              <a:t>Like</a:t>
            </a:r>
            <a:endParaRPr sz="650">
              <a:latin typeface="Arial Unicode MS"/>
              <a:cs typeface="Arial Unicode MS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340931" y="1602447"/>
            <a:ext cx="10040620" cy="4521835"/>
            <a:chOff x="340931" y="1602447"/>
            <a:chExt cx="10040620" cy="4521835"/>
          </a:xfrm>
        </p:grpSpPr>
        <p:pic>
          <p:nvPicPr>
            <p:cNvPr id="40" name="object 4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77100" y="5974562"/>
              <a:ext cx="223133" cy="83337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7248030" y="6120803"/>
              <a:ext cx="3130550" cy="0"/>
            </a:xfrm>
            <a:custGeom>
              <a:avLst/>
              <a:gdLst/>
              <a:ahLst/>
              <a:cxnLst/>
              <a:rect l="l" t="t" r="r" b="b"/>
              <a:pathLst>
                <a:path w="3130550">
                  <a:moveTo>
                    <a:pt x="0" y="0"/>
                  </a:moveTo>
                  <a:lnTo>
                    <a:pt x="3130156" y="0"/>
                  </a:lnTo>
                </a:path>
              </a:pathLst>
            </a:custGeom>
            <a:ln w="5569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43788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111480" y="222796"/>
                  </a:moveTo>
                  <a:lnTo>
                    <a:pt x="68087" y="214046"/>
                  </a:lnTo>
                  <a:lnTo>
                    <a:pt x="32651" y="190182"/>
                  </a:lnTo>
                  <a:lnTo>
                    <a:pt x="8760" y="154784"/>
                  </a:lnTo>
                  <a:lnTo>
                    <a:pt x="0" y="111429"/>
                  </a:lnTo>
                  <a:lnTo>
                    <a:pt x="8760" y="68044"/>
                  </a:lnTo>
                  <a:lnTo>
                    <a:pt x="32651" y="32626"/>
                  </a:lnTo>
                  <a:lnTo>
                    <a:pt x="68087" y="8752"/>
                  </a:lnTo>
                  <a:lnTo>
                    <a:pt x="111480" y="0"/>
                  </a:lnTo>
                  <a:lnTo>
                    <a:pt x="133325" y="2163"/>
                  </a:lnTo>
                  <a:lnTo>
                    <a:pt x="173315" y="18736"/>
                  </a:lnTo>
                  <a:lnTo>
                    <a:pt x="204217" y="49611"/>
                  </a:lnTo>
                  <a:lnTo>
                    <a:pt x="220784" y="89583"/>
                  </a:lnTo>
                  <a:lnTo>
                    <a:pt x="222948" y="111429"/>
                  </a:lnTo>
                  <a:lnTo>
                    <a:pt x="214188" y="154784"/>
                  </a:lnTo>
                  <a:lnTo>
                    <a:pt x="190298" y="190182"/>
                  </a:lnTo>
                  <a:lnTo>
                    <a:pt x="154866" y="214046"/>
                  </a:lnTo>
                  <a:lnTo>
                    <a:pt x="111480" y="222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43788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0" y="111429"/>
                  </a:moveTo>
                  <a:lnTo>
                    <a:pt x="8760" y="68044"/>
                  </a:lnTo>
                  <a:lnTo>
                    <a:pt x="32651" y="32626"/>
                  </a:lnTo>
                  <a:lnTo>
                    <a:pt x="68087" y="8752"/>
                  </a:lnTo>
                  <a:lnTo>
                    <a:pt x="111480" y="0"/>
                  </a:lnTo>
                  <a:lnTo>
                    <a:pt x="133325" y="2163"/>
                  </a:lnTo>
                  <a:lnTo>
                    <a:pt x="173315" y="18736"/>
                  </a:lnTo>
                  <a:lnTo>
                    <a:pt x="204217" y="49611"/>
                  </a:lnTo>
                  <a:lnTo>
                    <a:pt x="220784" y="89583"/>
                  </a:lnTo>
                  <a:lnTo>
                    <a:pt x="222948" y="111429"/>
                  </a:lnTo>
                  <a:lnTo>
                    <a:pt x="214188" y="154784"/>
                  </a:lnTo>
                  <a:lnTo>
                    <a:pt x="190298" y="190182"/>
                  </a:lnTo>
                  <a:lnTo>
                    <a:pt x="154866" y="214046"/>
                  </a:lnTo>
                  <a:lnTo>
                    <a:pt x="111480" y="222796"/>
                  </a:lnTo>
                  <a:lnTo>
                    <a:pt x="68087" y="214046"/>
                  </a:lnTo>
                  <a:lnTo>
                    <a:pt x="32651" y="190182"/>
                  </a:lnTo>
                  <a:lnTo>
                    <a:pt x="8760" y="154784"/>
                  </a:lnTo>
                  <a:lnTo>
                    <a:pt x="0" y="111429"/>
                  </a:lnTo>
                  <a:close/>
                </a:path>
              </a:pathLst>
            </a:custGeom>
            <a:ln w="5569">
              <a:solidFill>
                <a:srgbClr val="CBCB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390344" y="1629044"/>
            <a:ext cx="129539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223CFF"/>
                </a:solidFill>
                <a:latin typeface="Blackadder ITC"/>
                <a:cs typeface="Blackadder ITC"/>
              </a:rPr>
              <a:t>H</a:t>
            </a:r>
            <a:endParaRPr sz="1050">
              <a:latin typeface="Blackadder ITC"/>
              <a:cs typeface="Blackadder ITC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385279" y="1602447"/>
            <a:ext cx="3615690" cy="228600"/>
            <a:chOff x="385279" y="1602447"/>
            <a:chExt cx="3615690" cy="228600"/>
          </a:xfrm>
        </p:grpSpPr>
        <p:sp>
          <p:nvSpPr>
            <p:cNvPr id="46" name="object 46"/>
            <p:cNvSpPr/>
            <p:nvPr/>
          </p:nvSpPr>
          <p:spPr>
            <a:xfrm>
              <a:off x="388137" y="1658137"/>
              <a:ext cx="136525" cy="118745"/>
            </a:xfrm>
            <a:custGeom>
              <a:avLst/>
              <a:gdLst/>
              <a:ahLst/>
              <a:cxnLst/>
              <a:rect l="l" t="t" r="r" b="b"/>
              <a:pathLst>
                <a:path w="136525" h="118744">
                  <a:moveTo>
                    <a:pt x="132359" y="87515"/>
                  </a:moveTo>
                  <a:lnTo>
                    <a:pt x="133553" y="87515"/>
                  </a:lnTo>
                  <a:lnTo>
                    <a:pt x="134442" y="88061"/>
                  </a:lnTo>
                  <a:lnTo>
                    <a:pt x="135140" y="89103"/>
                  </a:lnTo>
                  <a:lnTo>
                    <a:pt x="135788" y="90195"/>
                  </a:lnTo>
                  <a:lnTo>
                    <a:pt x="136131" y="91630"/>
                  </a:lnTo>
                  <a:lnTo>
                    <a:pt x="136131" y="93471"/>
                  </a:lnTo>
                  <a:lnTo>
                    <a:pt x="136131" y="96939"/>
                  </a:lnTo>
                  <a:lnTo>
                    <a:pt x="105371" y="117881"/>
                  </a:lnTo>
                  <a:lnTo>
                    <a:pt x="96748" y="117881"/>
                  </a:lnTo>
                  <a:lnTo>
                    <a:pt x="77000" y="79184"/>
                  </a:lnTo>
                  <a:lnTo>
                    <a:pt x="77000" y="76161"/>
                  </a:lnTo>
                  <a:lnTo>
                    <a:pt x="77101" y="73126"/>
                  </a:lnTo>
                  <a:lnTo>
                    <a:pt x="77393" y="70053"/>
                  </a:lnTo>
                  <a:lnTo>
                    <a:pt x="71450" y="71145"/>
                  </a:lnTo>
                  <a:lnTo>
                    <a:pt x="64998" y="71945"/>
                  </a:lnTo>
                  <a:lnTo>
                    <a:pt x="58153" y="72440"/>
                  </a:lnTo>
                  <a:lnTo>
                    <a:pt x="53479" y="72834"/>
                  </a:lnTo>
                  <a:lnTo>
                    <a:pt x="50304" y="73126"/>
                  </a:lnTo>
                  <a:lnTo>
                    <a:pt x="48628" y="73228"/>
                  </a:lnTo>
                  <a:lnTo>
                    <a:pt x="47097" y="80390"/>
                  </a:lnTo>
                  <a:lnTo>
                    <a:pt x="35623" y="118275"/>
                  </a:lnTo>
                  <a:lnTo>
                    <a:pt x="30365" y="118275"/>
                  </a:lnTo>
                  <a:lnTo>
                    <a:pt x="24663" y="118275"/>
                  </a:lnTo>
                  <a:lnTo>
                    <a:pt x="21831" y="115696"/>
                  </a:lnTo>
                  <a:lnTo>
                    <a:pt x="21831" y="110540"/>
                  </a:lnTo>
                  <a:lnTo>
                    <a:pt x="21831" y="109346"/>
                  </a:lnTo>
                  <a:lnTo>
                    <a:pt x="22034" y="107708"/>
                  </a:lnTo>
                  <a:lnTo>
                    <a:pt x="22428" y="105575"/>
                  </a:lnTo>
                  <a:lnTo>
                    <a:pt x="24586" y="96802"/>
                  </a:lnTo>
                  <a:lnTo>
                    <a:pt x="26527" y="88719"/>
                  </a:lnTo>
                  <a:lnTo>
                    <a:pt x="28253" y="81325"/>
                  </a:lnTo>
                  <a:lnTo>
                    <a:pt x="29768" y="74625"/>
                  </a:lnTo>
                  <a:lnTo>
                    <a:pt x="23228" y="74815"/>
                  </a:lnTo>
                  <a:lnTo>
                    <a:pt x="20294" y="74815"/>
                  </a:lnTo>
                  <a:lnTo>
                    <a:pt x="18160" y="74371"/>
                  </a:lnTo>
                  <a:lnTo>
                    <a:pt x="16878" y="73431"/>
                  </a:lnTo>
                  <a:lnTo>
                    <a:pt x="15532" y="72389"/>
                  </a:lnTo>
                  <a:lnTo>
                    <a:pt x="14884" y="70650"/>
                  </a:lnTo>
                  <a:lnTo>
                    <a:pt x="14884" y="68275"/>
                  </a:lnTo>
                  <a:lnTo>
                    <a:pt x="14884" y="65392"/>
                  </a:lnTo>
                  <a:lnTo>
                    <a:pt x="15735" y="63258"/>
                  </a:lnTo>
                  <a:lnTo>
                    <a:pt x="17475" y="61925"/>
                  </a:lnTo>
                  <a:lnTo>
                    <a:pt x="19151" y="60477"/>
                  </a:lnTo>
                  <a:lnTo>
                    <a:pt x="21932" y="59689"/>
                  </a:lnTo>
                  <a:lnTo>
                    <a:pt x="25806" y="59537"/>
                  </a:lnTo>
                  <a:lnTo>
                    <a:pt x="32943" y="59143"/>
                  </a:lnTo>
                  <a:lnTo>
                    <a:pt x="34510" y="50292"/>
                  </a:lnTo>
                  <a:lnTo>
                    <a:pt x="35629" y="42579"/>
                  </a:lnTo>
                  <a:lnTo>
                    <a:pt x="36301" y="36005"/>
                  </a:lnTo>
                  <a:lnTo>
                    <a:pt x="36525" y="30568"/>
                  </a:lnTo>
                  <a:lnTo>
                    <a:pt x="36525" y="26352"/>
                  </a:lnTo>
                  <a:lnTo>
                    <a:pt x="35826" y="23520"/>
                  </a:lnTo>
                  <a:lnTo>
                    <a:pt x="34531" y="22034"/>
                  </a:lnTo>
                  <a:lnTo>
                    <a:pt x="33350" y="20446"/>
                  </a:lnTo>
                  <a:lnTo>
                    <a:pt x="31661" y="19646"/>
                  </a:lnTo>
                  <a:lnTo>
                    <a:pt x="29578" y="19646"/>
                  </a:lnTo>
                  <a:lnTo>
                    <a:pt x="7353" y="36817"/>
                  </a:lnTo>
                  <a:lnTo>
                    <a:pt x="6007" y="37515"/>
                  </a:lnTo>
                  <a:lnTo>
                    <a:pt x="4571" y="37515"/>
                  </a:lnTo>
                  <a:lnTo>
                    <a:pt x="3378" y="37515"/>
                  </a:lnTo>
                  <a:lnTo>
                    <a:pt x="2285" y="37020"/>
                  </a:lnTo>
                  <a:lnTo>
                    <a:pt x="1396" y="35928"/>
                  </a:lnTo>
                  <a:lnTo>
                    <a:pt x="507" y="34734"/>
                  </a:lnTo>
                  <a:lnTo>
                    <a:pt x="0" y="33248"/>
                  </a:lnTo>
                  <a:lnTo>
                    <a:pt x="0" y="31356"/>
                  </a:lnTo>
                  <a:lnTo>
                    <a:pt x="0" y="28575"/>
                  </a:lnTo>
                  <a:lnTo>
                    <a:pt x="18262" y="9131"/>
                  </a:lnTo>
                  <a:lnTo>
                    <a:pt x="24218" y="5562"/>
                  </a:lnTo>
                  <a:lnTo>
                    <a:pt x="30264" y="3771"/>
                  </a:lnTo>
                  <a:lnTo>
                    <a:pt x="36525" y="3771"/>
                  </a:lnTo>
                  <a:lnTo>
                    <a:pt x="42176" y="3771"/>
                  </a:lnTo>
                  <a:lnTo>
                    <a:pt x="46634" y="5765"/>
                  </a:lnTo>
                  <a:lnTo>
                    <a:pt x="49809" y="9728"/>
                  </a:lnTo>
                  <a:lnTo>
                    <a:pt x="52984" y="13703"/>
                  </a:lnTo>
                  <a:lnTo>
                    <a:pt x="54571" y="19951"/>
                  </a:lnTo>
                  <a:lnTo>
                    <a:pt x="54571" y="28384"/>
                  </a:lnTo>
                  <a:lnTo>
                    <a:pt x="54368" y="34440"/>
                  </a:lnTo>
                  <a:lnTo>
                    <a:pt x="53765" y="41449"/>
                  </a:lnTo>
                  <a:lnTo>
                    <a:pt x="52771" y="49415"/>
                  </a:lnTo>
                  <a:lnTo>
                    <a:pt x="51396" y="58343"/>
                  </a:lnTo>
                  <a:lnTo>
                    <a:pt x="64503" y="57746"/>
                  </a:lnTo>
                  <a:lnTo>
                    <a:pt x="70154" y="57505"/>
                  </a:lnTo>
                  <a:lnTo>
                    <a:pt x="75018" y="57061"/>
                  </a:lnTo>
                  <a:lnTo>
                    <a:pt x="78981" y="56362"/>
                  </a:lnTo>
                  <a:lnTo>
                    <a:pt x="80331" y="49151"/>
                  </a:lnTo>
                  <a:lnTo>
                    <a:pt x="82003" y="42186"/>
                  </a:lnTo>
                  <a:lnTo>
                    <a:pt x="98628" y="8140"/>
                  </a:lnTo>
                  <a:lnTo>
                    <a:pt x="103492" y="2730"/>
                  </a:lnTo>
                  <a:lnTo>
                    <a:pt x="109004" y="0"/>
                  </a:lnTo>
                  <a:lnTo>
                    <a:pt x="115100" y="0"/>
                  </a:lnTo>
                  <a:lnTo>
                    <a:pt x="119570" y="0"/>
                  </a:lnTo>
                  <a:lnTo>
                    <a:pt x="123088" y="1790"/>
                  </a:lnTo>
                  <a:lnTo>
                    <a:pt x="125615" y="5359"/>
                  </a:lnTo>
                  <a:lnTo>
                    <a:pt x="128244" y="8839"/>
                  </a:lnTo>
                  <a:lnTo>
                    <a:pt x="129590" y="13398"/>
                  </a:lnTo>
                  <a:lnTo>
                    <a:pt x="129590" y="19050"/>
                  </a:lnTo>
                  <a:lnTo>
                    <a:pt x="127469" y="34376"/>
                  </a:lnTo>
                  <a:lnTo>
                    <a:pt x="121105" y="47156"/>
                  </a:lnTo>
                  <a:lnTo>
                    <a:pt x="110500" y="57395"/>
                  </a:lnTo>
                  <a:lnTo>
                    <a:pt x="95656" y="65100"/>
                  </a:lnTo>
                  <a:lnTo>
                    <a:pt x="95351" y="68668"/>
                  </a:lnTo>
                  <a:lnTo>
                    <a:pt x="95249" y="72389"/>
                  </a:lnTo>
                  <a:lnTo>
                    <a:pt x="95249" y="76200"/>
                  </a:lnTo>
                  <a:lnTo>
                    <a:pt x="95249" y="85636"/>
                  </a:lnTo>
                  <a:lnTo>
                    <a:pt x="96342" y="92278"/>
                  </a:lnTo>
                  <a:lnTo>
                    <a:pt x="98628" y="96253"/>
                  </a:lnTo>
                  <a:lnTo>
                    <a:pt x="101015" y="100114"/>
                  </a:lnTo>
                  <a:lnTo>
                    <a:pt x="104279" y="102006"/>
                  </a:lnTo>
                  <a:lnTo>
                    <a:pt x="108546" y="102006"/>
                  </a:lnTo>
                  <a:lnTo>
                    <a:pt x="112128" y="102006"/>
                  </a:lnTo>
                  <a:lnTo>
                    <a:pt x="128790" y="89306"/>
                  </a:lnTo>
                  <a:lnTo>
                    <a:pt x="129832" y="88112"/>
                  </a:lnTo>
                  <a:lnTo>
                    <a:pt x="131025" y="87515"/>
                  </a:lnTo>
                  <a:lnTo>
                    <a:pt x="132359" y="87515"/>
                  </a:lnTo>
                  <a:close/>
                </a:path>
                <a:path w="136525" h="118744">
                  <a:moveTo>
                    <a:pt x="114299" y="11709"/>
                  </a:moveTo>
                  <a:lnTo>
                    <a:pt x="112420" y="11709"/>
                  </a:lnTo>
                  <a:lnTo>
                    <a:pt x="110388" y="13500"/>
                  </a:lnTo>
                  <a:lnTo>
                    <a:pt x="108153" y="17068"/>
                  </a:lnTo>
                  <a:lnTo>
                    <a:pt x="106019" y="20548"/>
                  </a:lnTo>
                  <a:lnTo>
                    <a:pt x="103987" y="25361"/>
                  </a:lnTo>
                  <a:lnTo>
                    <a:pt x="102006" y="31559"/>
                  </a:lnTo>
                  <a:lnTo>
                    <a:pt x="100025" y="37655"/>
                  </a:lnTo>
                  <a:lnTo>
                    <a:pt x="98424" y="44411"/>
                  </a:lnTo>
                  <a:lnTo>
                    <a:pt x="97243" y="51803"/>
                  </a:lnTo>
                  <a:lnTo>
                    <a:pt x="104381" y="48920"/>
                  </a:lnTo>
                  <a:lnTo>
                    <a:pt x="109588" y="44754"/>
                  </a:lnTo>
                  <a:lnTo>
                    <a:pt x="112915" y="39293"/>
                  </a:lnTo>
                  <a:lnTo>
                    <a:pt x="116344" y="33743"/>
                  </a:lnTo>
                  <a:lnTo>
                    <a:pt x="118071" y="26746"/>
                  </a:lnTo>
                  <a:lnTo>
                    <a:pt x="118071" y="18262"/>
                  </a:lnTo>
                  <a:lnTo>
                    <a:pt x="118071" y="16179"/>
                  </a:lnTo>
                  <a:lnTo>
                    <a:pt x="117729" y="14592"/>
                  </a:lnTo>
                  <a:lnTo>
                    <a:pt x="117081" y="13500"/>
                  </a:lnTo>
                  <a:lnTo>
                    <a:pt x="116395" y="12306"/>
                  </a:lnTo>
                  <a:lnTo>
                    <a:pt x="115493" y="11709"/>
                  </a:lnTo>
                  <a:lnTo>
                    <a:pt x="114299" y="11709"/>
                  </a:lnTo>
                  <a:close/>
                </a:path>
              </a:pathLst>
            </a:custGeom>
            <a:ln w="5569">
              <a:solidFill>
                <a:srgbClr val="223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774579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111467" y="222796"/>
                  </a:moveTo>
                  <a:lnTo>
                    <a:pt x="68081" y="214046"/>
                  </a:lnTo>
                  <a:lnTo>
                    <a:pt x="32650" y="190182"/>
                  </a:lnTo>
                  <a:lnTo>
                    <a:pt x="8760" y="154784"/>
                  </a:lnTo>
                  <a:lnTo>
                    <a:pt x="0" y="111429"/>
                  </a:lnTo>
                  <a:lnTo>
                    <a:pt x="8760" y="68044"/>
                  </a:lnTo>
                  <a:lnTo>
                    <a:pt x="32650" y="32626"/>
                  </a:lnTo>
                  <a:lnTo>
                    <a:pt x="68081" y="8752"/>
                  </a:lnTo>
                  <a:lnTo>
                    <a:pt x="111467" y="0"/>
                  </a:lnTo>
                  <a:lnTo>
                    <a:pt x="133314" y="2163"/>
                  </a:lnTo>
                  <a:lnTo>
                    <a:pt x="173307" y="18736"/>
                  </a:lnTo>
                  <a:lnTo>
                    <a:pt x="204212" y="49611"/>
                  </a:lnTo>
                  <a:lnTo>
                    <a:pt x="220784" y="89583"/>
                  </a:lnTo>
                  <a:lnTo>
                    <a:pt x="222948" y="111429"/>
                  </a:lnTo>
                  <a:lnTo>
                    <a:pt x="214187" y="154784"/>
                  </a:lnTo>
                  <a:lnTo>
                    <a:pt x="190296" y="190182"/>
                  </a:lnTo>
                  <a:lnTo>
                    <a:pt x="154861" y="214046"/>
                  </a:lnTo>
                  <a:lnTo>
                    <a:pt x="111467" y="222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774579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0" y="111429"/>
                  </a:moveTo>
                  <a:lnTo>
                    <a:pt x="8760" y="68044"/>
                  </a:lnTo>
                  <a:lnTo>
                    <a:pt x="32650" y="32626"/>
                  </a:lnTo>
                  <a:lnTo>
                    <a:pt x="68081" y="8752"/>
                  </a:lnTo>
                  <a:lnTo>
                    <a:pt x="111467" y="0"/>
                  </a:lnTo>
                  <a:lnTo>
                    <a:pt x="133314" y="2163"/>
                  </a:lnTo>
                  <a:lnTo>
                    <a:pt x="173307" y="18736"/>
                  </a:lnTo>
                  <a:lnTo>
                    <a:pt x="204212" y="49611"/>
                  </a:lnTo>
                  <a:lnTo>
                    <a:pt x="220784" y="89583"/>
                  </a:lnTo>
                  <a:lnTo>
                    <a:pt x="222948" y="111429"/>
                  </a:lnTo>
                  <a:lnTo>
                    <a:pt x="214187" y="154784"/>
                  </a:lnTo>
                  <a:lnTo>
                    <a:pt x="190296" y="190182"/>
                  </a:lnTo>
                  <a:lnTo>
                    <a:pt x="154861" y="214046"/>
                  </a:lnTo>
                  <a:lnTo>
                    <a:pt x="111467" y="222796"/>
                  </a:lnTo>
                  <a:lnTo>
                    <a:pt x="68081" y="214046"/>
                  </a:lnTo>
                  <a:lnTo>
                    <a:pt x="32650" y="190182"/>
                  </a:lnTo>
                  <a:lnTo>
                    <a:pt x="8760" y="154784"/>
                  </a:lnTo>
                  <a:lnTo>
                    <a:pt x="0" y="111429"/>
                  </a:lnTo>
                  <a:close/>
                </a:path>
              </a:pathLst>
            </a:custGeom>
            <a:ln w="5569">
              <a:solidFill>
                <a:srgbClr val="CBCB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3821143" y="1629044"/>
            <a:ext cx="129539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223CFF"/>
                </a:solidFill>
                <a:latin typeface="Blackadder ITC"/>
                <a:cs typeface="Blackadder ITC"/>
              </a:rPr>
              <a:t>H</a:t>
            </a:r>
            <a:endParaRPr sz="1050">
              <a:latin typeface="Blackadder ITC"/>
              <a:cs typeface="Blackadder ITC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3816121" y="1602447"/>
            <a:ext cx="3660140" cy="228600"/>
            <a:chOff x="3816121" y="1602447"/>
            <a:chExt cx="3660140" cy="228600"/>
          </a:xfrm>
        </p:grpSpPr>
        <p:sp>
          <p:nvSpPr>
            <p:cNvPr id="51" name="object 51"/>
            <p:cNvSpPr/>
            <p:nvPr/>
          </p:nvSpPr>
          <p:spPr>
            <a:xfrm>
              <a:off x="3818978" y="1658137"/>
              <a:ext cx="136525" cy="118745"/>
            </a:xfrm>
            <a:custGeom>
              <a:avLst/>
              <a:gdLst/>
              <a:ahLst/>
              <a:cxnLst/>
              <a:rect l="l" t="t" r="r" b="b"/>
              <a:pathLst>
                <a:path w="136525" h="118744">
                  <a:moveTo>
                    <a:pt x="132359" y="87515"/>
                  </a:moveTo>
                  <a:lnTo>
                    <a:pt x="133553" y="87515"/>
                  </a:lnTo>
                  <a:lnTo>
                    <a:pt x="134442" y="88061"/>
                  </a:lnTo>
                  <a:lnTo>
                    <a:pt x="135140" y="89103"/>
                  </a:lnTo>
                  <a:lnTo>
                    <a:pt x="135775" y="90195"/>
                  </a:lnTo>
                  <a:lnTo>
                    <a:pt x="136131" y="91630"/>
                  </a:lnTo>
                  <a:lnTo>
                    <a:pt x="136131" y="93471"/>
                  </a:lnTo>
                  <a:lnTo>
                    <a:pt x="136131" y="96939"/>
                  </a:lnTo>
                  <a:lnTo>
                    <a:pt x="105371" y="117881"/>
                  </a:lnTo>
                  <a:lnTo>
                    <a:pt x="96735" y="117881"/>
                  </a:lnTo>
                  <a:lnTo>
                    <a:pt x="77000" y="79184"/>
                  </a:lnTo>
                  <a:lnTo>
                    <a:pt x="77000" y="76161"/>
                  </a:lnTo>
                  <a:lnTo>
                    <a:pt x="77088" y="73126"/>
                  </a:lnTo>
                  <a:lnTo>
                    <a:pt x="77393" y="70053"/>
                  </a:lnTo>
                  <a:lnTo>
                    <a:pt x="71437" y="71145"/>
                  </a:lnTo>
                  <a:lnTo>
                    <a:pt x="64985" y="71945"/>
                  </a:lnTo>
                  <a:lnTo>
                    <a:pt x="58140" y="72440"/>
                  </a:lnTo>
                  <a:lnTo>
                    <a:pt x="53479" y="72834"/>
                  </a:lnTo>
                  <a:lnTo>
                    <a:pt x="50304" y="73126"/>
                  </a:lnTo>
                  <a:lnTo>
                    <a:pt x="48615" y="73228"/>
                  </a:lnTo>
                  <a:lnTo>
                    <a:pt x="47090" y="80390"/>
                  </a:lnTo>
                  <a:lnTo>
                    <a:pt x="35623" y="118275"/>
                  </a:lnTo>
                  <a:lnTo>
                    <a:pt x="30365" y="118275"/>
                  </a:lnTo>
                  <a:lnTo>
                    <a:pt x="24650" y="118275"/>
                  </a:lnTo>
                  <a:lnTo>
                    <a:pt x="21831" y="115696"/>
                  </a:lnTo>
                  <a:lnTo>
                    <a:pt x="21831" y="110540"/>
                  </a:lnTo>
                  <a:lnTo>
                    <a:pt x="21831" y="109346"/>
                  </a:lnTo>
                  <a:lnTo>
                    <a:pt x="22021" y="107708"/>
                  </a:lnTo>
                  <a:lnTo>
                    <a:pt x="22428" y="105575"/>
                  </a:lnTo>
                  <a:lnTo>
                    <a:pt x="24584" y="96802"/>
                  </a:lnTo>
                  <a:lnTo>
                    <a:pt x="26522" y="88719"/>
                  </a:lnTo>
                  <a:lnTo>
                    <a:pt x="28248" y="81325"/>
                  </a:lnTo>
                  <a:lnTo>
                    <a:pt x="29768" y="74625"/>
                  </a:lnTo>
                  <a:lnTo>
                    <a:pt x="23215" y="74815"/>
                  </a:lnTo>
                  <a:lnTo>
                    <a:pt x="20294" y="74815"/>
                  </a:lnTo>
                  <a:lnTo>
                    <a:pt x="18161" y="74371"/>
                  </a:lnTo>
                  <a:lnTo>
                    <a:pt x="16865" y="73431"/>
                  </a:lnTo>
                  <a:lnTo>
                    <a:pt x="15532" y="72389"/>
                  </a:lnTo>
                  <a:lnTo>
                    <a:pt x="14884" y="70650"/>
                  </a:lnTo>
                  <a:lnTo>
                    <a:pt x="14884" y="68275"/>
                  </a:lnTo>
                  <a:lnTo>
                    <a:pt x="14884" y="65392"/>
                  </a:lnTo>
                  <a:lnTo>
                    <a:pt x="15722" y="63258"/>
                  </a:lnTo>
                  <a:lnTo>
                    <a:pt x="17462" y="61925"/>
                  </a:lnTo>
                  <a:lnTo>
                    <a:pt x="19151" y="60477"/>
                  </a:lnTo>
                  <a:lnTo>
                    <a:pt x="21932" y="59689"/>
                  </a:lnTo>
                  <a:lnTo>
                    <a:pt x="25793" y="59537"/>
                  </a:lnTo>
                  <a:lnTo>
                    <a:pt x="32943" y="59143"/>
                  </a:lnTo>
                  <a:lnTo>
                    <a:pt x="34503" y="50292"/>
                  </a:lnTo>
                  <a:lnTo>
                    <a:pt x="35618" y="42579"/>
                  </a:lnTo>
                  <a:lnTo>
                    <a:pt x="36288" y="36005"/>
                  </a:lnTo>
                  <a:lnTo>
                    <a:pt x="36512" y="30568"/>
                  </a:lnTo>
                  <a:lnTo>
                    <a:pt x="36512" y="26352"/>
                  </a:lnTo>
                  <a:lnTo>
                    <a:pt x="35813" y="23520"/>
                  </a:lnTo>
                  <a:lnTo>
                    <a:pt x="34531" y="22034"/>
                  </a:lnTo>
                  <a:lnTo>
                    <a:pt x="33337" y="20446"/>
                  </a:lnTo>
                  <a:lnTo>
                    <a:pt x="31648" y="19646"/>
                  </a:lnTo>
                  <a:lnTo>
                    <a:pt x="29565" y="19646"/>
                  </a:lnTo>
                  <a:lnTo>
                    <a:pt x="7340" y="36817"/>
                  </a:lnTo>
                  <a:lnTo>
                    <a:pt x="6007" y="37515"/>
                  </a:lnTo>
                  <a:lnTo>
                    <a:pt x="4559" y="37515"/>
                  </a:lnTo>
                  <a:lnTo>
                    <a:pt x="3378" y="37515"/>
                  </a:lnTo>
                  <a:lnTo>
                    <a:pt x="2286" y="37020"/>
                  </a:lnTo>
                  <a:lnTo>
                    <a:pt x="1384" y="35928"/>
                  </a:lnTo>
                  <a:lnTo>
                    <a:pt x="495" y="34734"/>
                  </a:lnTo>
                  <a:lnTo>
                    <a:pt x="0" y="33248"/>
                  </a:lnTo>
                  <a:lnTo>
                    <a:pt x="0" y="31356"/>
                  </a:lnTo>
                  <a:lnTo>
                    <a:pt x="0" y="28575"/>
                  </a:lnTo>
                  <a:lnTo>
                    <a:pt x="18262" y="9131"/>
                  </a:lnTo>
                  <a:lnTo>
                    <a:pt x="24206" y="5562"/>
                  </a:lnTo>
                  <a:lnTo>
                    <a:pt x="30264" y="3771"/>
                  </a:lnTo>
                  <a:lnTo>
                    <a:pt x="36512" y="3771"/>
                  </a:lnTo>
                  <a:lnTo>
                    <a:pt x="42163" y="3771"/>
                  </a:lnTo>
                  <a:lnTo>
                    <a:pt x="46634" y="5765"/>
                  </a:lnTo>
                  <a:lnTo>
                    <a:pt x="49809" y="9728"/>
                  </a:lnTo>
                  <a:lnTo>
                    <a:pt x="52984" y="13703"/>
                  </a:lnTo>
                  <a:lnTo>
                    <a:pt x="54571" y="19951"/>
                  </a:lnTo>
                  <a:lnTo>
                    <a:pt x="54571" y="28384"/>
                  </a:lnTo>
                  <a:lnTo>
                    <a:pt x="54368" y="34440"/>
                  </a:lnTo>
                  <a:lnTo>
                    <a:pt x="53765" y="41449"/>
                  </a:lnTo>
                  <a:lnTo>
                    <a:pt x="52771" y="49415"/>
                  </a:lnTo>
                  <a:lnTo>
                    <a:pt x="51396" y="58343"/>
                  </a:lnTo>
                  <a:lnTo>
                    <a:pt x="64490" y="57746"/>
                  </a:lnTo>
                  <a:lnTo>
                    <a:pt x="70142" y="57505"/>
                  </a:lnTo>
                  <a:lnTo>
                    <a:pt x="75006" y="57061"/>
                  </a:lnTo>
                  <a:lnTo>
                    <a:pt x="78981" y="56362"/>
                  </a:lnTo>
                  <a:lnTo>
                    <a:pt x="80330" y="49151"/>
                  </a:lnTo>
                  <a:lnTo>
                    <a:pt x="81999" y="42186"/>
                  </a:lnTo>
                  <a:lnTo>
                    <a:pt x="98628" y="8140"/>
                  </a:lnTo>
                  <a:lnTo>
                    <a:pt x="103479" y="2730"/>
                  </a:lnTo>
                  <a:lnTo>
                    <a:pt x="108991" y="0"/>
                  </a:lnTo>
                  <a:lnTo>
                    <a:pt x="115100" y="0"/>
                  </a:lnTo>
                  <a:lnTo>
                    <a:pt x="119557" y="0"/>
                  </a:lnTo>
                  <a:lnTo>
                    <a:pt x="123075" y="1790"/>
                  </a:lnTo>
                  <a:lnTo>
                    <a:pt x="125615" y="5359"/>
                  </a:lnTo>
                  <a:lnTo>
                    <a:pt x="128244" y="8839"/>
                  </a:lnTo>
                  <a:lnTo>
                    <a:pt x="129578" y="13398"/>
                  </a:lnTo>
                  <a:lnTo>
                    <a:pt x="129578" y="19050"/>
                  </a:lnTo>
                  <a:lnTo>
                    <a:pt x="127458" y="34376"/>
                  </a:lnTo>
                  <a:lnTo>
                    <a:pt x="121097" y="47156"/>
                  </a:lnTo>
                  <a:lnTo>
                    <a:pt x="110493" y="57395"/>
                  </a:lnTo>
                  <a:lnTo>
                    <a:pt x="95643" y="65100"/>
                  </a:lnTo>
                  <a:lnTo>
                    <a:pt x="95351" y="68668"/>
                  </a:lnTo>
                  <a:lnTo>
                    <a:pt x="95250" y="72389"/>
                  </a:lnTo>
                  <a:lnTo>
                    <a:pt x="95250" y="76200"/>
                  </a:lnTo>
                  <a:lnTo>
                    <a:pt x="95250" y="85636"/>
                  </a:lnTo>
                  <a:lnTo>
                    <a:pt x="96342" y="92278"/>
                  </a:lnTo>
                  <a:lnTo>
                    <a:pt x="98628" y="96253"/>
                  </a:lnTo>
                  <a:lnTo>
                    <a:pt x="101003" y="100114"/>
                  </a:lnTo>
                  <a:lnTo>
                    <a:pt x="104279" y="102006"/>
                  </a:lnTo>
                  <a:lnTo>
                    <a:pt x="108546" y="102006"/>
                  </a:lnTo>
                  <a:lnTo>
                    <a:pt x="112115" y="102006"/>
                  </a:lnTo>
                  <a:lnTo>
                    <a:pt x="128790" y="89306"/>
                  </a:lnTo>
                  <a:lnTo>
                    <a:pt x="129832" y="88112"/>
                  </a:lnTo>
                  <a:lnTo>
                    <a:pt x="131013" y="87515"/>
                  </a:lnTo>
                  <a:lnTo>
                    <a:pt x="132359" y="87515"/>
                  </a:lnTo>
                  <a:close/>
                </a:path>
                <a:path w="136525" h="118744">
                  <a:moveTo>
                    <a:pt x="114300" y="11709"/>
                  </a:moveTo>
                  <a:lnTo>
                    <a:pt x="112420" y="11709"/>
                  </a:lnTo>
                  <a:lnTo>
                    <a:pt x="110375" y="13500"/>
                  </a:lnTo>
                  <a:lnTo>
                    <a:pt x="108153" y="17068"/>
                  </a:lnTo>
                  <a:lnTo>
                    <a:pt x="106019" y="20548"/>
                  </a:lnTo>
                  <a:lnTo>
                    <a:pt x="103987" y="25361"/>
                  </a:lnTo>
                  <a:lnTo>
                    <a:pt x="101993" y="31559"/>
                  </a:lnTo>
                  <a:lnTo>
                    <a:pt x="100012" y="37655"/>
                  </a:lnTo>
                  <a:lnTo>
                    <a:pt x="98425" y="44411"/>
                  </a:lnTo>
                  <a:lnTo>
                    <a:pt x="97231" y="51803"/>
                  </a:lnTo>
                  <a:lnTo>
                    <a:pt x="104381" y="48920"/>
                  </a:lnTo>
                  <a:lnTo>
                    <a:pt x="109588" y="44754"/>
                  </a:lnTo>
                  <a:lnTo>
                    <a:pt x="112915" y="39293"/>
                  </a:lnTo>
                  <a:lnTo>
                    <a:pt x="116332" y="33743"/>
                  </a:lnTo>
                  <a:lnTo>
                    <a:pt x="118071" y="26746"/>
                  </a:lnTo>
                  <a:lnTo>
                    <a:pt x="118071" y="18262"/>
                  </a:lnTo>
                  <a:lnTo>
                    <a:pt x="118071" y="16179"/>
                  </a:lnTo>
                  <a:lnTo>
                    <a:pt x="117728" y="14592"/>
                  </a:lnTo>
                  <a:lnTo>
                    <a:pt x="117081" y="13500"/>
                  </a:lnTo>
                  <a:lnTo>
                    <a:pt x="116382" y="12306"/>
                  </a:lnTo>
                  <a:lnTo>
                    <a:pt x="115493" y="11709"/>
                  </a:lnTo>
                  <a:lnTo>
                    <a:pt x="114300" y="11709"/>
                  </a:lnTo>
                  <a:close/>
                </a:path>
              </a:pathLst>
            </a:custGeom>
            <a:ln w="5569">
              <a:solidFill>
                <a:srgbClr val="223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249909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111480" y="222796"/>
                  </a:moveTo>
                  <a:lnTo>
                    <a:pt x="68087" y="214046"/>
                  </a:lnTo>
                  <a:lnTo>
                    <a:pt x="32651" y="190182"/>
                  </a:lnTo>
                  <a:lnTo>
                    <a:pt x="8760" y="154784"/>
                  </a:lnTo>
                  <a:lnTo>
                    <a:pt x="0" y="111429"/>
                  </a:lnTo>
                  <a:lnTo>
                    <a:pt x="8760" y="68044"/>
                  </a:lnTo>
                  <a:lnTo>
                    <a:pt x="32651" y="32626"/>
                  </a:lnTo>
                  <a:lnTo>
                    <a:pt x="68087" y="8752"/>
                  </a:lnTo>
                  <a:lnTo>
                    <a:pt x="111480" y="0"/>
                  </a:lnTo>
                  <a:lnTo>
                    <a:pt x="133332" y="2163"/>
                  </a:lnTo>
                  <a:lnTo>
                    <a:pt x="173336" y="18736"/>
                  </a:lnTo>
                  <a:lnTo>
                    <a:pt x="204239" y="49611"/>
                  </a:lnTo>
                  <a:lnTo>
                    <a:pt x="220791" y="89583"/>
                  </a:lnTo>
                  <a:lnTo>
                    <a:pt x="222948" y="111429"/>
                  </a:lnTo>
                  <a:lnTo>
                    <a:pt x="214188" y="154784"/>
                  </a:lnTo>
                  <a:lnTo>
                    <a:pt x="190298" y="190182"/>
                  </a:lnTo>
                  <a:lnTo>
                    <a:pt x="154866" y="214046"/>
                  </a:lnTo>
                  <a:lnTo>
                    <a:pt x="111480" y="222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249909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0" y="111429"/>
                  </a:moveTo>
                  <a:lnTo>
                    <a:pt x="8760" y="68044"/>
                  </a:lnTo>
                  <a:lnTo>
                    <a:pt x="32651" y="32626"/>
                  </a:lnTo>
                  <a:lnTo>
                    <a:pt x="68087" y="8752"/>
                  </a:lnTo>
                  <a:lnTo>
                    <a:pt x="111480" y="0"/>
                  </a:lnTo>
                  <a:lnTo>
                    <a:pt x="133332" y="2163"/>
                  </a:lnTo>
                  <a:lnTo>
                    <a:pt x="173336" y="18736"/>
                  </a:lnTo>
                  <a:lnTo>
                    <a:pt x="204239" y="49611"/>
                  </a:lnTo>
                  <a:lnTo>
                    <a:pt x="220791" y="89583"/>
                  </a:lnTo>
                  <a:lnTo>
                    <a:pt x="222948" y="111429"/>
                  </a:lnTo>
                  <a:lnTo>
                    <a:pt x="214188" y="154784"/>
                  </a:lnTo>
                  <a:lnTo>
                    <a:pt x="190298" y="190182"/>
                  </a:lnTo>
                  <a:lnTo>
                    <a:pt x="154866" y="214046"/>
                  </a:lnTo>
                  <a:lnTo>
                    <a:pt x="111480" y="222796"/>
                  </a:lnTo>
                  <a:lnTo>
                    <a:pt x="68087" y="214046"/>
                  </a:lnTo>
                  <a:lnTo>
                    <a:pt x="32651" y="190182"/>
                  </a:lnTo>
                  <a:lnTo>
                    <a:pt x="8760" y="154784"/>
                  </a:lnTo>
                  <a:lnTo>
                    <a:pt x="0" y="111429"/>
                  </a:lnTo>
                  <a:close/>
                </a:path>
              </a:pathLst>
            </a:custGeom>
            <a:ln w="5569">
              <a:solidFill>
                <a:srgbClr val="CBCB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7296498" y="1629044"/>
            <a:ext cx="129539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223CFF"/>
                </a:solidFill>
                <a:latin typeface="Blackadder ITC"/>
                <a:cs typeface="Blackadder ITC"/>
              </a:rPr>
              <a:t>H</a:t>
            </a:r>
            <a:endParaRPr sz="1050">
              <a:latin typeface="Blackadder ITC"/>
              <a:cs typeface="Blackadder ITC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7294308" y="1658137"/>
            <a:ext cx="136525" cy="118745"/>
          </a:xfrm>
          <a:custGeom>
            <a:avLst/>
            <a:gdLst/>
            <a:ahLst/>
            <a:cxnLst/>
            <a:rect l="l" t="t" r="r" b="b"/>
            <a:pathLst>
              <a:path w="136525" h="118744">
                <a:moveTo>
                  <a:pt x="132359" y="87515"/>
                </a:moveTo>
                <a:lnTo>
                  <a:pt x="133553" y="87515"/>
                </a:lnTo>
                <a:lnTo>
                  <a:pt x="134442" y="88061"/>
                </a:lnTo>
                <a:lnTo>
                  <a:pt x="135140" y="89103"/>
                </a:lnTo>
                <a:lnTo>
                  <a:pt x="135788" y="90195"/>
                </a:lnTo>
                <a:lnTo>
                  <a:pt x="136131" y="91630"/>
                </a:lnTo>
                <a:lnTo>
                  <a:pt x="136131" y="93471"/>
                </a:lnTo>
                <a:lnTo>
                  <a:pt x="136131" y="96939"/>
                </a:lnTo>
                <a:lnTo>
                  <a:pt x="105371" y="117881"/>
                </a:lnTo>
                <a:lnTo>
                  <a:pt x="96748" y="117881"/>
                </a:lnTo>
                <a:lnTo>
                  <a:pt x="77000" y="79184"/>
                </a:lnTo>
                <a:lnTo>
                  <a:pt x="77000" y="76161"/>
                </a:lnTo>
                <a:lnTo>
                  <a:pt x="77101" y="73126"/>
                </a:lnTo>
                <a:lnTo>
                  <a:pt x="77393" y="70053"/>
                </a:lnTo>
                <a:lnTo>
                  <a:pt x="71437" y="71145"/>
                </a:lnTo>
                <a:lnTo>
                  <a:pt x="64998" y="71945"/>
                </a:lnTo>
                <a:lnTo>
                  <a:pt x="58153" y="72440"/>
                </a:lnTo>
                <a:lnTo>
                  <a:pt x="53479" y="72834"/>
                </a:lnTo>
                <a:lnTo>
                  <a:pt x="50304" y="73126"/>
                </a:lnTo>
                <a:lnTo>
                  <a:pt x="48628" y="73228"/>
                </a:lnTo>
                <a:lnTo>
                  <a:pt x="47097" y="80390"/>
                </a:lnTo>
                <a:lnTo>
                  <a:pt x="35623" y="118275"/>
                </a:lnTo>
                <a:lnTo>
                  <a:pt x="30365" y="118275"/>
                </a:lnTo>
                <a:lnTo>
                  <a:pt x="24663" y="118275"/>
                </a:lnTo>
                <a:lnTo>
                  <a:pt x="21831" y="115696"/>
                </a:lnTo>
                <a:lnTo>
                  <a:pt x="21831" y="110540"/>
                </a:lnTo>
                <a:lnTo>
                  <a:pt x="21831" y="109346"/>
                </a:lnTo>
                <a:lnTo>
                  <a:pt x="22034" y="107708"/>
                </a:lnTo>
                <a:lnTo>
                  <a:pt x="22428" y="105575"/>
                </a:lnTo>
                <a:lnTo>
                  <a:pt x="24586" y="96802"/>
                </a:lnTo>
                <a:lnTo>
                  <a:pt x="26527" y="88719"/>
                </a:lnTo>
                <a:lnTo>
                  <a:pt x="28253" y="81325"/>
                </a:lnTo>
                <a:lnTo>
                  <a:pt x="29768" y="74625"/>
                </a:lnTo>
                <a:lnTo>
                  <a:pt x="23228" y="74815"/>
                </a:lnTo>
                <a:lnTo>
                  <a:pt x="20294" y="74815"/>
                </a:lnTo>
                <a:lnTo>
                  <a:pt x="18160" y="74371"/>
                </a:lnTo>
                <a:lnTo>
                  <a:pt x="16878" y="73431"/>
                </a:lnTo>
                <a:lnTo>
                  <a:pt x="15532" y="72389"/>
                </a:lnTo>
                <a:lnTo>
                  <a:pt x="14884" y="70650"/>
                </a:lnTo>
                <a:lnTo>
                  <a:pt x="14884" y="68275"/>
                </a:lnTo>
                <a:lnTo>
                  <a:pt x="14884" y="65392"/>
                </a:lnTo>
                <a:lnTo>
                  <a:pt x="15735" y="63258"/>
                </a:lnTo>
                <a:lnTo>
                  <a:pt x="17462" y="61925"/>
                </a:lnTo>
                <a:lnTo>
                  <a:pt x="19151" y="60477"/>
                </a:lnTo>
                <a:lnTo>
                  <a:pt x="21932" y="59689"/>
                </a:lnTo>
                <a:lnTo>
                  <a:pt x="25806" y="59537"/>
                </a:lnTo>
                <a:lnTo>
                  <a:pt x="32943" y="59143"/>
                </a:lnTo>
                <a:lnTo>
                  <a:pt x="34508" y="50292"/>
                </a:lnTo>
                <a:lnTo>
                  <a:pt x="35623" y="42579"/>
                </a:lnTo>
                <a:lnTo>
                  <a:pt x="36290" y="36005"/>
                </a:lnTo>
                <a:lnTo>
                  <a:pt x="36512" y="30568"/>
                </a:lnTo>
                <a:lnTo>
                  <a:pt x="36512" y="26352"/>
                </a:lnTo>
                <a:lnTo>
                  <a:pt x="35826" y="23520"/>
                </a:lnTo>
                <a:lnTo>
                  <a:pt x="34531" y="22034"/>
                </a:lnTo>
                <a:lnTo>
                  <a:pt x="33337" y="20446"/>
                </a:lnTo>
                <a:lnTo>
                  <a:pt x="31661" y="19646"/>
                </a:lnTo>
                <a:lnTo>
                  <a:pt x="29578" y="19646"/>
                </a:lnTo>
                <a:lnTo>
                  <a:pt x="7353" y="36817"/>
                </a:lnTo>
                <a:lnTo>
                  <a:pt x="6007" y="37515"/>
                </a:lnTo>
                <a:lnTo>
                  <a:pt x="4572" y="37515"/>
                </a:lnTo>
                <a:lnTo>
                  <a:pt x="3378" y="37515"/>
                </a:lnTo>
                <a:lnTo>
                  <a:pt x="2285" y="37020"/>
                </a:lnTo>
                <a:lnTo>
                  <a:pt x="1397" y="35928"/>
                </a:lnTo>
                <a:lnTo>
                  <a:pt x="507" y="34734"/>
                </a:lnTo>
                <a:lnTo>
                  <a:pt x="0" y="33248"/>
                </a:lnTo>
                <a:lnTo>
                  <a:pt x="0" y="31356"/>
                </a:lnTo>
                <a:lnTo>
                  <a:pt x="0" y="28575"/>
                </a:lnTo>
                <a:lnTo>
                  <a:pt x="18262" y="9131"/>
                </a:lnTo>
                <a:lnTo>
                  <a:pt x="24218" y="5562"/>
                </a:lnTo>
                <a:lnTo>
                  <a:pt x="30264" y="3771"/>
                </a:lnTo>
                <a:lnTo>
                  <a:pt x="36512" y="3771"/>
                </a:lnTo>
                <a:lnTo>
                  <a:pt x="42176" y="3771"/>
                </a:lnTo>
                <a:lnTo>
                  <a:pt x="46634" y="5765"/>
                </a:lnTo>
                <a:lnTo>
                  <a:pt x="49809" y="9728"/>
                </a:lnTo>
                <a:lnTo>
                  <a:pt x="52984" y="13703"/>
                </a:lnTo>
                <a:lnTo>
                  <a:pt x="54571" y="19951"/>
                </a:lnTo>
                <a:lnTo>
                  <a:pt x="54571" y="28384"/>
                </a:lnTo>
                <a:lnTo>
                  <a:pt x="54368" y="34440"/>
                </a:lnTo>
                <a:lnTo>
                  <a:pt x="53765" y="41449"/>
                </a:lnTo>
                <a:lnTo>
                  <a:pt x="52771" y="49415"/>
                </a:lnTo>
                <a:lnTo>
                  <a:pt x="51396" y="58343"/>
                </a:lnTo>
                <a:lnTo>
                  <a:pt x="64503" y="57746"/>
                </a:lnTo>
                <a:lnTo>
                  <a:pt x="70154" y="57505"/>
                </a:lnTo>
                <a:lnTo>
                  <a:pt x="75018" y="57061"/>
                </a:lnTo>
                <a:lnTo>
                  <a:pt x="78981" y="56362"/>
                </a:lnTo>
                <a:lnTo>
                  <a:pt x="80331" y="49151"/>
                </a:lnTo>
                <a:lnTo>
                  <a:pt x="82003" y="42186"/>
                </a:lnTo>
                <a:lnTo>
                  <a:pt x="98628" y="8140"/>
                </a:lnTo>
                <a:lnTo>
                  <a:pt x="103492" y="2730"/>
                </a:lnTo>
                <a:lnTo>
                  <a:pt x="109004" y="0"/>
                </a:lnTo>
                <a:lnTo>
                  <a:pt x="115100" y="0"/>
                </a:lnTo>
                <a:lnTo>
                  <a:pt x="119570" y="0"/>
                </a:lnTo>
                <a:lnTo>
                  <a:pt x="123088" y="1790"/>
                </a:lnTo>
                <a:lnTo>
                  <a:pt x="125615" y="5359"/>
                </a:lnTo>
                <a:lnTo>
                  <a:pt x="128244" y="8839"/>
                </a:lnTo>
                <a:lnTo>
                  <a:pt x="129590" y="13398"/>
                </a:lnTo>
                <a:lnTo>
                  <a:pt x="129590" y="19050"/>
                </a:lnTo>
                <a:lnTo>
                  <a:pt x="127469" y="34376"/>
                </a:lnTo>
                <a:lnTo>
                  <a:pt x="121105" y="47156"/>
                </a:lnTo>
                <a:lnTo>
                  <a:pt x="110500" y="57395"/>
                </a:lnTo>
                <a:lnTo>
                  <a:pt x="95656" y="65100"/>
                </a:lnTo>
                <a:lnTo>
                  <a:pt x="95351" y="68668"/>
                </a:lnTo>
                <a:lnTo>
                  <a:pt x="95250" y="72389"/>
                </a:lnTo>
                <a:lnTo>
                  <a:pt x="95250" y="76200"/>
                </a:lnTo>
                <a:lnTo>
                  <a:pt x="95250" y="85636"/>
                </a:lnTo>
                <a:lnTo>
                  <a:pt x="96342" y="92278"/>
                </a:lnTo>
                <a:lnTo>
                  <a:pt x="98628" y="96253"/>
                </a:lnTo>
                <a:lnTo>
                  <a:pt x="101015" y="100114"/>
                </a:lnTo>
                <a:lnTo>
                  <a:pt x="104279" y="102006"/>
                </a:lnTo>
                <a:lnTo>
                  <a:pt x="108546" y="102006"/>
                </a:lnTo>
                <a:lnTo>
                  <a:pt x="112128" y="102006"/>
                </a:lnTo>
                <a:lnTo>
                  <a:pt x="128790" y="89306"/>
                </a:lnTo>
                <a:lnTo>
                  <a:pt x="129832" y="88112"/>
                </a:lnTo>
                <a:lnTo>
                  <a:pt x="131025" y="87515"/>
                </a:lnTo>
                <a:lnTo>
                  <a:pt x="132359" y="87515"/>
                </a:lnTo>
                <a:close/>
              </a:path>
              <a:path w="136525" h="118744">
                <a:moveTo>
                  <a:pt x="114300" y="11709"/>
                </a:moveTo>
                <a:lnTo>
                  <a:pt x="112420" y="11709"/>
                </a:lnTo>
                <a:lnTo>
                  <a:pt x="110388" y="13500"/>
                </a:lnTo>
                <a:lnTo>
                  <a:pt x="108153" y="17068"/>
                </a:lnTo>
                <a:lnTo>
                  <a:pt x="106019" y="20548"/>
                </a:lnTo>
                <a:lnTo>
                  <a:pt x="103987" y="25361"/>
                </a:lnTo>
                <a:lnTo>
                  <a:pt x="102006" y="31559"/>
                </a:lnTo>
                <a:lnTo>
                  <a:pt x="100012" y="37655"/>
                </a:lnTo>
                <a:lnTo>
                  <a:pt x="98425" y="44411"/>
                </a:lnTo>
                <a:lnTo>
                  <a:pt x="97243" y="51803"/>
                </a:lnTo>
                <a:lnTo>
                  <a:pt x="104381" y="48920"/>
                </a:lnTo>
                <a:lnTo>
                  <a:pt x="109588" y="44754"/>
                </a:lnTo>
                <a:lnTo>
                  <a:pt x="112915" y="39293"/>
                </a:lnTo>
                <a:lnTo>
                  <a:pt x="116344" y="33743"/>
                </a:lnTo>
                <a:lnTo>
                  <a:pt x="118071" y="26746"/>
                </a:lnTo>
                <a:lnTo>
                  <a:pt x="118071" y="18262"/>
                </a:lnTo>
                <a:lnTo>
                  <a:pt x="118071" y="16179"/>
                </a:lnTo>
                <a:lnTo>
                  <a:pt x="117728" y="14592"/>
                </a:lnTo>
                <a:lnTo>
                  <a:pt x="117081" y="13500"/>
                </a:lnTo>
                <a:lnTo>
                  <a:pt x="116395" y="12306"/>
                </a:lnTo>
                <a:lnTo>
                  <a:pt x="115493" y="11709"/>
                </a:lnTo>
                <a:lnTo>
                  <a:pt x="114300" y="11709"/>
                </a:lnTo>
                <a:close/>
              </a:path>
            </a:pathLst>
          </a:custGeom>
          <a:ln w="5569">
            <a:solidFill>
              <a:srgbClr val="223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301833" y="1865798"/>
            <a:ext cx="2928620" cy="160718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25"/>
              </a:spcBef>
            </a:pPr>
            <a:r>
              <a:rPr sz="800" dirty="0">
                <a:latin typeface="Arial Unicode MS"/>
                <a:cs typeface="Arial Unicode MS"/>
              </a:rPr>
              <a:t>Create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more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memories.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Stay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with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us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more,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for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less!</a:t>
            </a:r>
            <a:endParaRPr sz="8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30"/>
              </a:spcBef>
            </a:pPr>
            <a:r>
              <a:rPr sz="800" dirty="0">
                <a:latin typeface="Arial Unicode MS"/>
                <a:cs typeface="Arial Unicode MS"/>
              </a:rPr>
              <a:t>Enjoy</a:t>
            </a:r>
            <a:r>
              <a:rPr sz="800" spc="60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up</a:t>
            </a:r>
            <a:r>
              <a:rPr sz="800" spc="70" dirty="0">
                <a:latin typeface="Arial Unicode MS"/>
                <a:cs typeface="Arial Unicode MS"/>
              </a:rPr>
              <a:t> </a:t>
            </a:r>
            <a:r>
              <a:rPr sz="800" spc="55" dirty="0">
                <a:latin typeface="Arial Unicode MS"/>
                <a:cs typeface="Arial Unicode MS"/>
              </a:rPr>
              <a:t>to</a:t>
            </a:r>
            <a:r>
              <a:rPr sz="800" spc="70" dirty="0">
                <a:latin typeface="Arial Unicode MS"/>
                <a:cs typeface="Arial Unicode MS"/>
              </a:rPr>
              <a:t> </a:t>
            </a:r>
            <a:r>
              <a:rPr sz="800" b="1" dirty="0">
                <a:latin typeface="Arial"/>
                <a:cs typeface="Arial"/>
              </a:rPr>
              <a:t>30%</a:t>
            </a:r>
            <a:r>
              <a:rPr sz="800" b="1" spc="70" dirty="0">
                <a:latin typeface="Arial"/>
                <a:cs typeface="Arial"/>
              </a:rPr>
              <a:t> </a:t>
            </a:r>
            <a:r>
              <a:rPr sz="800" spc="85" dirty="0">
                <a:latin typeface="Arial Unicode MS"/>
                <a:cs typeface="Arial Unicode MS"/>
              </a:rPr>
              <a:t>oﬀ</a:t>
            </a:r>
            <a:r>
              <a:rPr sz="800" spc="7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when</a:t>
            </a:r>
            <a:r>
              <a:rPr sz="800" spc="7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</a:t>
            </a:r>
            <a:r>
              <a:rPr sz="800" spc="7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book</a:t>
            </a:r>
            <a:r>
              <a:rPr sz="800" spc="7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your</a:t>
            </a:r>
            <a:r>
              <a:rPr sz="800" spc="7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next</a:t>
            </a:r>
            <a:r>
              <a:rPr sz="800" spc="7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stay</a:t>
            </a:r>
            <a:r>
              <a:rPr sz="800" spc="7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with</a:t>
            </a:r>
            <a:r>
              <a:rPr sz="800" spc="7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us</a:t>
            </a:r>
            <a:r>
              <a:rPr sz="800" spc="75" dirty="0">
                <a:latin typeface="Arial Unicode MS"/>
                <a:cs typeface="Arial Unicode MS"/>
              </a:rPr>
              <a:t> </a:t>
            </a:r>
            <a:r>
              <a:rPr sz="800" spc="-25" dirty="0">
                <a:latin typeface="Arial Unicode MS"/>
                <a:cs typeface="Arial Unicode MS"/>
              </a:rPr>
              <a:t>at</a:t>
            </a:r>
            <a:endParaRPr sz="800">
              <a:latin typeface="Arial Unicode MS"/>
              <a:cs typeface="Arial Unicode MS"/>
            </a:endParaRPr>
          </a:p>
          <a:p>
            <a:pPr marR="1805305">
              <a:lnSpc>
                <a:spcPct val="155300"/>
              </a:lnSpc>
            </a:pP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8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8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Bella,</a:t>
            </a:r>
            <a:r>
              <a:rPr sz="800" b="1" spc="80" dirty="0">
                <a:latin typeface="Arial"/>
                <a:cs typeface="Arial"/>
              </a:rPr>
              <a:t> </a:t>
            </a:r>
            <a:r>
              <a:rPr sz="800" b="1" spc="-20" dirty="0">
                <a:latin typeface="Arial"/>
                <a:cs typeface="Arial"/>
              </a:rPr>
              <a:t>Bali</a:t>
            </a:r>
            <a:r>
              <a:rPr sz="800" spc="-20" dirty="0">
                <a:latin typeface="Arial Unicode MS"/>
                <a:cs typeface="Arial Unicode MS"/>
              </a:rPr>
              <a:t>. </a:t>
            </a:r>
            <a:r>
              <a:rPr sz="800" dirty="0">
                <a:latin typeface="Arial Unicode MS"/>
                <a:cs typeface="Arial Unicode MS"/>
              </a:rPr>
              <a:t>Promo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code:</a:t>
            </a:r>
            <a:r>
              <a:rPr sz="800" spc="114" dirty="0">
                <a:latin typeface="Arial Unicode MS"/>
                <a:cs typeface="Arial Unicode MS"/>
              </a:rPr>
              <a:t> </a:t>
            </a:r>
            <a:r>
              <a:rPr sz="800" b="1" spc="-10" dirty="0">
                <a:latin typeface="Arial"/>
                <a:cs typeface="Arial"/>
              </a:rPr>
              <a:t>DIS30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35"/>
              </a:spcBef>
            </a:pPr>
            <a:r>
              <a:rPr sz="800" spc="50" dirty="0">
                <a:latin typeface="Arial Unicode MS"/>
                <a:cs typeface="Arial Unicode MS"/>
              </a:rPr>
              <a:t>Oﬀer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valid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till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b="1" dirty="0">
                <a:latin typeface="Arial"/>
                <a:cs typeface="Arial"/>
              </a:rPr>
              <a:t>31st</a:t>
            </a:r>
            <a:r>
              <a:rPr sz="800" b="1" spc="9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March</a:t>
            </a:r>
            <a:r>
              <a:rPr sz="800" b="1" spc="9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2020</a:t>
            </a:r>
            <a:r>
              <a:rPr sz="800" b="1" spc="90" dirty="0">
                <a:latin typeface="Arial"/>
                <a:cs typeface="Arial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only!</a:t>
            </a:r>
            <a:endParaRPr sz="8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35"/>
              </a:spcBef>
            </a:pPr>
            <a:r>
              <a:rPr sz="850" b="1" spc="-10" dirty="0">
                <a:latin typeface="Arial"/>
                <a:cs typeface="Arial"/>
                <a:hlinkClick r:id="rId11"/>
              </a:rPr>
              <a:t>www.casabellabali.com</a:t>
            </a:r>
            <a:endParaRPr sz="850">
              <a:latin typeface="Arial"/>
              <a:cs typeface="Arial"/>
            </a:endParaRPr>
          </a:p>
          <a:p>
            <a:pPr marR="328930">
              <a:lnSpc>
                <a:spcPct val="155300"/>
              </a:lnSpc>
              <a:spcBef>
                <a:spcPts val="459"/>
              </a:spcBef>
            </a:pP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HotelCasaBella</a:t>
            </a:r>
            <a:r>
              <a:rPr sz="800" b="1" spc="290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Bali</a:t>
            </a:r>
            <a:r>
              <a:rPr sz="800" b="1" spc="29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#HotelDiscount</a:t>
            </a:r>
            <a:r>
              <a:rPr sz="800" spc="295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#PromoCode #BestDeals</a:t>
            </a:r>
            <a:endParaRPr sz="800">
              <a:latin typeface="Arial Unicode MS"/>
              <a:cs typeface="Arial Unicode MS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279236" y="1798966"/>
            <a:ext cx="3012440" cy="1206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39370">
              <a:lnSpc>
                <a:spcPct val="155300"/>
              </a:lnSpc>
              <a:spcBef>
                <a:spcPts val="95"/>
              </a:spcBef>
            </a:pPr>
            <a:r>
              <a:rPr sz="800" dirty="0">
                <a:latin typeface="Arial Unicode MS"/>
                <a:cs typeface="Arial Unicode MS"/>
              </a:rPr>
              <a:t>The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big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break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deserve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awaits!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Find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new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perspectives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with </a:t>
            </a:r>
            <a:r>
              <a:rPr sz="800" dirty="0">
                <a:latin typeface="Arial Unicode MS"/>
                <a:cs typeface="Arial Unicode MS"/>
              </a:rPr>
              <a:t>you</a:t>
            </a:r>
            <a:r>
              <a:rPr sz="800" spc="12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next</a:t>
            </a:r>
            <a:r>
              <a:rPr sz="800" spc="13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travel</a:t>
            </a:r>
            <a:r>
              <a:rPr sz="800" spc="130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journey.</a:t>
            </a:r>
            <a:endParaRPr sz="800">
              <a:latin typeface="Arial Unicode MS"/>
              <a:cs typeface="Arial Unicode MS"/>
            </a:endParaRPr>
          </a:p>
          <a:p>
            <a:pPr marR="5080">
              <a:lnSpc>
                <a:spcPct val="155300"/>
              </a:lnSpc>
            </a:pPr>
            <a:r>
              <a:rPr sz="800" dirty="0">
                <a:latin typeface="Arial Unicode MS"/>
                <a:cs typeface="Arial Unicode MS"/>
              </a:rPr>
              <a:t>Book</a:t>
            </a:r>
            <a:r>
              <a:rPr sz="800" spc="5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with</a:t>
            </a:r>
            <a:r>
              <a:rPr sz="800" spc="5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us</a:t>
            </a:r>
            <a:r>
              <a:rPr sz="800" spc="5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at</a:t>
            </a:r>
            <a:r>
              <a:rPr sz="800" spc="55" dirty="0">
                <a:latin typeface="Arial Unicode MS"/>
                <a:cs typeface="Arial Unicode MS"/>
              </a:rPr>
              <a:t> </a:t>
            </a: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5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5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Bella,</a:t>
            </a:r>
            <a:r>
              <a:rPr sz="800" b="1" spc="5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Bali</a:t>
            </a:r>
            <a:r>
              <a:rPr sz="800" b="1" spc="5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and</a:t>
            </a:r>
            <a:r>
              <a:rPr sz="800" spc="5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save</a:t>
            </a:r>
            <a:r>
              <a:rPr sz="800" spc="55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up</a:t>
            </a:r>
            <a:r>
              <a:rPr sz="800" spc="55" dirty="0">
                <a:latin typeface="Arial Unicode MS"/>
                <a:cs typeface="Arial Unicode MS"/>
              </a:rPr>
              <a:t> to </a:t>
            </a:r>
            <a:r>
              <a:rPr sz="800" b="1" dirty="0">
                <a:latin typeface="Arial"/>
                <a:cs typeface="Arial"/>
              </a:rPr>
              <a:t>20%</a:t>
            </a:r>
            <a:r>
              <a:rPr sz="800" b="1" spc="55" dirty="0">
                <a:latin typeface="Arial"/>
                <a:cs typeface="Arial"/>
              </a:rPr>
              <a:t> </a:t>
            </a:r>
            <a:r>
              <a:rPr sz="800" spc="25" dirty="0">
                <a:latin typeface="Arial Unicode MS"/>
                <a:cs typeface="Arial Unicode MS"/>
              </a:rPr>
              <a:t>for </a:t>
            </a:r>
            <a:r>
              <a:rPr sz="800" dirty="0">
                <a:latin typeface="Arial Unicode MS"/>
                <a:cs typeface="Arial Unicode MS"/>
              </a:rPr>
              <a:t>bookings</a:t>
            </a:r>
            <a:r>
              <a:rPr sz="800" spc="11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until</a:t>
            </a:r>
            <a:r>
              <a:rPr sz="800" spc="114" dirty="0">
                <a:latin typeface="Arial Unicode MS"/>
                <a:cs typeface="Arial Unicode MS"/>
              </a:rPr>
              <a:t> </a:t>
            </a:r>
            <a:r>
              <a:rPr sz="800" b="1" dirty="0">
                <a:latin typeface="Arial"/>
                <a:cs typeface="Arial"/>
              </a:rPr>
              <a:t>31st</a:t>
            </a:r>
            <a:r>
              <a:rPr sz="800" b="1" spc="110" dirty="0">
                <a:latin typeface="Arial"/>
                <a:cs typeface="Arial"/>
              </a:rPr>
              <a:t> </a:t>
            </a:r>
            <a:r>
              <a:rPr sz="800" b="1" spc="50" dirty="0">
                <a:latin typeface="Arial"/>
                <a:cs typeface="Arial"/>
              </a:rPr>
              <a:t>May</a:t>
            </a:r>
            <a:r>
              <a:rPr sz="800" b="1" spc="114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2020</a:t>
            </a:r>
            <a:r>
              <a:rPr sz="800" spc="-10" dirty="0">
                <a:latin typeface="Arial Unicode MS"/>
                <a:cs typeface="Arial Unicode MS"/>
              </a:rPr>
              <a:t>.</a:t>
            </a:r>
            <a:endParaRPr sz="800">
              <a:latin typeface="Arial Unicode MS"/>
              <a:cs typeface="Arial Unicode MS"/>
            </a:endParaRPr>
          </a:p>
          <a:p>
            <a:pPr marR="593725">
              <a:lnSpc>
                <a:spcPct val="155300"/>
              </a:lnSpc>
              <a:spcBef>
                <a:spcPts val="350"/>
              </a:spcBef>
            </a:pP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HotelCasaBella</a:t>
            </a:r>
            <a:r>
              <a:rPr sz="800" b="1" spc="180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Bali</a:t>
            </a:r>
            <a:r>
              <a:rPr sz="800" b="1" spc="18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#SpecialDeals</a:t>
            </a:r>
            <a:r>
              <a:rPr sz="800" spc="185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#BestDeals #HotelDiscount</a:t>
            </a:r>
            <a:endParaRPr sz="800">
              <a:latin typeface="Arial Unicode MS"/>
              <a:cs typeface="Arial Unicode MS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75694" y="1603065"/>
            <a:ext cx="848994" cy="2387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7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8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Bella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sz="550" dirty="0">
                <a:latin typeface="Arial Unicode MS"/>
                <a:cs typeface="Arial Unicode MS"/>
              </a:rPr>
              <a:t>Friday</a:t>
            </a:r>
            <a:r>
              <a:rPr sz="550" spc="80" dirty="0">
                <a:latin typeface="Arial Unicode MS"/>
                <a:cs typeface="Arial Unicode MS"/>
              </a:rPr>
              <a:t> </a:t>
            </a:r>
            <a:r>
              <a:rPr sz="550" dirty="0">
                <a:latin typeface="Arial Unicode MS"/>
                <a:cs typeface="Arial Unicode MS"/>
              </a:rPr>
              <a:t>at</a:t>
            </a:r>
            <a:r>
              <a:rPr sz="550" spc="85" dirty="0">
                <a:latin typeface="Arial Unicode MS"/>
                <a:cs typeface="Arial Unicode MS"/>
              </a:rPr>
              <a:t> </a:t>
            </a:r>
            <a:r>
              <a:rPr sz="550" dirty="0">
                <a:latin typeface="Arial Unicode MS"/>
                <a:cs typeface="Arial Unicode MS"/>
              </a:rPr>
              <a:t>01.12</a:t>
            </a:r>
            <a:r>
              <a:rPr sz="550" spc="85" dirty="0">
                <a:latin typeface="Arial Unicode MS"/>
                <a:cs typeface="Arial Unicode MS"/>
              </a:rPr>
              <a:t> </a:t>
            </a:r>
            <a:r>
              <a:rPr sz="550" spc="-25" dirty="0">
                <a:latin typeface="Arial Unicode MS"/>
                <a:cs typeface="Arial Unicode MS"/>
              </a:rPr>
              <a:t>PM</a:t>
            </a:r>
            <a:endParaRPr sz="550">
              <a:latin typeface="Arial Unicode MS"/>
              <a:cs typeface="Arial Unicode MS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106493" y="1603064"/>
            <a:ext cx="848994" cy="1504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7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8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Bella</a:t>
            </a:r>
            <a:endParaRPr sz="8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106493" y="1726781"/>
            <a:ext cx="721995" cy="1149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550" dirty="0">
                <a:latin typeface="Arial Unicode MS"/>
                <a:cs typeface="Arial Unicode MS"/>
              </a:rPr>
              <a:t>Monday</a:t>
            </a:r>
            <a:r>
              <a:rPr sz="550" spc="120" dirty="0">
                <a:latin typeface="Arial Unicode MS"/>
                <a:cs typeface="Arial Unicode MS"/>
              </a:rPr>
              <a:t> </a:t>
            </a:r>
            <a:r>
              <a:rPr sz="550" dirty="0">
                <a:latin typeface="Arial Unicode MS"/>
                <a:cs typeface="Arial Unicode MS"/>
              </a:rPr>
              <a:t>at</a:t>
            </a:r>
            <a:r>
              <a:rPr sz="550" spc="125" dirty="0">
                <a:latin typeface="Arial Unicode MS"/>
                <a:cs typeface="Arial Unicode MS"/>
              </a:rPr>
              <a:t> </a:t>
            </a:r>
            <a:r>
              <a:rPr sz="550" dirty="0">
                <a:latin typeface="Arial Unicode MS"/>
                <a:cs typeface="Arial Unicode MS"/>
              </a:rPr>
              <a:t>06.36</a:t>
            </a:r>
            <a:r>
              <a:rPr sz="550" spc="125" dirty="0">
                <a:latin typeface="Arial Unicode MS"/>
                <a:cs typeface="Arial Unicode MS"/>
              </a:rPr>
              <a:t> </a:t>
            </a:r>
            <a:r>
              <a:rPr sz="550" spc="-25" dirty="0">
                <a:latin typeface="Arial Unicode MS"/>
                <a:cs typeface="Arial Unicode MS"/>
              </a:rPr>
              <a:t>AM</a:t>
            </a:r>
            <a:endParaRPr sz="550">
              <a:latin typeface="Arial Unicode MS"/>
              <a:cs typeface="Arial Unicode MS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581848" y="1603064"/>
            <a:ext cx="848994" cy="1504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7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8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Bella</a:t>
            </a:r>
            <a:endParaRPr sz="8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581848" y="1726781"/>
            <a:ext cx="746760" cy="1149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550" dirty="0">
                <a:latin typeface="Arial Unicode MS"/>
                <a:cs typeface="Arial Unicode MS"/>
              </a:rPr>
              <a:t>Saturday</a:t>
            </a:r>
            <a:r>
              <a:rPr sz="550" spc="105" dirty="0">
                <a:latin typeface="Arial Unicode MS"/>
                <a:cs typeface="Arial Unicode MS"/>
              </a:rPr>
              <a:t> </a:t>
            </a:r>
            <a:r>
              <a:rPr sz="550" dirty="0">
                <a:latin typeface="Arial Unicode MS"/>
                <a:cs typeface="Arial Unicode MS"/>
              </a:rPr>
              <a:t>at</a:t>
            </a:r>
            <a:r>
              <a:rPr sz="550" spc="105" dirty="0">
                <a:latin typeface="Arial Unicode MS"/>
                <a:cs typeface="Arial Unicode MS"/>
              </a:rPr>
              <a:t> </a:t>
            </a:r>
            <a:r>
              <a:rPr sz="550" dirty="0">
                <a:latin typeface="Arial Unicode MS"/>
                <a:cs typeface="Arial Unicode MS"/>
              </a:rPr>
              <a:t>05.30</a:t>
            </a:r>
            <a:r>
              <a:rPr sz="550" spc="105" dirty="0">
                <a:latin typeface="Arial Unicode MS"/>
                <a:cs typeface="Arial Unicode MS"/>
              </a:rPr>
              <a:t> </a:t>
            </a:r>
            <a:r>
              <a:rPr sz="550" spc="-25" dirty="0">
                <a:latin typeface="Arial Unicode MS"/>
                <a:cs typeface="Arial Unicode MS"/>
              </a:rPr>
              <a:t>PM</a:t>
            </a:r>
            <a:endParaRPr sz="550">
              <a:latin typeface="Arial Unicode MS"/>
              <a:cs typeface="Arial Unicode MS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0" y="770737"/>
            <a:ext cx="10693400" cy="6015355"/>
            <a:chOff x="0" y="770737"/>
            <a:chExt cx="10693400" cy="6015355"/>
          </a:xfrm>
        </p:grpSpPr>
        <p:sp>
          <p:nvSpPr>
            <p:cNvPr id="64" name="object 64"/>
            <p:cNvSpPr/>
            <p:nvPr/>
          </p:nvSpPr>
          <p:spPr>
            <a:xfrm>
              <a:off x="4912372" y="770737"/>
              <a:ext cx="868680" cy="518795"/>
            </a:xfrm>
            <a:custGeom>
              <a:avLst/>
              <a:gdLst/>
              <a:ahLst/>
              <a:cxnLst/>
              <a:rect l="l" t="t" r="r" b="b"/>
              <a:pathLst>
                <a:path w="868679" h="518794">
                  <a:moveTo>
                    <a:pt x="434327" y="518261"/>
                  </a:moveTo>
                  <a:lnTo>
                    <a:pt x="386944" y="515501"/>
                  </a:lnTo>
                  <a:lnTo>
                    <a:pt x="341053" y="507835"/>
                  </a:lnTo>
                  <a:lnTo>
                    <a:pt x="296917" y="495526"/>
                  </a:lnTo>
                  <a:lnTo>
                    <a:pt x="254800" y="478839"/>
                  </a:lnTo>
                  <a:lnTo>
                    <a:pt x="214964" y="458038"/>
                  </a:lnTo>
                  <a:lnTo>
                    <a:pt x="177674" y="433389"/>
                  </a:lnTo>
                  <a:lnTo>
                    <a:pt x="143191" y="405154"/>
                  </a:lnTo>
                  <a:lnTo>
                    <a:pt x="111780" y="373599"/>
                  </a:lnTo>
                  <a:lnTo>
                    <a:pt x="83703" y="338988"/>
                  </a:lnTo>
                  <a:lnTo>
                    <a:pt x="59223" y="301586"/>
                  </a:lnTo>
                  <a:lnTo>
                    <a:pt x="38605" y="261656"/>
                  </a:lnTo>
                  <a:lnTo>
                    <a:pt x="22110" y="219464"/>
                  </a:lnTo>
                  <a:lnTo>
                    <a:pt x="10002" y="175273"/>
                  </a:lnTo>
                  <a:lnTo>
                    <a:pt x="2544" y="129347"/>
                  </a:lnTo>
                  <a:lnTo>
                    <a:pt x="0" y="81953"/>
                  </a:lnTo>
                  <a:lnTo>
                    <a:pt x="2544" y="34565"/>
                  </a:lnTo>
                  <a:lnTo>
                    <a:pt x="8158" y="0"/>
                  </a:lnTo>
                  <a:lnTo>
                    <a:pt x="860496" y="0"/>
                  </a:lnTo>
                  <a:lnTo>
                    <a:pt x="866110" y="34565"/>
                  </a:lnTo>
                  <a:lnTo>
                    <a:pt x="868654" y="81953"/>
                  </a:lnTo>
                  <a:lnTo>
                    <a:pt x="866110" y="129347"/>
                  </a:lnTo>
                  <a:lnTo>
                    <a:pt x="858652" y="175273"/>
                  </a:lnTo>
                  <a:lnTo>
                    <a:pt x="846544" y="219464"/>
                  </a:lnTo>
                  <a:lnTo>
                    <a:pt x="830049" y="261656"/>
                  </a:lnTo>
                  <a:lnTo>
                    <a:pt x="809430" y="301586"/>
                  </a:lnTo>
                  <a:lnTo>
                    <a:pt x="784951" y="338988"/>
                  </a:lnTo>
                  <a:lnTo>
                    <a:pt x="756874" y="373599"/>
                  </a:lnTo>
                  <a:lnTo>
                    <a:pt x="725462" y="405154"/>
                  </a:lnTo>
                  <a:lnTo>
                    <a:pt x="690980" y="433389"/>
                  </a:lnTo>
                  <a:lnTo>
                    <a:pt x="653689" y="458038"/>
                  </a:lnTo>
                  <a:lnTo>
                    <a:pt x="613854" y="478839"/>
                  </a:lnTo>
                  <a:lnTo>
                    <a:pt x="571737" y="495526"/>
                  </a:lnTo>
                  <a:lnTo>
                    <a:pt x="527601" y="507835"/>
                  </a:lnTo>
                  <a:lnTo>
                    <a:pt x="481710" y="515501"/>
                  </a:lnTo>
                  <a:lnTo>
                    <a:pt x="434327" y="518261"/>
                  </a:lnTo>
                  <a:close/>
                </a:path>
              </a:pathLst>
            </a:custGeom>
            <a:solidFill>
              <a:srgbClr val="223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95900" y="902150"/>
              <a:ext cx="101600" cy="226112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0" y="6660705"/>
              <a:ext cx="10693400" cy="125095"/>
            </a:xfrm>
            <a:custGeom>
              <a:avLst/>
              <a:gdLst/>
              <a:ahLst/>
              <a:cxnLst/>
              <a:rect l="l" t="t" r="r" b="b"/>
              <a:pathLst>
                <a:path w="10693400" h="125095">
                  <a:moveTo>
                    <a:pt x="0" y="0"/>
                  </a:moveTo>
                  <a:lnTo>
                    <a:pt x="10693400" y="0"/>
                  </a:lnTo>
                  <a:lnTo>
                    <a:pt x="10693400" y="125056"/>
                  </a:lnTo>
                  <a:lnTo>
                    <a:pt x="0" y="125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3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0737"/>
            <a:ext cx="10682605" cy="6015355"/>
            <a:chOff x="0" y="770737"/>
            <a:chExt cx="10682605" cy="6015355"/>
          </a:xfrm>
        </p:grpSpPr>
        <p:sp>
          <p:nvSpPr>
            <p:cNvPr id="3" name="object 3"/>
            <p:cNvSpPr/>
            <p:nvPr/>
          </p:nvSpPr>
          <p:spPr>
            <a:xfrm>
              <a:off x="0" y="770737"/>
              <a:ext cx="10381615" cy="6015355"/>
            </a:xfrm>
            <a:custGeom>
              <a:avLst/>
              <a:gdLst/>
              <a:ahLst/>
              <a:cxnLst/>
              <a:rect l="l" t="t" r="r" b="b"/>
              <a:pathLst>
                <a:path w="10381615" h="6015355">
                  <a:moveTo>
                    <a:pt x="0" y="6015037"/>
                  </a:moveTo>
                  <a:lnTo>
                    <a:pt x="10381500" y="6015037"/>
                  </a:lnTo>
                  <a:lnTo>
                    <a:pt x="10381500" y="0"/>
                  </a:lnTo>
                  <a:lnTo>
                    <a:pt x="0" y="0"/>
                  </a:lnTo>
                  <a:lnTo>
                    <a:pt x="0" y="60150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381500" y="770737"/>
              <a:ext cx="300990" cy="6015355"/>
            </a:xfrm>
            <a:custGeom>
              <a:avLst/>
              <a:gdLst/>
              <a:ahLst/>
              <a:cxnLst/>
              <a:rect l="l" t="t" r="r" b="b"/>
              <a:pathLst>
                <a:path w="300990" h="6015355">
                  <a:moveTo>
                    <a:pt x="0" y="0"/>
                  </a:moveTo>
                  <a:lnTo>
                    <a:pt x="300685" y="0"/>
                  </a:lnTo>
                  <a:lnTo>
                    <a:pt x="300685" y="6015037"/>
                  </a:lnTo>
                  <a:lnTo>
                    <a:pt x="0" y="60150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3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73262" y="1170349"/>
            <a:ext cx="268795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dirty="0">
                <a:solidFill>
                  <a:srgbClr val="000000"/>
                </a:solidFill>
              </a:rPr>
              <a:t>Trending</a:t>
            </a:r>
            <a:r>
              <a:rPr sz="2100" spc="275" dirty="0">
                <a:solidFill>
                  <a:srgbClr val="000000"/>
                </a:solidFill>
              </a:rPr>
              <a:t> </a:t>
            </a:r>
            <a:r>
              <a:rPr sz="2100" spc="-10" dirty="0">
                <a:solidFill>
                  <a:srgbClr val="000000"/>
                </a:solidFill>
              </a:rPr>
              <a:t>#Hashtags</a:t>
            </a:r>
            <a:endParaRPr sz="2100"/>
          </a:p>
        </p:txBody>
      </p:sp>
      <p:sp>
        <p:nvSpPr>
          <p:cNvPr id="6" name="object 6"/>
          <p:cNvSpPr txBox="1"/>
          <p:nvPr/>
        </p:nvSpPr>
        <p:spPr>
          <a:xfrm>
            <a:off x="374995" y="1616734"/>
            <a:ext cx="4780915" cy="493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3505" marR="5080" indent="-103505">
              <a:lnSpc>
                <a:spcPct val="133500"/>
              </a:lnSpc>
              <a:spcBef>
                <a:spcPts val="95"/>
              </a:spcBef>
              <a:buSzPct val="91304"/>
              <a:buFont typeface="Arial"/>
              <a:buChar char="●"/>
              <a:tabLst>
                <a:tab pos="103505" algn="l"/>
              </a:tabLst>
            </a:pPr>
            <a:r>
              <a:rPr sz="1150" dirty="0">
                <a:latin typeface="Arial Unicode MS"/>
                <a:cs typeface="Arial Unicode MS"/>
              </a:rPr>
              <a:t>Weekly</a:t>
            </a:r>
            <a:r>
              <a:rPr sz="1150" spc="95" dirty="0">
                <a:latin typeface="Arial Unicode MS"/>
                <a:cs typeface="Arial Unicode MS"/>
              </a:rPr>
              <a:t> </a:t>
            </a:r>
            <a:r>
              <a:rPr sz="1150" dirty="0">
                <a:latin typeface="Arial Unicode MS"/>
                <a:cs typeface="Arial Unicode MS"/>
              </a:rPr>
              <a:t>hashtags</a:t>
            </a:r>
            <a:r>
              <a:rPr sz="1150" spc="100" dirty="0">
                <a:latin typeface="Arial Unicode MS"/>
                <a:cs typeface="Arial Unicode MS"/>
              </a:rPr>
              <a:t> </a:t>
            </a:r>
            <a:r>
              <a:rPr sz="1150" dirty="0">
                <a:latin typeface="Arial Unicode MS"/>
                <a:cs typeface="Arial Unicode MS"/>
              </a:rPr>
              <a:t>like</a:t>
            </a:r>
            <a:r>
              <a:rPr sz="1150" spc="90" dirty="0">
                <a:latin typeface="Arial Unicode MS"/>
                <a:cs typeface="Arial Unicode MS"/>
              </a:rPr>
              <a:t> </a:t>
            </a:r>
            <a:r>
              <a:rPr sz="1150" dirty="0">
                <a:latin typeface="Arial Unicode MS"/>
                <a:cs typeface="Arial Unicode MS"/>
              </a:rPr>
              <a:t>these</a:t>
            </a:r>
            <a:r>
              <a:rPr sz="1150" spc="95" dirty="0">
                <a:latin typeface="Arial Unicode MS"/>
                <a:cs typeface="Arial Unicode MS"/>
              </a:rPr>
              <a:t> </a:t>
            </a:r>
            <a:r>
              <a:rPr sz="1150" dirty="0">
                <a:latin typeface="Arial Unicode MS"/>
                <a:cs typeface="Arial Unicode MS"/>
              </a:rPr>
              <a:t>can</a:t>
            </a:r>
            <a:r>
              <a:rPr sz="1150" spc="90" dirty="0">
                <a:latin typeface="Arial Unicode MS"/>
                <a:cs typeface="Arial Unicode MS"/>
              </a:rPr>
              <a:t> </a:t>
            </a:r>
            <a:r>
              <a:rPr sz="1150" dirty="0">
                <a:latin typeface="Arial Unicode MS"/>
                <a:cs typeface="Arial Unicode MS"/>
              </a:rPr>
              <a:t>help</a:t>
            </a:r>
            <a:r>
              <a:rPr sz="1150" spc="95" dirty="0">
                <a:latin typeface="Arial Unicode MS"/>
                <a:cs typeface="Arial Unicode MS"/>
              </a:rPr>
              <a:t> </a:t>
            </a:r>
            <a:r>
              <a:rPr sz="1150" spc="55" dirty="0">
                <a:latin typeface="Arial Unicode MS"/>
                <a:cs typeface="Arial Unicode MS"/>
              </a:rPr>
              <a:t>build</a:t>
            </a:r>
            <a:r>
              <a:rPr sz="1150" spc="95" dirty="0">
                <a:latin typeface="Arial Unicode MS"/>
                <a:cs typeface="Arial Unicode MS"/>
              </a:rPr>
              <a:t> </a:t>
            </a:r>
            <a:r>
              <a:rPr sz="1150" dirty="0">
                <a:latin typeface="Arial Unicode MS"/>
                <a:cs typeface="Arial Unicode MS"/>
              </a:rPr>
              <a:t>consistency</a:t>
            </a:r>
            <a:r>
              <a:rPr sz="1150" spc="90" dirty="0">
                <a:latin typeface="Arial Unicode MS"/>
                <a:cs typeface="Arial Unicode MS"/>
              </a:rPr>
              <a:t> </a:t>
            </a:r>
            <a:r>
              <a:rPr sz="1150" spc="55" dirty="0">
                <a:latin typeface="Arial Unicode MS"/>
                <a:cs typeface="Arial Unicode MS"/>
              </a:rPr>
              <a:t>when</a:t>
            </a:r>
            <a:r>
              <a:rPr sz="1150" spc="100" dirty="0">
                <a:latin typeface="Arial Unicode MS"/>
                <a:cs typeface="Arial Unicode MS"/>
              </a:rPr>
              <a:t> </a:t>
            </a:r>
            <a:r>
              <a:rPr sz="1150" spc="-10" dirty="0">
                <a:latin typeface="Arial Unicode MS"/>
                <a:cs typeface="Arial Unicode MS"/>
              </a:rPr>
              <a:t>posting </a:t>
            </a:r>
            <a:r>
              <a:rPr sz="1150" spc="70" dirty="0">
                <a:latin typeface="Arial Unicode MS"/>
                <a:cs typeface="Arial Unicode MS"/>
              </a:rPr>
              <a:t>on</a:t>
            </a:r>
            <a:r>
              <a:rPr sz="1150" spc="85" dirty="0">
                <a:latin typeface="Arial Unicode MS"/>
                <a:cs typeface="Arial Unicode MS"/>
              </a:rPr>
              <a:t> </a:t>
            </a:r>
            <a:r>
              <a:rPr sz="1150" dirty="0">
                <a:latin typeface="Arial Unicode MS"/>
                <a:cs typeface="Arial Unicode MS"/>
              </a:rPr>
              <a:t>social</a:t>
            </a:r>
            <a:r>
              <a:rPr sz="1150" spc="90" dirty="0">
                <a:latin typeface="Arial Unicode MS"/>
                <a:cs typeface="Arial Unicode MS"/>
              </a:rPr>
              <a:t> </a:t>
            </a:r>
            <a:r>
              <a:rPr sz="1150" dirty="0">
                <a:latin typeface="Arial Unicode MS"/>
                <a:cs typeface="Arial Unicode MS"/>
              </a:rPr>
              <a:t>media</a:t>
            </a:r>
            <a:r>
              <a:rPr sz="1150" spc="85" dirty="0">
                <a:latin typeface="Arial Unicode MS"/>
                <a:cs typeface="Arial Unicode MS"/>
              </a:rPr>
              <a:t> </a:t>
            </a:r>
            <a:r>
              <a:rPr sz="1150" dirty="0">
                <a:latin typeface="Arial Unicode MS"/>
                <a:cs typeface="Arial Unicode MS"/>
              </a:rPr>
              <a:t>and</a:t>
            </a:r>
            <a:r>
              <a:rPr sz="1150" spc="80" dirty="0">
                <a:latin typeface="Arial Unicode MS"/>
                <a:cs typeface="Arial Unicode MS"/>
              </a:rPr>
              <a:t> </a:t>
            </a:r>
            <a:r>
              <a:rPr sz="1150" dirty="0">
                <a:latin typeface="Arial Unicode MS"/>
                <a:cs typeface="Arial Unicode MS"/>
              </a:rPr>
              <a:t>are</a:t>
            </a:r>
            <a:r>
              <a:rPr sz="1150" spc="90" dirty="0">
                <a:latin typeface="Arial Unicode MS"/>
                <a:cs typeface="Arial Unicode MS"/>
              </a:rPr>
              <a:t> </a:t>
            </a:r>
            <a:r>
              <a:rPr sz="1150" dirty="0">
                <a:latin typeface="Arial Unicode MS"/>
                <a:cs typeface="Arial Unicode MS"/>
              </a:rPr>
              <a:t>great</a:t>
            </a:r>
            <a:r>
              <a:rPr sz="1150" spc="90" dirty="0">
                <a:latin typeface="Arial Unicode MS"/>
                <a:cs typeface="Arial Unicode MS"/>
              </a:rPr>
              <a:t> </a:t>
            </a:r>
            <a:r>
              <a:rPr sz="1150" spc="70" dirty="0">
                <a:latin typeface="Arial Unicode MS"/>
                <a:cs typeface="Arial Unicode MS"/>
              </a:rPr>
              <a:t>for</a:t>
            </a:r>
            <a:r>
              <a:rPr sz="1150" spc="80" dirty="0">
                <a:latin typeface="Arial Unicode MS"/>
                <a:cs typeface="Arial Unicode MS"/>
              </a:rPr>
              <a:t> </a:t>
            </a:r>
            <a:r>
              <a:rPr sz="1150" dirty="0">
                <a:latin typeface="Arial Unicode MS"/>
                <a:cs typeface="Arial Unicode MS"/>
              </a:rPr>
              <a:t>getting</a:t>
            </a:r>
            <a:r>
              <a:rPr sz="1150" spc="80" dirty="0">
                <a:latin typeface="Arial Unicode MS"/>
                <a:cs typeface="Arial Unicode MS"/>
              </a:rPr>
              <a:t> </a:t>
            </a:r>
            <a:r>
              <a:rPr sz="1150" spc="55" dirty="0">
                <a:latin typeface="Arial Unicode MS"/>
                <a:cs typeface="Arial Unicode MS"/>
              </a:rPr>
              <a:t>your</a:t>
            </a:r>
            <a:r>
              <a:rPr sz="1150" spc="90" dirty="0">
                <a:latin typeface="Arial Unicode MS"/>
                <a:cs typeface="Arial Unicode MS"/>
              </a:rPr>
              <a:t> </a:t>
            </a:r>
            <a:r>
              <a:rPr sz="1150" spc="45" dirty="0">
                <a:latin typeface="Arial Unicode MS"/>
                <a:cs typeface="Arial Unicode MS"/>
              </a:rPr>
              <a:t>content</a:t>
            </a:r>
            <a:r>
              <a:rPr sz="1150" spc="80" dirty="0">
                <a:latin typeface="Arial Unicode MS"/>
                <a:cs typeface="Arial Unicode MS"/>
              </a:rPr>
              <a:t> </a:t>
            </a:r>
            <a:r>
              <a:rPr sz="1150" spc="-10" dirty="0">
                <a:latin typeface="Arial Unicode MS"/>
                <a:cs typeface="Arial Unicode MS"/>
              </a:rPr>
              <a:t>seen!</a:t>
            </a:r>
            <a:endParaRPr sz="115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3417" y="2202797"/>
            <a:ext cx="1600835" cy="125095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217804" indent="-205740">
              <a:lnSpc>
                <a:spcPct val="100000"/>
              </a:lnSpc>
              <a:spcBef>
                <a:spcPts val="770"/>
              </a:spcBef>
              <a:buSzPct val="85714"/>
              <a:buFont typeface="Arial"/>
              <a:buChar char="●"/>
              <a:tabLst>
                <a:tab pos="217804" algn="l"/>
                <a:tab pos="218440" algn="l"/>
              </a:tabLst>
            </a:pPr>
            <a:r>
              <a:rPr sz="1050" spc="-10" dirty="0">
                <a:latin typeface="Arial Unicode MS"/>
                <a:cs typeface="Arial Unicode MS"/>
              </a:rPr>
              <a:t>#MondayBlues</a:t>
            </a:r>
            <a:endParaRPr sz="1050">
              <a:latin typeface="Arial Unicode MS"/>
              <a:cs typeface="Arial Unicode MS"/>
            </a:endParaRPr>
          </a:p>
          <a:p>
            <a:pPr marL="217804" indent="-205740">
              <a:lnSpc>
                <a:spcPct val="100000"/>
              </a:lnSpc>
              <a:spcBef>
                <a:spcPts val="665"/>
              </a:spcBef>
              <a:buSzPct val="85714"/>
              <a:buFont typeface="Arial"/>
              <a:buChar char="●"/>
              <a:tabLst>
                <a:tab pos="217804" algn="l"/>
                <a:tab pos="218440" algn="l"/>
              </a:tabLst>
            </a:pPr>
            <a:r>
              <a:rPr sz="1050" spc="-10" dirty="0">
                <a:latin typeface="Arial Unicode MS"/>
                <a:cs typeface="Arial Unicode MS"/>
              </a:rPr>
              <a:t>#TravelTuesday</a:t>
            </a:r>
            <a:endParaRPr sz="1050">
              <a:latin typeface="Arial Unicode MS"/>
              <a:cs typeface="Arial Unicode MS"/>
            </a:endParaRPr>
          </a:p>
          <a:p>
            <a:pPr marL="217804" indent="-205740">
              <a:lnSpc>
                <a:spcPct val="100000"/>
              </a:lnSpc>
              <a:spcBef>
                <a:spcPts val="670"/>
              </a:spcBef>
              <a:buSzPct val="85714"/>
              <a:buFont typeface="Arial"/>
              <a:buChar char="●"/>
              <a:tabLst>
                <a:tab pos="217804" algn="l"/>
                <a:tab pos="218440" algn="l"/>
              </a:tabLst>
            </a:pPr>
            <a:r>
              <a:rPr sz="1050" spc="-10" dirty="0">
                <a:latin typeface="Arial Unicode MS"/>
                <a:cs typeface="Arial Unicode MS"/>
              </a:rPr>
              <a:t>#WineWednesday</a:t>
            </a:r>
            <a:endParaRPr sz="1050">
              <a:latin typeface="Arial Unicode MS"/>
              <a:cs typeface="Arial Unicode MS"/>
            </a:endParaRPr>
          </a:p>
          <a:p>
            <a:pPr marL="217804" indent="-205740">
              <a:lnSpc>
                <a:spcPct val="100000"/>
              </a:lnSpc>
              <a:spcBef>
                <a:spcPts val="670"/>
              </a:spcBef>
              <a:buSzPct val="85714"/>
              <a:buFont typeface="Arial"/>
              <a:buChar char="●"/>
              <a:tabLst>
                <a:tab pos="217804" algn="l"/>
                <a:tab pos="218440" algn="l"/>
              </a:tabLst>
            </a:pPr>
            <a:r>
              <a:rPr sz="1050" spc="-10" dirty="0">
                <a:latin typeface="Arial Unicode MS"/>
                <a:cs typeface="Arial Unicode MS"/>
              </a:rPr>
              <a:t>#WeddingWednesday</a:t>
            </a:r>
            <a:endParaRPr sz="1050">
              <a:latin typeface="Arial Unicode MS"/>
              <a:cs typeface="Arial Unicode MS"/>
            </a:endParaRPr>
          </a:p>
          <a:p>
            <a:pPr marL="217804" indent="-205740">
              <a:lnSpc>
                <a:spcPct val="100000"/>
              </a:lnSpc>
              <a:spcBef>
                <a:spcPts val="670"/>
              </a:spcBef>
              <a:buSzPct val="85714"/>
              <a:buFont typeface="Arial"/>
              <a:buChar char="●"/>
              <a:tabLst>
                <a:tab pos="217804" algn="l"/>
                <a:tab pos="218440" algn="l"/>
              </a:tabLst>
            </a:pPr>
            <a:r>
              <a:rPr sz="1050" spc="-10" dirty="0">
                <a:latin typeface="Arial Unicode MS"/>
                <a:cs typeface="Arial Unicode MS"/>
              </a:rPr>
              <a:t>#WayBackWednesday</a:t>
            </a:r>
            <a:endParaRPr sz="1050">
              <a:latin typeface="Arial Unicode MS"/>
              <a:cs typeface="Arial Unicode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63811" y="2202797"/>
            <a:ext cx="1579880" cy="125095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217804" indent="-205740">
              <a:lnSpc>
                <a:spcPct val="100000"/>
              </a:lnSpc>
              <a:spcBef>
                <a:spcPts val="770"/>
              </a:spcBef>
              <a:buSzPct val="85714"/>
              <a:buFont typeface="Arial"/>
              <a:buChar char="●"/>
              <a:tabLst>
                <a:tab pos="217804" algn="l"/>
                <a:tab pos="218440" algn="l"/>
              </a:tabLst>
            </a:pPr>
            <a:r>
              <a:rPr sz="1050" spc="-10" dirty="0">
                <a:latin typeface="Arial Unicode MS"/>
                <a:cs typeface="Arial Unicode MS"/>
              </a:rPr>
              <a:t>#ThrowbackThursday</a:t>
            </a:r>
            <a:endParaRPr sz="1050">
              <a:latin typeface="Arial Unicode MS"/>
              <a:cs typeface="Arial Unicode MS"/>
            </a:endParaRPr>
          </a:p>
          <a:p>
            <a:pPr marL="217804" indent="-205740">
              <a:lnSpc>
                <a:spcPct val="100000"/>
              </a:lnSpc>
              <a:spcBef>
                <a:spcPts val="665"/>
              </a:spcBef>
              <a:buSzPct val="85714"/>
              <a:buFont typeface="Arial"/>
              <a:buChar char="●"/>
              <a:tabLst>
                <a:tab pos="217804" algn="l"/>
                <a:tab pos="218440" algn="l"/>
              </a:tabLst>
            </a:pPr>
            <a:r>
              <a:rPr sz="1050" spc="-10" dirty="0">
                <a:latin typeface="Arial Unicode MS"/>
                <a:cs typeface="Arial Unicode MS"/>
              </a:rPr>
              <a:t>#FlashbackFriday</a:t>
            </a:r>
            <a:endParaRPr sz="1050">
              <a:latin typeface="Arial Unicode MS"/>
              <a:cs typeface="Arial Unicode MS"/>
            </a:endParaRPr>
          </a:p>
          <a:p>
            <a:pPr marL="217804" indent="-205740">
              <a:lnSpc>
                <a:spcPct val="100000"/>
              </a:lnSpc>
              <a:spcBef>
                <a:spcPts val="670"/>
              </a:spcBef>
              <a:buSzPct val="85714"/>
              <a:buFont typeface="Arial"/>
              <a:buChar char="●"/>
              <a:tabLst>
                <a:tab pos="217804" algn="l"/>
                <a:tab pos="218440" algn="l"/>
              </a:tabLst>
            </a:pPr>
            <a:r>
              <a:rPr sz="1050" spc="-10" dirty="0">
                <a:latin typeface="Arial Unicode MS"/>
                <a:cs typeface="Arial Unicode MS"/>
              </a:rPr>
              <a:t>#SaturdaySpecial</a:t>
            </a:r>
            <a:endParaRPr sz="1050">
              <a:latin typeface="Arial Unicode MS"/>
              <a:cs typeface="Arial Unicode MS"/>
            </a:endParaRPr>
          </a:p>
          <a:p>
            <a:pPr marL="217804" indent="-205740">
              <a:lnSpc>
                <a:spcPct val="100000"/>
              </a:lnSpc>
              <a:spcBef>
                <a:spcPts val="670"/>
              </a:spcBef>
              <a:buSzPct val="85714"/>
              <a:buFont typeface="Arial"/>
              <a:buChar char="●"/>
              <a:tabLst>
                <a:tab pos="217804" algn="l"/>
                <a:tab pos="218440" algn="l"/>
              </a:tabLst>
            </a:pPr>
            <a:r>
              <a:rPr sz="1050" spc="-10" dirty="0">
                <a:latin typeface="Arial Unicode MS"/>
                <a:cs typeface="Arial Unicode MS"/>
              </a:rPr>
              <a:t>#SaturdayNight</a:t>
            </a:r>
            <a:endParaRPr sz="1050">
              <a:latin typeface="Arial Unicode MS"/>
              <a:cs typeface="Arial Unicode MS"/>
            </a:endParaRPr>
          </a:p>
          <a:p>
            <a:pPr marL="217804" indent="-205740">
              <a:lnSpc>
                <a:spcPct val="100000"/>
              </a:lnSpc>
              <a:spcBef>
                <a:spcPts val="670"/>
              </a:spcBef>
              <a:buSzPct val="85714"/>
              <a:buFont typeface="Arial"/>
              <a:buChar char="●"/>
              <a:tabLst>
                <a:tab pos="217804" algn="l"/>
                <a:tab pos="218440" algn="l"/>
              </a:tabLst>
            </a:pPr>
            <a:r>
              <a:rPr sz="1050" spc="-10" dirty="0">
                <a:latin typeface="Arial Unicode MS"/>
                <a:cs typeface="Arial Unicode MS"/>
              </a:rPr>
              <a:t>#SundayFunday</a:t>
            </a:r>
            <a:endParaRPr sz="1050">
              <a:latin typeface="Arial Unicode MS"/>
              <a:cs typeface="Arial Unicode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4992" y="3688582"/>
            <a:ext cx="2685415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02870" indent="-90805">
              <a:lnSpc>
                <a:spcPct val="100000"/>
              </a:lnSpc>
              <a:spcBef>
                <a:spcPts val="120"/>
              </a:spcBef>
              <a:buSzPct val="91304"/>
              <a:buFont typeface="Arial"/>
              <a:buChar char="●"/>
              <a:tabLst>
                <a:tab pos="103505" algn="l"/>
              </a:tabLst>
            </a:pPr>
            <a:r>
              <a:rPr sz="1150" spc="50" dirty="0">
                <a:latin typeface="Arial Unicode MS"/>
                <a:cs typeface="Arial Unicode MS"/>
              </a:rPr>
              <a:t>Other</a:t>
            </a:r>
            <a:r>
              <a:rPr sz="1150" spc="20" dirty="0">
                <a:latin typeface="Arial Unicode MS"/>
                <a:cs typeface="Arial Unicode MS"/>
              </a:rPr>
              <a:t> </a:t>
            </a:r>
            <a:r>
              <a:rPr sz="1150" spc="55" dirty="0">
                <a:latin typeface="Arial Unicode MS"/>
                <a:cs typeface="Arial Unicode MS"/>
              </a:rPr>
              <a:t>trending</a:t>
            </a:r>
            <a:r>
              <a:rPr sz="1150" spc="25" dirty="0">
                <a:latin typeface="Arial Unicode MS"/>
                <a:cs typeface="Arial Unicode MS"/>
              </a:rPr>
              <a:t> </a:t>
            </a:r>
            <a:r>
              <a:rPr sz="1150" dirty="0">
                <a:latin typeface="Arial Unicode MS"/>
                <a:cs typeface="Arial Unicode MS"/>
              </a:rPr>
              <a:t>hashtags</a:t>
            </a:r>
            <a:r>
              <a:rPr sz="1150" spc="25" dirty="0">
                <a:latin typeface="Arial Unicode MS"/>
                <a:cs typeface="Arial Unicode MS"/>
              </a:rPr>
              <a:t> </a:t>
            </a:r>
            <a:r>
              <a:rPr sz="1150" spc="70" dirty="0">
                <a:latin typeface="Arial Unicode MS"/>
                <a:cs typeface="Arial Unicode MS"/>
              </a:rPr>
              <a:t>for</a:t>
            </a:r>
            <a:r>
              <a:rPr sz="1150" spc="25" dirty="0">
                <a:latin typeface="Arial Unicode MS"/>
                <a:cs typeface="Arial Unicode MS"/>
              </a:rPr>
              <a:t> </a:t>
            </a:r>
            <a:r>
              <a:rPr sz="1150" spc="-10" dirty="0">
                <a:latin typeface="Arial Unicode MS"/>
                <a:cs typeface="Arial Unicode MS"/>
              </a:rPr>
              <a:t>hoteliers</a:t>
            </a:r>
            <a:endParaRPr sz="1150">
              <a:latin typeface="Arial Unicode MS"/>
              <a:cs typeface="Arial Unicode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3420" y="3907716"/>
            <a:ext cx="1243330" cy="247650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217804" indent="-205740">
              <a:lnSpc>
                <a:spcPct val="100000"/>
              </a:lnSpc>
              <a:spcBef>
                <a:spcPts val="770"/>
              </a:spcBef>
              <a:buSzPct val="85714"/>
              <a:buFont typeface="Arial"/>
              <a:buChar char="●"/>
              <a:tabLst>
                <a:tab pos="217804" algn="l"/>
                <a:tab pos="218440" algn="l"/>
              </a:tabLst>
            </a:pPr>
            <a:r>
              <a:rPr sz="1050" spc="-10" dirty="0">
                <a:latin typeface="Arial Unicode MS"/>
                <a:cs typeface="Arial Unicode MS"/>
              </a:rPr>
              <a:t>#hotel(s)</a:t>
            </a:r>
            <a:endParaRPr sz="1050">
              <a:latin typeface="Arial Unicode MS"/>
              <a:cs typeface="Arial Unicode MS"/>
            </a:endParaRPr>
          </a:p>
          <a:p>
            <a:pPr marL="217804" indent="-205740">
              <a:lnSpc>
                <a:spcPct val="100000"/>
              </a:lnSpc>
              <a:spcBef>
                <a:spcPts val="665"/>
              </a:spcBef>
              <a:buSzPct val="85714"/>
              <a:buFont typeface="Arial"/>
              <a:buChar char="●"/>
              <a:tabLst>
                <a:tab pos="217804" algn="l"/>
                <a:tab pos="218440" algn="l"/>
              </a:tabLst>
            </a:pPr>
            <a:r>
              <a:rPr sz="1050" spc="-10" dirty="0">
                <a:latin typeface="Arial Unicode MS"/>
                <a:cs typeface="Arial Unicode MS"/>
              </a:rPr>
              <a:t>#besthotel(s)</a:t>
            </a:r>
            <a:endParaRPr sz="1050">
              <a:latin typeface="Arial Unicode MS"/>
              <a:cs typeface="Arial Unicode MS"/>
            </a:endParaRPr>
          </a:p>
          <a:p>
            <a:pPr marL="217804" indent="-205740">
              <a:lnSpc>
                <a:spcPct val="100000"/>
              </a:lnSpc>
              <a:spcBef>
                <a:spcPts val="670"/>
              </a:spcBef>
              <a:buSzPct val="85714"/>
              <a:buFont typeface="Arial"/>
              <a:buChar char="●"/>
              <a:tabLst>
                <a:tab pos="217804" algn="l"/>
                <a:tab pos="218440" algn="l"/>
              </a:tabLst>
            </a:pPr>
            <a:r>
              <a:rPr sz="1050" spc="-10" dirty="0">
                <a:latin typeface="Arial Unicode MS"/>
                <a:cs typeface="Arial Unicode MS"/>
              </a:rPr>
              <a:t>#luxuryhotel</a:t>
            </a:r>
            <a:endParaRPr sz="1050">
              <a:latin typeface="Arial Unicode MS"/>
              <a:cs typeface="Arial Unicode MS"/>
            </a:endParaRPr>
          </a:p>
          <a:p>
            <a:pPr marL="217804" indent="-205740">
              <a:lnSpc>
                <a:spcPct val="100000"/>
              </a:lnSpc>
              <a:spcBef>
                <a:spcPts val="670"/>
              </a:spcBef>
              <a:buSzPct val="85714"/>
              <a:buFont typeface="Arial"/>
              <a:buChar char="●"/>
              <a:tabLst>
                <a:tab pos="217804" algn="l"/>
                <a:tab pos="218440" algn="l"/>
              </a:tabLst>
            </a:pPr>
            <a:r>
              <a:rPr sz="1050" spc="-10" dirty="0">
                <a:latin typeface="Arial Unicode MS"/>
                <a:cs typeface="Arial Unicode MS"/>
              </a:rPr>
              <a:t>#boutiquehotel</a:t>
            </a:r>
            <a:endParaRPr sz="1050">
              <a:latin typeface="Arial Unicode MS"/>
              <a:cs typeface="Arial Unicode MS"/>
            </a:endParaRPr>
          </a:p>
          <a:p>
            <a:pPr marL="217804" indent="-205740">
              <a:lnSpc>
                <a:spcPct val="100000"/>
              </a:lnSpc>
              <a:spcBef>
                <a:spcPts val="670"/>
              </a:spcBef>
              <a:buSzPct val="85714"/>
              <a:buFont typeface="Arial"/>
              <a:buChar char="●"/>
              <a:tabLst>
                <a:tab pos="217804" algn="l"/>
                <a:tab pos="218440" algn="l"/>
              </a:tabLst>
            </a:pPr>
            <a:r>
              <a:rPr sz="1050" spc="-10" dirty="0">
                <a:latin typeface="Arial Unicode MS"/>
                <a:cs typeface="Arial Unicode MS"/>
              </a:rPr>
              <a:t>#resorts</a:t>
            </a:r>
            <a:endParaRPr sz="1050">
              <a:latin typeface="Arial Unicode MS"/>
              <a:cs typeface="Arial Unicode MS"/>
            </a:endParaRPr>
          </a:p>
          <a:p>
            <a:pPr marL="217804" indent="-205740">
              <a:lnSpc>
                <a:spcPct val="100000"/>
              </a:lnSpc>
              <a:spcBef>
                <a:spcPts val="670"/>
              </a:spcBef>
              <a:buSzPct val="85714"/>
              <a:buFont typeface="Arial"/>
              <a:buChar char="●"/>
              <a:tabLst>
                <a:tab pos="217804" algn="l"/>
                <a:tab pos="218440" algn="l"/>
              </a:tabLst>
            </a:pPr>
            <a:r>
              <a:rPr sz="1050" spc="-10" dirty="0">
                <a:latin typeface="Arial Unicode MS"/>
                <a:cs typeface="Arial Unicode MS"/>
              </a:rPr>
              <a:t>#hotelpool</a:t>
            </a:r>
            <a:endParaRPr sz="1050">
              <a:latin typeface="Arial Unicode MS"/>
              <a:cs typeface="Arial Unicode MS"/>
            </a:endParaRPr>
          </a:p>
          <a:p>
            <a:pPr marL="217804" indent="-205740">
              <a:lnSpc>
                <a:spcPct val="100000"/>
              </a:lnSpc>
              <a:spcBef>
                <a:spcPts val="670"/>
              </a:spcBef>
              <a:buSzPct val="85714"/>
              <a:buFont typeface="Arial"/>
              <a:buChar char="●"/>
              <a:tabLst>
                <a:tab pos="217804" algn="l"/>
                <a:tab pos="218440" algn="l"/>
              </a:tabLst>
            </a:pPr>
            <a:r>
              <a:rPr sz="1050" spc="40" dirty="0">
                <a:latin typeface="Arial Unicode MS"/>
                <a:cs typeface="Arial Unicode MS"/>
              </a:rPr>
              <a:t>#pool</a:t>
            </a:r>
            <a:endParaRPr sz="1050">
              <a:latin typeface="Arial Unicode MS"/>
              <a:cs typeface="Arial Unicode MS"/>
            </a:endParaRPr>
          </a:p>
          <a:p>
            <a:pPr marL="217804" indent="-205740">
              <a:lnSpc>
                <a:spcPct val="100000"/>
              </a:lnSpc>
              <a:spcBef>
                <a:spcPts val="670"/>
              </a:spcBef>
              <a:buSzPct val="85714"/>
              <a:buFont typeface="Arial"/>
              <a:buChar char="●"/>
              <a:tabLst>
                <a:tab pos="217804" algn="l"/>
                <a:tab pos="218440" algn="l"/>
              </a:tabLst>
            </a:pPr>
            <a:r>
              <a:rPr sz="1050" spc="-10" dirty="0">
                <a:latin typeface="Arial Unicode MS"/>
                <a:cs typeface="Arial Unicode MS"/>
              </a:rPr>
              <a:t>#poolside</a:t>
            </a:r>
            <a:endParaRPr sz="1050">
              <a:latin typeface="Arial Unicode MS"/>
              <a:cs typeface="Arial Unicode MS"/>
            </a:endParaRPr>
          </a:p>
          <a:p>
            <a:pPr marL="217804" indent="-205740">
              <a:lnSpc>
                <a:spcPct val="100000"/>
              </a:lnSpc>
              <a:spcBef>
                <a:spcPts val="670"/>
              </a:spcBef>
              <a:buSzPct val="85714"/>
              <a:buFont typeface="Arial"/>
              <a:buChar char="●"/>
              <a:tabLst>
                <a:tab pos="217804" algn="l"/>
                <a:tab pos="218440" algn="l"/>
              </a:tabLst>
            </a:pPr>
            <a:r>
              <a:rPr sz="1050" spc="45" dirty="0">
                <a:latin typeface="Arial Unicode MS"/>
                <a:cs typeface="Arial Unicode MS"/>
              </a:rPr>
              <a:t>#hotelroom</a:t>
            </a:r>
            <a:endParaRPr sz="1050">
              <a:latin typeface="Arial Unicode MS"/>
              <a:cs typeface="Arial Unicode MS"/>
            </a:endParaRPr>
          </a:p>
          <a:p>
            <a:pPr marL="217804" indent="-205740">
              <a:lnSpc>
                <a:spcPct val="100000"/>
              </a:lnSpc>
              <a:spcBef>
                <a:spcPts val="670"/>
              </a:spcBef>
              <a:buSzPct val="85714"/>
              <a:buFont typeface="Arial"/>
              <a:buChar char="●"/>
              <a:tabLst>
                <a:tab pos="217804" algn="l"/>
                <a:tab pos="218440" algn="l"/>
              </a:tabLst>
            </a:pPr>
            <a:r>
              <a:rPr sz="1050" spc="35" dirty="0">
                <a:latin typeface="Arial Unicode MS"/>
                <a:cs typeface="Arial Unicode MS"/>
              </a:rPr>
              <a:t>#photooftheday</a:t>
            </a:r>
            <a:endParaRPr sz="1050">
              <a:latin typeface="Arial Unicode MS"/>
              <a:cs typeface="Arial Unicode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63811" y="3907716"/>
            <a:ext cx="1221740" cy="247650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217804" indent="-205740">
              <a:lnSpc>
                <a:spcPct val="100000"/>
              </a:lnSpc>
              <a:spcBef>
                <a:spcPts val="770"/>
              </a:spcBef>
              <a:buSzPct val="85714"/>
              <a:buFont typeface="Arial"/>
              <a:buChar char="●"/>
              <a:tabLst>
                <a:tab pos="217804" algn="l"/>
                <a:tab pos="218440" algn="l"/>
              </a:tabLst>
            </a:pPr>
            <a:r>
              <a:rPr sz="1050" spc="-10" dirty="0">
                <a:latin typeface="Arial Unicode MS"/>
                <a:cs typeface="Arial Unicode MS"/>
              </a:rPr>
              <a:t>#hotelsuite</a:t>
            </a:r>
            <a:endParaRPr sz="1050">
              <a:latin typeface="Arial Unicode MS"/>
              <a:cs typeface="Arial Unicode MS"/>
            </a:endParaRPr>
          </a:p>
          <a:p>
            <a:pPr marL="217804" indent="-205740">
              <a:lnSpc>
                <a:spcPct val="100000"/>
              </a:lnSpc>
              <a:spcBef>
                <a:spcPts val="665"/>
              </a:spcBef>
              <a:buSzPct val="85714"/>
              <a:buFont typeface="Arial"/>
              <a:buChar char="●"/>
              <a:tabLst>
                <a:tab pos="217804" algn="l"/>
                <a:tab pos="218440" algn="l"/>
              </a:tabLst>
            </a:pPr>
            <a:r>
              <a:rPr sz="1050" spc="-10" dirty="0">
                <a:latin typeface="Arial Unicode MS"/>
                <a:cs typeface="Arial Unicode MS"/>
              </a:rPr>
              <a:t>#hotellobby</a:t>
            </a:r>
            <a:endParaRPr sz="1050">
              <a:latin typeface="Arial Unicode MS"/>
              <a:cs typeface="Arial Unicode MS"/>
            </a:endParaRPr>
          </a:p>
          <a:p>
            <a:pPr marL="217804" indent="-205740">
              <a:lnSpc>
                <a:spcPct val="100000"/>
              </a:lnSpc>
              <a:spcBef>
                <a:spcPts val="670"/>
              </a:spcBef>
              <a:buSzPct val="85714"/>
              <a:buFont typeface="Arial"/>
              <a:buChar char="●"/>
              <a:tabLst>
                <a:tab pos="217804" algn="l"/>
                <a:tab pos="218440" algn="l"/>
              </a:tabLst>
            </a:pPr>
            <a:r>
              <a:rPr sz="1050" spc="35" dirty="0">
                <a:latin typeface="Arial Unicode MS"/>
                <a:cs typeface="Arial Unicode MS"/>
              </a:rPr>
              <a:t>#hotelbar</a:t>
            </a:r>
            <a:endParaRPr sz="1050">
              <a:latin typeface="Arial Unicode MS"/>
              <a:cs typeface="Arial Unicode MS"/>
            </a:endParaRPr>
          </a:p>
          <a:p>
            <a:pPr marL="217804" indent="-205740">
              <a:lnSpc>
                <a:spcPct val="100000"/>
              </a:lnSpc>
              <a:spcBef>
                <a:spcPts val="670"/>
              </a:spcBef>
              <a:buSzPct val="85714"/>
              <a:buFont typeface="Arial"/>
              <a:buChar char="●"/>
              <a:tabLst>
                <a:tab pos="217804" algn="l"/>
                <a:tab pos="218440" algn="l"/>
              </a:tabLst>
            </a:pPr>
            <a:r>
              <a:rPr sz="1050" spc="-10" dirty="0">
                <a:latin typeface="Arial Unicode MS"/>
                <a:cs typeface="Arial Unicode MS"/>
              </a:rPr>
              <a:t>#luxurytraveller</a:t>
            </a:r>
            <a:endParaRPr sz="1050">
              <a:latin typeface="Arial Unicode MS"/>
              <a:cs typeface="Arial Unicode MS"/>
            </a:endParaRPr>
          </a:p>
          <a:p>
            <a:pPr marL="217804" indent="-205740">
              <a:lnSpc>
                <a:spcPct val="100000"/>
              </a:lnSpc>
              <a:spcBef>
                <a:spcPts val="670"/>
              </a:spcBef>
              <a:buSzPct val="85714"/>
              <a:buFont typeface="Arial"/>
              <a:buChar char="●"/>
              <a:tabLst>
                <a:tab pos="217804" algn="l"/>
                <a:tab pos="218440" algn="l"/>
              </a:tabLst>
            </a:pPr>
            <a:r>
              <a:rPr sz="1050" spc="-10" dirty="0">
                <a:latin typeface="Arial Unicode MS"/>
                <a:cs typeface="Arial Unicode MS"/>
              </a:rPr>
              <a:t>#travel</a:t>
            </a:r>
            <a:endParaRPr sz="1050">
              <a:latin typeface="Arial Unicode MS"/>
              <a:cs typeface="Arial Unicode MS"/>
            </a:endParaRPr>
          </a:p>
          <a:p>
            <a:pPr marL="217804" indent="-205740">
              <a:lnSpc>
                <a:spcPct val="100000"/>
              </a:lnSpc>
              <a:spcBef>
                <a:spcPts val="670"/>
              </a:spcBef>
              <a:buSzPct val="85714"/>
              <a:buFont typeface="Arial"/>
              <a:buChar char="●"/>
              <a:tabLst>
                <a:tab pos="217804" algn="l"/>
                <a:tab pos="218440" algn="l"/>
              </a:tabLst>
            </a:pPr>
            <a:r>
              <a:rPr sz="1050" spc="-10" dirty="0">
                <a:latin typeface="Arial Unicode MS"/>
                <a:cs typeface="Arial Unicode MS"/>
              </a:rPr>
              <a:t>#hoteldeals</a:t>
            </a:r>
            <a:endParaRPr sz="1050">
              <a:latin typeface="Arial Unicode MS"/>
              <a:cs typeface="Arial Unicode MS"/>
            </a:endParaRPr>
          </a:p>
          <a:p>
            <a:pPr marL="217804" indent="-205740">
              <a:lnSpc>
                <a:spcPct val="100000"/>
              </a:lnSpc>
              <a:spcBef>
                <a:spcPts val="670"/>
              </a:spcBef>
              <a:buSzPct val="85714"/>
              <a:buFont typeface="Arial"/>
              <a:buChar char="●"/>
              <a:tabLst>
                <a:tab pos="217804" algn="l"/>
                <a:tab pos="218440" algn="l"/>
              </a:tabLst>
            </a:pPr>
            <a:r>
              <a:rPr sz="1050" spc="-10" dirty="0">
                <a:latin typeface="Arial Unicode MS"/>
                <a:cs typeface="Arial Unicode MS"/>
              </a:rPr>
              <a:t>#vacation</a:t>
            </a:r>
            <a:endParaRPr sz="1050">
              <a:latin typeface="Arial Unicode MS"/>
              <a:cs typeface="Arial Unicode MS"/>
            </a:endParaRPr>
          </a:p>
          <a:p>
            <a:pPr marL="217804" indent="-205740">
              <a:lnSpc>
                <a:spcPct val="100000"/>
              </a:lnSpc>
              <a:spcBef>
                <a:spcPts val="670"/>
              </a:spcBef>
              <a:buSzPct val="85714"/>
              <a:buFont typeface="Arial"/>
              <a:buChar char="●"/>
              <a:tabLst>
                <a:tab pos="217804" algn="l"/>
                <a:tab pos="218440" algn="l"/>
              </a:tabLst>
            </a:pPr>
            <a:r>
              <a:rPr sz="1050" spc="-10" dirty="0">
                <a:latin typeface="Arial Unicode MS"/>
                <a:cs typeface="Arial Unicode MS"/>
              </a:rPr>
              <a:t>#holiday</a:t>
            </a:r>
            <a:endParaRPr sz="1050">
              <a:latin typeface="Arial Unicode MS"/>
              <a:cs typeface="Arial Unicode MS"/>
            </a:endParaRPr>
          </a:p>
          <a:p>
            <a:pPr marL="217804" indent="-205740">
              <a:lnSpc>
                <a:spcPct val="100000"/>
              </a:lnSpc>
              <a:spcBef>
                <a:spcPts val="670"/>
              </a:spcBef>
              <a:buSzPct val="85714"/>
              <a:buFont typeface="Arial"/>
              <a:buChar char="●"/>
              <a:tabLst>
                <a:tab pos="217804" algn="l"/>
                <a:tab pos="218440" algn="l"/>
              </a:tabLst>
            </a:pPr>
            <a:r>
              <a:rPr sz="1050" spc="-10" dirty="0">
                <a:latin typeface="Arial Unicode MS"/>
                <a:cs typeface="Arial Unicode MS"/>
              </a:rPr>
              <a:t>#hoteldeals</a:t>
            </a:r>
            <a:endParaRPr sz="1050">
              <a:latin typeface="Arial Unicode MS"/>
              <a:cs typeface="Arial Unicode MS"/>
            </a:endParaRPr>
          </a:p>
          <a:p>
            <a:pPr marL="217804" indent="-205740">
              <a:lnSpc>
                <a:spcPct val="100000"/>
              </a:lnSpc>
              <a:spcBef>
                <a:spcPts val="670"/>
              </a:spcBef>
              <a:buSzPct val="85714"/>
              <a:buFont typeface="Arial"/>
              <a:buChar char="●"/>
              <a:tabLst>
                <a:tab pos="217804" algn="l"/>
                <a:tab pos="218440" algn="l"/>
              </a:tabLst>
            </a:pPr>
            <a:r>
              <a:rPr sz="1050" spc="-10" dirty="0">
                <a:latin typeface="Arial Unicode MS"/>
                <a:cs typeface="Arial Unicode MS"/>
              </a:rPr>
              <a:t>#luxuryhotels</a:t>
            </a:r>
            <a:endParaRPr sz="1050">
              <a:latin typeface="Arial Unicode MS"/>
              <a:cs typeface="Arial Unicode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425102" y="5442251"/>
            <a:ext cx="207645" cy="1012825"/>
          </a:xfrm>
          <a:prstGeom prst="rect">
            <a:avLst/>
          </a:prstGeom>
        </p:spPr>
        <p:txBody>
          <a:bodyPr vert="vert270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1050" dirty="0">
                <a:solidFill>
                  <a:srgbClr val="FFFFFF"/>
                </a:solidFill>
                <a:latin typeface="Arial Unicode MS"/>
                <a:cs typeface="Arial Unicode MS"/>
              </a:rPr>
              <a:t>eZee</a:t>
            </a:r>
            <a:r>
              <a:rPr sz="1050" spc="-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 Unicode MS"/>
                <a:cs typeface="Arial Unicode MS"/>
              </a:rPr>
              <a:t>Technosys</a:t>
            </a:r>
            <a:endParaRPr sz="1050">
              <a:latin typeface="Arial Unicode MS"/>
              <a:cs typeface="Arial Unicode MS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46700" y="2146951"/>
            <a:ext cx="4380407" cy="345374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0737"/>
            <a:ext cx="10694035" cy="5890260"/>
            <a:chOff x="0" y="770737"/>
            <a:chExt cx="10694035" cy="5890260"/>
          </a:xfrm>
        </p:grpSpPr>
        <p:sp>
          <p:nvSpPr>
            <p:cNvPr id="3" name="object 3"/>
            <p:cNvSpPr/>
            <p:nvPr/>
          </p:nvSpPr>
          <p:spPr>
            <a:xfrm>
              <a:off x="205828" y="1463877"/>
              <a:ext cx="10281920" cy="4899025"/>
            </a:xfrm>
            <a:custGeom>
              <a:avLst/>
              <a:gdLst/>
              <a:ahLst/>
              <a:cxnLst/>
              <a:rect l="l" t="t" r="r" b="b"/>
              <a:pathLst>
                <a:path w="10281920" h="4899025">
                  <a:moveTo>
                    <a:pt x="3348863" y="0"/>
                  </a:moveTo>
                  <a:lnTo>
                    <a:pt x="0" y="0"/>
                  </a:lnTo>
                  <a:lnTo>
                    <a:pt x="0" y="4875123"/>
                  </a:lnTo>
                  <a:lnTo>
                    <a:pt x="3348863" y="4875123"/>
                  </a:lnTo>
                  <a:lnTo>
                    <a:pt x="3348863" y="0"/>
                  </a:lnTo>
                  <a:close/>
                </a:path>
                <a:path w="10281920" h="4899025">
                  <a:moveTo>
                    <a:pt x="6806349" y="23507"/>
                  </a:moveTo>
                  <a:lnTo>
                    <a:pt x="3457473" y="23507"/>
                  </a:lnTo>
                  <a:lnTo>
                    <a:pt x="3457473" y="4898631"/>
                  </a:lnTo>
                  <a:lnTo>
                    <a:pt x="6806349" y="4898631"/>
                  </a:lnTo>
                  <a:lnTo>
                    <a:pt x="6806349" y="23507"/>
                  </a:lnTo>
                  <a:close/>
                </a:path>
                <a:path w="10281920" h="4899025">
                  <a:moveTo>
                    <a:pt x="10281729" y="23507"/>
                  </a:moveTo>
                  <a:lnTo>
                    <a:pt x="6932866" y="23507"/>
                  </a:lnTo>
                  <a:lnTo>
                    <a:pt x="6932866" y="4898631"/>
                  </a:lnTo>
                  <a:lnTo>
                    <a:pt x="10281729" y="4898631"/>
                  </a:lnTo>
                  <a:lnTo>
                    <a:pt x="10281729" y="23507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30403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111467" y="222796"/>
                  </a:moveTo>
                  <a:lnTo>
                    <a:pt x="68076" y="214046"/>
                  </a:lnTo>
                  <a:lnTo>
                    <a:pt x="32645" y="190182"/>
                  </a:lnTo>
                  <a:lnTo>
                    <a:pt x="8758" y="154784"/>
                  </a:lnTo>
                  <a:lnTo>
                    <a:pt x="0" y="111429"/>
                  </a:lnTo>
                  <a:lnTo>
                    <a:pt x="8758" y="68044"/>
                  </a:lnTo>
                  <a:lnTo>
                    <a:pt x="32645" y="32626"/>
                  </a:lnTo>
                  <a:lnTo>
                    <a:pt x="68076" y="8752"/>
                  </a:lnTo>
                  <a:lnTo>
                    <a:pt x="111467" y="0"/>
                  </a:lnTo>
                  <a:lnTo>
                    <a:pt x="133314" y="2163"/>
                  </a:lnTo>
                  <a:lnTo>
                    <a:pt x="173307" y="18736"/>
                  </a:lnTo>
                  <a:lnTo>
                    <a:pt x="204210" y="49611"/>
                  </a:lnTo>
                  <a:lnTo>
                    <a:pt x="220773" y="89583"/>
                  </a:lnTo>
                  <a:lnTo>
                    <a:pt x="222935" y="111429"/>
                  </a:lnTo>
                  <a:lnTo>
                    <a:pt x="214177" y="154784"/>
                  </a:lnTo>
                  <a:lnTo>
                    <a:pt x="190290" y="190182"/>
                  </a:lnTo>
                  <a:lnTo>
                    <a:pt x="154859" y="214046"/>
                  </a:lnTo>
                  <a:lnTo>
                    <a:pt x="111467" y="222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0403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0" y="111429"/>
                  </a:moveTo>
                  <a:lnTo>
                    <a:pt x="8758" y="68044"/>
                  </a:lnTo>
                  <a:lnTo>
                    <a:pt x="32645" y="32626"/>
                  </a:lnTo>
                  <a:lnTo>
                    <a:pt x="68076" y="8752"/>
                  </a:lnTo>
                  <a:lnTo>
                    <a:pt x="111467" y="0"/>
                  </a:lnTo>
                  <a:lnTo>
                    <a:pt x="133314" y="2163"/>
                  </a:lnTo>
                  <a:lnTo>
                    <a:pt x="173307" y="18736"/>
                  </a:lnTo>
                  <a:lnTo>
                    <a:pt x="204210" y="49611"/>
                  </a:lnTo>
                  <a:lnTo>
                    <a:pt x="220773" y="89583"/>
                  </a:lnTo>
                  <a:lnTo>
                    <a:pt x="222935" y="111429"/>
                  </a:lnTo>
                  <a:lnTo>
                    <a:pt x="214177" y="154784"/>
                  </a:lnTo>
                  <a:lnTo>
                    <a:pt x="190290" y="190182"/>
                  </a:lnTo>
                  <a:lnTo>
                    <a:pt x="154859" y="214046"/>
                  </a:lnTo>
                  <a:lnTo>
                    <a:pt x="111467" y="222796"/>
                  </a:lnTo>
                  <a:lnTo>
                    <a:pt x="68076" y="214046"/>
                  </a:lnTo>
                  <a:lnTo>
                    <a:pt x="32645" y="190182"/>
                  </a:lnTo>
                  <a:lnTo>
                    <a:pt x="8758" y="154784"/>
                  </a:lnTo>
                  <a:lnTo>
                    <a:pt x="0" y="111429"/>
                  </a:lnTo>
                  <a:close/>
                </a:path>
              </a:pathLst>
            </a:custGeom>
            <a:ln w="5569">
              <a:solidFill>
                <a:srgbClr val="CBCB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31138" y="1603064"/>
            <a:ext cx="848994" cy="2387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7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8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Bella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sz="550" dirty="0">
                <a:latin typeface="Arial Unicode MS"/>
                <a:cs typeface="Arial Unicode MS"/>
              </a:rPr>
              <a:t>Tourist</a:t>
            </a:r>
            <a:r>
              <a:rPr sz="550" spc="180" dirty="0">
                <a:latin typeface="Arial Unicode MS"/>
                <a:cs typeface="Arial Unicode MS"/>
              </a:rPr>
              <a:t> </a:t>
            </a:r>
            <a:r>
              <a:rPr sz="550" spc="-10" dirty="0">
                <a:latin typeface="Arial Unicode MS"/>
                <a:cs typeface="Arial Unicode MS"/>
              </a:rPr>
              <a:t>Hotel</a:t>
            </a:r>
            <a:endParaRPr sz="55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6955" y="1629044"/>
            <a:ext cx="129539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223CFF"/>
                </a:solidFill>
                <a:latin typeface="Blackadder ITC"/>
                <a:cs typeface="Blackadder ITC"/>
              </a:rPr>
              <a:t>H</a:t>
            </a:r>
            <a:endParaRPr sz="1050">
              <a:latin typeface="Blackadder ITC"/>
              <a:cs typeface="Blackadder ITC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71894" y="1602447"/>
            <a:ext cx="3660140" cy="228600"/>
            <a:chOff x="371894" y="1602447"/>
            <a:chExt cx="3660140" cy="228600"/>
          </a:xfrm>
        </p:grpSpPr>
        <p:sp>
          <p:nvSpPr>
            <p:cNvPr id="9" name="object 9"/>
            <p:cNvSpPr/>
            <p:nvPr/>
          </p:nvSpPr>
          <p:spPr>
            <a:xfrm>
              <a:off x="374751" y="1658137"/>
              <a:ext cx="136525" cy="118745"/>
            </a:xfrm>
            <a:custGeom>
              <a:avLst/>
              <a:gdLst/>
              <a:ahLst/>
              <a:cxnLst/>
              <a:rect l="l" t="t" r="r" b="b"/>
              <a:pathLst>
                <a:path w="136525" h="118744">
                  <a:moveTo>
                    <a:pt x="132359" y="87515"/>
                  </a:moveTo>
                  <a:lnTo>
                    <a:pt x="133540" y="87515"/>
                  </a:lnTo>
                  <a:lnTo>
                    <a:pt x="134442" y="88061"/>
                  </a:lnTo>
                  <a:lnTo>
                    <a:pt x="135128" y="89103"/>
                  </a:lnTo>
                  <a:lnTo>
                    <a:pt x="135775" y="90195"/>
                  </a:lnTo>
                  <a:lnTo>
                    <a:pt x="136131" y="91630"/>
                  </a:lnTo>
                  <a:lnTo>
                    <a:pt x="136131" y="93471"/>
                  </a:lnTo>
                  <a:lnTo>
                    <a:pt x="136131" y="96939"/>
                  </a:lnTo>
                  <a:lnTo>
                    <a:pt x="105371" y="117881"/>
                  </a:lnTo>
                  <a:lnTo>
                    <a:pt x="96735" y="117881"/>
                  </a:lnTo>
                  <a:lnTo>
                    <a:pt x="76987" y="79184"/>
                  </a:lnTo>
                  <a:lnTo>
                    <a:pt x="76987" y="76161"/>
                  </a:lnTo>
                  <a:lnTo>
                    <a:pt x="77089" y="73126"/>
                  </a:lnTo>
                  <a:lnTo>
                    <a:pt x="77393" y="70053"/>
                  </a:lnTo>
                  <a:lnTo>
                    <a:pt x="71437" y="71145"/>
                  </a:lnTo>
                  <a:lnTo>
                    <a:pt x="64985" y="71945"/>
                  </a:lnTo>
                  <a:lnTo>
                    <a:pt x="58140" y="72440"/>
                  </a:lnTo>
                  <a:lnTo>
                    <a:pt x="53479" y="72834"/>
                  </a:lnTo>
                  <a:lnTo>
                    <a:pt x="50304" y="73126"/>
                  </a:lnTo>
                  <a:lnTo>
                    <a:pt x="48615" y="73228"/>
                  </a:lnTo>
                  <a:lnTo>
                    <a:pt x="47090" y="80390"/>
                  </a:lnTo>
                  <a:lnTo>
                    <a:pt x="35610" y="118275"/>
                  </a:lnTo>
                  <a:lnTo>
                    <a:pt x="30353" y="118275"/>
                  </a:lnTo>
                  <a:lnTo>
                    <a:pt x="24650" y="118275"/>
                  </a:lnTo>
                  <a:lnTo>
                    <a:pt x="21831" y="115696"/>
                  </a:lnTo>
                  <a:lnTo>
                    <a:pt x="21831" y="110540"/>
                  </a:lnTo>
                  <a:lnTo>
                    <a:pt x="21831" y="109346"/>
                  </a:lnTo>
                  <a:lnTo>
                    <a:pt x="22021" y="107708"/>
                  </a:lnTo>
                  <a:lnTo>
                    <a:pt x="22415" y="105575"/>
                  </a:lnTo>
                  <a:lnTo>
                    <a:pt x="24578" y="96802"/>
                  </a:lnTo>
                  <a:lnTo>
                    <a:pt x="26520" y="88719"/>
                  </a:lnTo>
                  <a:lnTo>
                    <a:pt x="28248" y="81325"/>
                  </a:lnTo>
                  <a:lnTo>
                    <a:pt x="29768" y="74625"/>
                  </a:lnTo>
                  <a:lnTo>
                    <a:pt x="23215" y="74815"/>
                  </a:lnTo>
                  <a:lnTo>
                    <a:pt x="20281" y="74815"/>
                  </a:lnTo>
                  <a:lnTo>
                    <a:pt x="18160" y="74371"/>
                  </a:lnTo>
                  <a:lnTo>
                    <a:pt x="16865" y="73431"/>
                  </a:lnTo>
                  <a:lnTo>
                    <a:pt x="15519" y="72389"/>
                  </a:lnTo>
                  <a:lnTo>
                    <a:pt x="14884" y="70650"/>
                  </a:lnTo>
                  <a:lnTo>
                    <a:pt x="14884" y="68275"/>
                  </a:lnTo>
                  <a:lnTo>
                    <a:pt x="14884" y="65392"/>
                  </a:lnTo>
                  <a:lnTo>
                    <a:pt x="15722" y="63258"/>
                  </a:lnTo>
                  <a:lnTo>
                    <a:pt x="17462" y="61925"/>
                  </a:lnTo>
                  <a:lnTo>
                    <a:pt x="19151" y="60477"/>
                  </a:lnTo>
                  <a:lnTo>
                    <a:pt x="21920" y="59689"/>
                  </a:lnTo>
                  <a:lnTo>
                    <a:pt x="25793" y="59537"/>
                  </a:lnTo>
                  <a:lnTo>
                    <a:pt x="32943" y="59143"/>
                  </a:lnTo>
                  <a:lnTo>
                    <a:pt x="34503" y="50292"/>
                  </a:lnTo>
                  <a:lnTo>
                    <a:pt x="35618" y="42579"/>
                  </a:lnTo>
                  <a:lnTo>
                    <a:pt x="36288" y="36005"/>
                  </a:lnTo>
                  <a:lnTo>
                    <a:pt x="36512" y="30568"/>
                  </a:lnTo>
                  <a:lnTo>
                    <a:pt x="36512" y="26352"/>
                  </a:lnTo>
                  <a:lnTo>
                    <a:pt x="35814" y="23520"/>
                  </a:lnTo>
                  <a:lnTo>
                    <a:pt x="34531" y="22034"/>
                  </a:lnTo>
                  <a:lnTo>
                    <a:pt x="33337" y="20446"/>
                  </a:lnTo>
                  <a:lnTo>
                    <a:pt x="31648" y="19646"/>
                  </a:lnTo>
                  <a:lnTo>
                    <a:pt x="29565" y="19646"/>
                  </a:lnTo>
                  <a:lnTo>
                    <a:pt x="7340" y="36817"/>
                  </a:lnTo>
                  <a:lnTo>
                    <a:pt x="5994" y="37515"/>
                  </a:lnTo>
                  <a:lnTo>
                    <a:pt x="4559" y="37515"/>
                  </a:lnTo>
                  <a:lnTo>
                    <a:pt x="3365" y="37515"/>
                  </a:lnTo>
                  <a:lnTo>
                    <a:pt x="2285" y="37020"/>
                  </a:lnTo>
                  <a:lnTo>
                    <a:pt x="1384" y="35928"/>
                  </a:lnTo>
                  <a:lnTo>
                    <a:pt x="495" y="34734"/>
                  </a:lnTo>
                  <a:lnTo>
                    <a:pt x="0" y="33248"/>
                  </a:lnTo>
                  <a:lnTo>
                    <a:pt x="0" y="31356"/>
                  </a:lnTo>
                  <a:lnTo>
                    <a:pt x="0" y="28575"/>
                  </a:lnTo>
                  <a:lnTo>
                    <a:pt x="30264" y="3771"/>
                  </a:lnTo>
                  <a:lnTo>
                    <a:pt x="36512" y="3771"/>
                  </a:lnTo>
                  <a:lnTo>
                    <a:pt x="42164" y="3771"/>
                  </a:lnTo>
                  <a:lnTo>
                    <a:pt x="46634" y="5765"/>
                  </a:lnTo>
                  <a:lnTo>
                    <a:pt x="49809" y="9728"/>
                  </a:lnTo>
                  <a:lnTo>
                    <a:pt x="52984" y="13703"/>
                  </a:lnTo>
                  <a:lnTo>
                    <a:pt x="54571" y="19951"/>
                  </a:lnTo>
                  <a:lnTo>
                    <a:pt x="54571" y="28384"/>
                  </a:lnTo>
                  <a:lnTo>
                    <a:pt x="54368" y="34440"/>
                  </a:lnTo>
                  <a:lnTo>
                    <a:pt x="53765" y="41449"/>
                  </a:lnTo>
                  <a:lnTo>
                    <a:pt x="52771" y="49415"/>
                  </a:lnTo>
                  <a:lnTo>
                    <a:pt x="51396" y="58343"/>
                  </a:lnTo>
                  <a:lnTo>
                    <a:pt x="64490" y="57746"/>
                  </a:lnTo>
                  <a:lnTo>
                    <a:pt x="70142" y="57505"/>
                  </a:lnTo>
                  <a:lnTo>
                    <a:pt x="75006" y="57061"/>
                  </a:lnTo>
                  <a:lnTo>
                    <a:pt x="78981" y="56362"/>
                  </a:lnTo>
                  <a:lnTo>
                    <a:pt x="80330" y="49151"/>
                  </a:lnTo>
                  <a:lnTo>
                    <a:pt x="81999" y="42186"/>
                  </a:lnTo>
                  <a:lnTo>
                    <a:pt x="98615" y="8140"/>
                  </a:lnTo>
                  <a:lnTo>
                    <a:pt x="103479" y="2730"/>
                  </a:lnTo>
                  <a:lnTo>
                    <a:pt x="108991" y="0"/>
                  </a:lnTo>
                  <a:lnTo>
                    <a:pt x="115087" y="0"/>
                  </a:lnTo>
                  <a:lnTo>
                    <a:pt x="119557" y="0"/>
                  </a:lnTo>
                  <a:lnTo>
                    <a:pt x="123075" y="1790"/>
                  </a:lnTo>
                  <a:lnTo>
                    <a:pt x="125603" y="5359"/>
                  </a:lnTo>
                  <a:lnTo>
                    <a:pt x="128231" y="8839"/>
                  </a:lnTo>
                  <a:lnTo>
                    <a:pt x="129578" y="13398"/>
                  </a:lnTo>
                  <a:lnTo>
                    <a:pt x="129578" y="19050"/>
                  </a:lnTo>
                  <a:lnTo>
                    <a:pt x="127456" y="34376"/>
                  </a:lnTo>
                  <a:lnTo>
                    <a:pt x="121092" y="47156"/>
                  </a:lnTo>
                  <a:lnTo>
                    <a:pt x="110488" y="57395"/>
                  </a:lnTo>
                  <a:lnTo>
                    <a:pt x="95643" y="65100"/>
                  </a:lnTo>
                  <a:lnTo>
                    <a:pt x="95351" y="68668"/>
                  </a:lnTo>
                  <a:lnTo>
                    <a:pt x="95250" y="72389"/>
                  </a:lnTo>
                  <a:lnTo>
                    <a:pt x="95250" y="76200"/>
                  </a:lnTo>
                  <a:lnTo>
                    <a:pt x="95250" y="85636"/>
                  </a:lnTo>
                  <a:lnTo>
                    <a:pt x="96342" y="92278"/>
                  </a:lnTo>
                  <a:lnTo>
                    <a:pt x="98615" y="96253"/>
                  </a:lnTo>
                  <a:lnTo>
                    <a:pt x="101003" y="100114"/>
                  </a:lnTo>
                  <a:lnTo>
                    <a:pt x="104279" y="102006"/>
                  </a:lnTo>
                  <a:lnTo>
                    <a:pt x="108546" y="102006"/>
                  </a:lnTo>
                  <a:lnTo>
                    <a:pt x="112115" y="102006"/>
                  </a:lnTo>
                  <a:lnTo>
                    <a:pt x="128778" y="89306"/>
                  </a:lnTo>
                  <a:lnTo>
                    <a:pt x="129819" y="88112"/>
                  </a:lnTo>
                  <a:lnTo>
                    <a:pt x="131013" y="87515"/>
                  </a:lnTo>
                  <a:lnTo>
                    <a:pt x="132359" y="87515"/>
                  </a:lnTo>
                  <a:close/>
                </a:path>
                <a:path w="136525" h="118744">
                  <a:moveTo>
                    <a:pt x="114300" y="11709"/>
                  </a:moveTo>
                  <a:lnTo>
                    <a:pt x="112407" y="11709"/>
                  </a:lnTo>
                  <a:lnTo>
                    <a:pt x="110375" y="13500"/>
                  </a:lnTo>
                  <a:lnTo>
                    <a:pt x="108140" y="17068"/>
                  </a:lnTo>
                  <a:lnTo>
                    <a:pt x="106006" y="20548"/>
                  </a:lnTo>
                  <a:lnTo>
                    <a:pt x="103974" y="25361"/>
                  </a:lnTo>
                  <a:lnTo>
                    <a:pt x="101993" y="31559"/>
                  </a:lnTo>
                  <a:lnTo>
                    <a:pt x="100012" y="37655"/>
                  </a:lnTo>
                  <a:lnTo>
                    <a:pt x="98425" y="44411"/>
                  </a:lnTo>
                  <a:lnTo>
                    <a:pt x="97231" y="51803"/>
                  </a:lnTo>
                  <a:lnTo>
                    <a:pt x="104381" y="48920"/>
                  </a:lnTo>
                  <a:lnTo>
                    <a:pt x="109588" y="44754"/>
                  </a:lnTo>
                  <a:lnTo>
                    <a:pt x="112903" y="39293"/>
                  </a:lnTo>
                  <a:lnTo>
                    <a:pt x="116332" y="33743"/>
                  </a:lnTo>
                  <a:lnTo>
                    <a:pt x="118071" y="26746"/>
                  </a:lnTo>
                  <a:lnTo>
                    <a:pt x="118071" y="18262"/>
                  </a:lnTo>
                  <a:lnTo>
                    <a:pt x="118071" y="16179"/>
                  </a:lnTo>
                  <a:lnTo>
                    <a:pt x="117716" y="14592"/>
                  </a:lnTo>
                  <a:lnTo>
                    <a:pt x="117081" y="13500"/>
                  </a:lnTo>
                  <a:lnTo>
                    <a:pt x="116382" y="12306"/>
                  </a:lnTo>
                  <a:lnTo>
                    <a:pt x="115493" y="11709"/>
                  </a:lnTo>
                  <a:lnTo>
                    <a:pt x="114300" y="11709"/>
                  </a:lnTo>
                  <a:close/>
                </a:path>
              </a:pathLst>
            </a:custGeom>
            <a:ln w="5569">
              <a:solidFill>
                <a:srgbClr val="223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805732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111467" y="222796"/>
                  </a:moveTo>
                  <a:lnTo>
                    <a:pt x="68081" y="214046"/>
                  </a:lnTo>
                  <a:lnTo>
                    <a:pt x="32650" y="190182"/>
                  </a:lnTo>
                  <a:lnTo>
                    <a:pt x="8760" y="154784"/>
                  </a:lnTo>
                  <a:lnTo>
                    <a:pt x="0" y="111429"/>
                  </a:lnTo>
                  <a:lnTo>
                    <a:pt x="8760" y="68044"/>
                  </a:lnTo>
                  <a:lnTo>
                    <a:pt x="32650" y="32626"/>
                  </a:lnTo>
                  <a:lnTo>
                    <a:pt x="68081" y="8752"/>
                  </a:lnTo>
                  <a:lnTo>
                    <a:pt x="111467" y="0"/>
                  </a:lnTo>
                  <a:lnTo>
                    <a:pt x="133327" y="2163"/>
                  </a:lnTo>
                  <a:lnTo>
                    <a:pt x="173330" y="18736"/>
                  </a:lnTo>
                  <a:lnTo>
                    <a:pt x="204233" y="49611"/>
                  </a:lnTo>
                  <a:lnTo>
                    <a:pt x="220791" y="89583"/>
                  </a:lnTo>
                  <a:lnTo>
                    <a:pt x="222948" y="111429"/>
                  </a:lnTo>
                  <a:lnTo>
                    <a:pt x="214187" y="154784"/>
                  </a:lnTo>
                  <a:lnTo>
                    <a:pt x="190296" y="190182"/>
                  </a:lnTo>
                  <a:lnTo>
                    <a:pt x="154861" y="214046"/>
                  </a:lnTo>
                  <a:lnTo>
                    <a:pt x="111467" y="222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805732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0" y="111429"/>
                  </a:moveTo>
                  <a:lnTo>
                    <a:pt x="8760" y="68044"/>
                  </a:lnTo>
                  <a:lnTo>
                    <a:pt x="32650" y="32626"/>
                  </a:lnTo>
                  <a:lnTo>
                    <a:pt x="68081" y="8752"/>
                  </a:lnTo>
                  <a:lnTo>
                    <a:pt x="111467" y="0"/>
                  </a:lnTo>
                  <a:lnTo>
                    <a:pt x="133327" y="2163"/>
                  </a:lnTo>
                  <a:lnTo>
                    <a:pt x="173330" y="18736"/>
                  </a:lnTo>
                  <a:lnTo>
                    <a:pt x="204233" y="49611"/>
                  </a:lnTo>
                  <a:lnTo>
                    <a:pt x="220791" y="89583"/>
                  </a:lnTo>
                  <a:lnTo>
                    <a:pt x="222948" y="111429"/>
                  </a:lnTo>
                  <a:lnTo>
                    <a:pt x="214187" y="154784"/>
                  </a:lnTo>
                  <a:lnTo>
                    <a:pt x="190296" y="190182"/>
                  </a:lnTo>
                  <a:lnTo>
                    <a:pt x="154861" y="214046"/>
                  </a:lnTo>
                  <a:lnTo>
                    <a:pt x="111467" y="222796"/>
                  </a:lnTo>
                  <a:lnTo>
                    <a:pt x="68081" y="214046"/>
                  </a:lnTo>
                  <a:lnTo>
                    <a:pt x="32650" y="190182"/>
                  </a:lnTo>
                  <a:lnTo>
                    <a:pt x="8760" y="154784"/>
                  </a:lnTo>
                  <a:lnTo>
                    <a:pt x="0" y="111429"/>
                  </a:lnTo>
                  <a:close/>
                </a:path>
              </a:pathLst>
            </a:custGeom>
            <a:ln w="5569">
              <a:solidFill>
                <a:srgbClr val="CBCB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106493" y="1603064"/>
            <a:ext cx="848994" cy="2387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7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8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Bella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sz="550" dirty="0">
                <a:latin typeface="Arial Unicode MS"/>
                <a:cs typeface="Arial Unicode MS"/>
              </a:rPr>
              <a:t>Tourist</a:t>
            </a:r>
            <a:r>
              <a:rPr sz="550" spc="180" dirty="0">
                <a:latin typeface="Arial Unicode MS"/>
                <a:cs typeface="Arial Unicode MS"/>
              </a:rPr>
              <a:t> </a:t>
            </a:r>
            <a:r>
              <a:rPr sz="550" spc="-10" dirty="0">
                <a:latin typeface="Arial Unicode MS"/>
                <a:cs typeface="Arial Unicode MS"/>
              </a:rPr>
              <a:t>Hotel</a:t>
            </a:r>
            <a:endParaRPr sz="550">
              <a:latin typeface="Arial Unicode MS"/>
              <a:cs typeface="Arial Unicode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52310" y="1629044"/>
            <a:ext cx="129539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223CFF"/>
                </a:solidFill>
                <a:latin typeface="Blackadder ITC"/>
                <a:cs typeface="Blackadder ITC"/>
              </a:rPr>
              <a:t>H</a:t>
            </a:r>
            <a:endParaRPr sz="1050">
              <a:latin typeface="Blackadder ITC"/>
              <a:cs typeface="Blackadder ITC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847274" y="1602447"/>
            <a:ext cx="3660140" cy="228600"/>
            <a:chOff x="3847274" y="1602447"/>
            <a:chExt cx="3660140" cy="228600"/>
          </a:xfrm>
        </p:grpSpPr>
        <p:sp>
          <p:nvSpPr>
            <p:cNvPr id="15" name="object 15"/>
            <p:cNvSpPr/>
            <p:nvPr/>
          </p:nvSpPr>
          <p:spPr>
            <a:xfrm>
              <a:off x="3850131" y="1658137"/>
              <a:ext cx="136525" cy="118745"/>
            </a:xfrm>
            <a:custGeom>
              <a:avLst/>
              <a:gdLst/>
              <a:ahLst/>
              <a:cxnLst/>
              <a:rect l="l" t="t" r="r" b="b"/>
              <a:pathLst>
                <a:path w="136525" h="118744">
                  <a:moveTo>
                    <a:pt x="132359" y="87515"/>
                  </a:moveTo>
                  <a:lnTo>
                    <a:pt x="133553" y="87515"/>
                  </a:lnTo>
                  <a:lnTo>
                    <a:pt x="134442" y="88061"/>
                  </a:lnTo>
                  <a:lnTo>
                    <a:pt x="135140" y="89103"/>
                  </a:lnTo>
                  <a:lnTo>
                    <a:pt x="135788" y="90195"/>
                  </a:lnTo>
                  <a:lnTo>
                    <a:pt x="136131" y="91630"/>
                  </a:lnTo>
                  <a:lnTo>
                    <a:pt x="136131" y="93471"/>
                  </a:lnTo>
                  <a:lnTo>
                    <a:pt x="136131" y="96939"/>
                  </a:lnTo>
                  <a:lnTo>
                    <a:pt x="105371" y="117881"/>
                  </a:lnTo>
                  <a:lnTo>
                    <a:pt x="96735" y="117881"/>
                  </a:lnTo>
                  <a:lnTo>
                    <a:pt x="77000" y="79184"/>
                  </a:lnTo>
                  <a:lnTo>
                    <a:pt x="77000" y="76161"/>
                  </a:lnTo>
                  <a:lnTo>
                    <a:pt x="77088" y="73126"/>
                  </a:lnTo>
                  <a:lnTo>
                    <a:pt x="77393" y="70053"/>
                  </a:lnTo>
                  <a:lnTo>
                    <a:pt x="71437" y="71145"/>
                  </a:lnTo>
                  <a:lnTo>
                    <a:pt x="64985" y="71945"/>
                  </a:lnTo>
                  <a:lnTo>
                    <a:pt x="58140" y="72440"/>
                  </a:lnTo>
                  <a:lnTo>
                    <a:pt x="53479" y="72834"/>
                  </a:lnTo>
                  <a:lnTo>
                    <a:pt x="50304" y="73126"/>
                  </a:lnTo>
                  <a:lnTo>
                    <a:pt x="48615" y="73228"/>
                  </a:lnTo>
                  <a:lnTo>
                    <a:pt x="47092" y="80390"/>
                  </a:lnTo>
                  <a:lnTo>
                    <a:pt x="35623" y="118275"/>
                  </a:lnTo>
                  <a:lnTo>
                    <a:pt x="30365" y="118275"/>
                  </a:lnTo>
                  <a:lnTo>
                    <a:pt x="24663" y="118275"/>
                  </a:lnTo>
                  <a:lnTo>
                    <a:pt x="21831" y="115696"/>
                  </a:lnTo>
                  <a:lnTo>
                    <a:pt x="21831" y="110540"/>
                  </a:lnTo>
                  <a:lnTo>
                    <a:pt x="21831" y="109346"/>
                  </a:lnTo>
                  <a:lnTo>
                    <a:pt x="22034" y="107708"/>
                  </a:lnTo>
                  <a:lnTo>
                    <a:pt x="22428" y="105575"/>
                  </a:lnTo>
                  <a:lnTo>
                    <a:pt x="24584" y="96802"/>
                  </a:lnTo>
                  <a:lnTo>
                    <a:pt x="26522" y="88719"/>
                  </a:lnTo>
                  <a:lnTo>
                    <a:pt x="28248" y="81325"/>
                  </a:lnTo>
                  <a:lnTo>
                    <a:pt x="29768" y="74625"/>
                  </a:lnTo>
                  <a:lnTo>
                    <a:pt x="23215" y="74815"/>
                  </a:lnTo>
                  <a:lnTo>
                    <a:pt x="20294" y="74815"/>
                  </a:lnTo>
                  <a:lnTo>
                    <a:pt x="18160" y="74371"/>
                  </a:lnTo>
                  <a:lnTo>
                    <a:pt x="16865" y="73431"/>
                  </a:lnTo>
                  <a:lnTo>
                    <a:pt x="15532" y="72389"/>
                  </a:lnTo>
                  <a:lnTo>
                    <a:pt x="14884" y="70650"/>
                  </a:lnTo>
                  <a:lnTo>
                    <a:pt x="14884" y="68275"/>
                  </a:lnTo>
                  <a:lnTo>
                    <a:pt x="14884" y="65392"/>
                  </a:lnTo>
                  <a:lnTo>
                    <a:pt x="15722" y="63258"/>
                  </a:lnTo>
                  <a:lnTo>
                    <a:pt x="17462" y="61925"/>
                  </a:lnTo>
                  <a:lnTo>
                    <a:pt x="19151" y="60477"/>
                  </a:lnTo>
                  <a:lnTo>
                    <a:pt x="21932" y="59689"/>
                  </a:lnTo>
                  <a:lnTo>
                    <a:pt x="25793" y="59537"/>
                  </a:lnTo>
                  <a:lnTo>
                    <a:pt x="32943" y="59143"/>
                  </a:lnTo>
                  <a:lnTo>
                    <a:pt x="34503" y="50292"/>
                  </a:lnTo>
                  <a:lnTo>
                    <a:pt x="35618" y="42579"/>
                  </a:lnTo>
                  <a:lnTo>
                    <a:pt x="36288" y="36005"/>
                  </a:lnTo>
                  <a:lnTo>
                    <a:pt x="36512" y="30568"/>
                  </a:lnTo>
                  <a:lnTo>
                    <a:pt x="36512" y="26352"/>
                  </a:lnTo>
                  <a:lnTo>
                    <a:pt x="35813" y="23520"/>
                  </a:lnTo>
                  <a:lnTo>
                    <a:pt x="34531" y="22034"/>
                  </a:lnTo>
                  <a:lnTo>
                    <a:pt x="33337" y="20446"/>
                  </a:lnTo>
                  <a:lnTo>
                    <a:pt x="31648" y="19646"/>
                  </a:lnTo>
                  <a:lnTo>
                    <a:pt x="29565" y="19646"/>
                  </a:lnTo>
                  <a:lnTo>
                    <a:pt x="7340" y="36817"/>
                  </a:lnTo>
                  <a:lnTo>
                    <a:pt x="6007" y="37515"/>
                  </a:lnTo>
                  <a:lnTo>
                    <a:pt x="4571" y="37515"/>
                  </a:lnTo>
                  <a:lnTo>
                    <a:pt x="3378" y="37515"/>
                  </a:lnTo>
                  <a:lnTo>
                    <a:pt x="2285" y="37020"/>
                  </a:lnTo>
                  <a:lnTo>
                    <a:pt x="1396" y="35928"/>
                  </a:lnTo>
                  <a:lnTo>
                    <a:pt x="495" y="34734"/>
                  </a:lnTo>
                  <a:lnTo>
                    <a:pt x="0" y="33248"/>
                  </a:lnTo>
                  <a:lnTo>
                    <a:pt x="0" y="31356"/>
                  </a:lnTo>
                  <a:lnTo>
                    <a:pt x="0" y="28575"/>
                  </a:lnTo>
                  <a:lnTo>
                    <a:pt x="18262" y="9131"/>
                  </a:lnTo>
                  <a:lnTo>
                    <a:pt x="24206" y="5562"/>
                  </a:lnTo>
                  <a:lnTo>
                    <a:pt x="30264" y="3771"/>
                  </a:lnTo>
                  <a:lnTo>
                    <a:pt x="36512" y="3771"/>
                  </a:lnTo>
                  <a:lnTo>
                    <a:pt x="42163" y="3771"/>
                  </a:lnTo>
                  <a:lnTo>
                    <a:pt x="46634" y="5765"/>
                  </a:lnTo>
                  <a:lnTo>
                    <a:pt x="49809" y="9728"/>
                  </a:lnTo>
                  <a:lnTo>
                    <a:pt x="52984" y="13703"/>
                  </a:lnTo>
                  <a:lnTo>
                    <a:pt x="54571" y="19951"/>
                  </a:lnTo>
                  <a:lnTo>
                    <a:pt x="54571" y="28384"/>
                  </a:lnTo>
                  <a:lnTo>
                    <a:pt x="54368" y="34440"/>
                  </a:lnTo>
                  <a:lnTo>
                    <a:pt x="53765" y="41449"/>
                  </a:lnTo>
                  <a:lnTo>
                    <a:pt x="52771" y="49415"/>
                  </a:lnTo>
                  <a:lnTo>
                    <a:pt x="51396" y="58343"/>
                  </a:lnTo>
                  <a:lnTo>
                    <a:pt x="64490" y="57746"/>
                  </a:lnTo>
                  <a:lnTo>
                    <a:pt x="70154" y="57505"/>
                  </a:lnTo>
                  <a:lnTo>
                    <a:pt x="75006" y="57061"/>
                  </a:lnTo>
                  <a:lnTo>
                    <a:pt x="78981" y="56362"/>
                  </a:lnTo>
                  <a:lnTo>
                    <a:pt x="80330" y="49151"/>
                  </a:lnTo>
                  <a:lnTo>
                    <a:pt x="81999" y="42186"/>
                  </a:lnTo>
                  <a:lnTo>
                    <a:pt x="98628" y="8140"/>
                  </a:lnTo>
                  <a:lnTo>
                    <a:pt x="103492" y="2730"/>
                  </a:lnTo>
                  <a:lnTo>
                    <a:pt x="108991" y="0"/>
                  </a:lnTo>
                  <a:lnTo>
                    <a:pt x="115100" y="0"/>
                  </a:lnTo>
                  <a:lnTo>
                    <a:pt x="119557" y="0"/>
                  </a:lnTo>
                  <a:lnTo>
                    <a:pt x="123088" y="1790"/>
                  </a:lnTo>
                  <a:lnTo>
                    <a:pt x="125615" y="5359"/>
                  </a:lnTo>
                  <a:lnTo>
                    <a:pt x="128244" y="8839"/>
                  </a:lnTo>
                  <a:lnTo>
                    <a:pt x="129578" y="13398"/>
                  </a:lnTo>
                  <a:lnTo>
                    <a:pt x="129578" y="19050"/>
                  </a:lnTo>
                  <a:lnTo>
                    <a:pt x="127458" y="34376"/>
                  </a:lnTo>
                  <a:lnTo>
                    <a:pt x="121097" y="47156"/>
                  </a:lnTo>
                  <a:lnTo>
                    <a:pt x="110493" y="57395"/>
                  </a:lnTo>
                  <a:lnTo>
                    <a:pt x="95643" y="65100"/>
                  </a:lnTo>
                  <a:lnTo>
                    <a:pt x="95351" y="68668"/>
                  </a:lnTo>
                  <a:lnTo>
                    <a:pt x="95250" y="72389"/>
                  </a:lnTo>
                  <a:lnTo>
                    <a:pt x="95250" y="76200"/>
                  </a:lnTo>
                  <a:lnTo>
                    <a:pt x="95250" y="85636"/>
                  </a:lnTo>
                  <a:lnTo>
                    <a:pt x="96342" y="92278"/>
                  </a:lnTo>
                  <a:lnTo>
                    <a:pt x="98628" y="96253"/>
                  </a:lnTo>
                  <a:lnTo>
                    <a:pt x="101003" y="100114"/>
                  </a:lnTo>
                  <a:lnTo>
                    <a:pt x="104279" y="102006"/>
                  </a:lnTo>
                  <a:lnTo>
                    <a:pt x="108546" y="102006"/>
                  </a:lnTo>
                  <a:lnTo>
                    <a:pt x="112115" y="102006"/>
                  </a:lnTo>
                  <a:lnTo>
                    <a:pt x="128790" y="89306"/>
                  </a:lnTo>
                  <a:lnTo>
                    <a:pt x="129832" y="88112"/>
                  </a:lnTo>
                  <a:lnTo>
                    <a:pt x="131025" y="87515"/>
                  </a:lnTo>
                  <a:lnTo>
                    <a:pt x="132359" y="87515"/>
                  </a:lnTo>
                  <a:close/>
                </a:path>
                <a:path w="136525" h="118744">
                  <a:moveTo>
                    <a:pt x="114300" y="11709"/>
                  </a:moveTo>
                  <a:lnTo>
                    <a:pt x="112420" y="11709"/>
                  </a:lnTo>
                  <a:lnTo>
                    <a:pt x="110388" y="13500"/>
                  </a:lnTo>
                  <a:lnTo>
                    <a:pt x="108153" y="17068"/>
                  </a:lnTo>
                  <a:lnTo>
                    <a:pt x="106019" y="20548"/>
                  </a:lnTo>
                  <a:lnTo>
                    <a:pt x="103987" y="25361"/>
                  </a:lnTo>
                  <a:lnTo>
                    <a:pt x="101993" y="31559"/>
                  </a:lnTo>
                  <a:lnTo>
                    <a:pt x="100012" y="37655"/>
                  </a:lnTo>
                  <a:lnTo>
                    <a:pt x="98425" y="44411"/>
                  </a:lnTo>
                  <a:lnTo>
                    <a:pt x="97231" y="51803"/>
                  </a:lnTo>
                  <a:lnTo>
                    <a:pt x="104381" y="48920"/>
                  </a:lnTo>
                  <a:lnTo>
                    <a:pt x="109588" y="44754"/>
                  </a:lnTo>
                  <a:lnTo>
                    <a:pt x="112915" y="39293"/>
                  </a:lnTo>
                  <a:lnTo>
                    <a:pt x="116331" y="33743"/>
                  </a:lnTo>
                  <a:lnTo>
                    <a:pt x="118071" y="26746"/>
                  </a:lnTo>
                  <a:lnTo>
                    <a:pt x="118071" y="18262"/>
                  </a:lnTo>
                  <a:lnTo>
                    <a:pt x="118071" y="16179"/>
                  </a:lnTo>
                  <a:lnTo>
                    <a:pt x="117728" y="14592"/>
                  </a:lnTo>
                  <a:lnTo>
                    <a:pt x="117081" y="13500"/>
                  </a:lnTo>
                  <a:lnTo>
                    <a:pt x="116382" y="12306"/>
                  </a:lnTo>
                  <a:lnTo>
                    <a:pt x="115493" y="11709"/>
                  </a:lnTo>
                  <a:lnTo>
                    <a:pt x="114300" y="11709"/>
                  </a:lnTo>
                  <a:close/>
                </a:path>
              </a:pathLst>
            </a:custGeom>
            <a:ln w="5569">
              <a:solidFill>
                <a:srgbClr val="223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281062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111531" y="222796"/>
                  </a:moveTo>
                  <a:lnTo>
                    <a:pt x="68129" y="214046"/>
                  </a:lnTo>
                  <a:lnTo>
                    <a:pt x="32677" y="190182"/>
                  </a:lnTo>
                  <a:lnTo>
                    <a:pt x="8768" y="154784"/>
                  </a:lnTo>
                  <a:lnTo>
                    <a:pt x="0" y="111429"/>
                  </a:lnTo>
                  <a:lnTo>
                    <a:pt x="8768" y="68044"/>
                  </a:lnTo>
                  <a:lnTo>
                    <a:pt x="32677" y="32626"/>
                  </a:lnTo>
                  <a:lnTo>
                    <a:pt x="68129" y="8752"/>
                  </a:lnTo>
                  <a:lnTo>
                    <a:pt x="111531" y="0"/>
                  </a:lnTo>
                  <a:lnTo>
                    <a:pt x="133376" y="2163"/>
                  </a:lnTo>
                  <a:lnTo>
                    <a:pt x="173365" y="18736"/>
                  </a:lnTo>
                  <a:lnTo>
                    <a:pt x="204268" y="49611"/>
                  </a:lnTo>
                  <a:lnTo>
                    <a:pt x="220835" y="89583"/>
                  </a:lnTo>
                  <a:lnTo>
                    <a:pt x="222999" y="111429"/>
                  </a:lnTo>
                  <a:lnTo>
                    <a:pt x="214238" y="154784"/>
                  </a:lnTo>
                  <a:lnTo>
                    <a:pt x="190349" y="190182"/>
                  </a:lnTo>
                  <a:lnTo>
                    <a:pt x="154917" y="214046"/>
                  </a:lnTo>
                  <a:lnTo>
                    <a:pt x="111531" y="222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81062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0" y="111429"/>
                  </a:moveTo>
                  <a:lnTo>
                    <a:pt x="8768" y="68044"/>
                  </a:lnTo>
                  <a:lnTo>
                    <a:pt x="32677" y="32626"/>
                  </a:lnTo>
                  <a:lnTo>
                    <a:pt x="68129" y="8752"/>
                  </a:lnTo>
                  <a:lnTo>
                    <a:pt x="111531" y="0"/>
                  </a:lnTo>
                  <a:lnTo>
                    <a:pt x="133376" y="2163"/>
                  </a:lnTo>
                  <a:lnTo>
                    <a:pt x="173365" y="18736"/>
                  </a:lnTo>
                  <a:lnTo>
                    <a:pt x="204268" y="49611"/>
                  </a:lnTo>
                  <a:lnTo>
                    <a:pt x="220835" y="89583"/>
                  </a:lnTo>
                  <a:lnTo>
                    <a:pt x="222999" y="111429"/>
                  </a:lnTo>
                  <a:lnTo>
                    <a:pt x="214238" y="154784"/>
                  </a:lnTo>
                  <a:lnTo>
                    <a:pt x="190349" y="190182"/>
                  </a:lnTo>
                  <a:lnTo>
                    <a:pt x="154917" y="214046"/>
                  </a:lnTo>
                  <a:lnTo>
                    <a:pt x="111531" y="222796"/>
                  </a:lnTo>
                  <a:lnTo>
                    <a:pt x="68129" y="214046"/>
                  </a:lnTo>
                  <a:lnTo>
                    <a:pt x="32677" y="190182"/>
                  </a:lnTo>
                  <a:lnTo>
                    <a:pt x="8768" y="154784"/>
                  </a:lnTo>
                  <a:lnTo>
                    <a:pt x="0" y="111429"/>
                  </a:lnTo>
                  <a:close/>
                </a:path>
              </a:pathLst>
            </a:custGeom>
            <a:ln w="5569">
              <a:solidFill>
                <a:srgbClr val="CBCB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581848" y="1603064"/>
            <a:ext cx="848994" cy="2387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7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8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Bella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sz="550" dirty="0">
                <a:latin typeface="Arial Unicode MS"/>
                <a:cs typeface="Arial Unicode MS"/>
              </a:rPr>
              <a:t>Tourist</a:t>
            </a:r>
            <a:r>
              <a:rPr sz="550" spc="180" dirty="0">
                <a:latin typeface="Arial Unicode MS"/>
                <a:cs typeface="Arial Unicode MS"/>
              </a:rPr>
              <a:t> </a:t>
            </a:r>
            <a:r>
              <a:rPr sz="550" spc="-10" dirty="0">
                <a:latin typeface="Arial Unicode MS"/>
                <a:cs typeface="Arial Unicode MS"/>
              </a:rPr>
              <a:t>Hotel</a:t>
            </a:r>
            <a:endParaRPr sz="550">
              <a:latin typeface="Arial Unicode MS"/>
              <a:cs typeface="Arial Unicode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27665" y="1629044"/>
            <a:ext cx="129539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223CFF"/>
                </a:solidFill>
                <a:latin typeface="Blackadder ITC"/>
                <a:cs typeface="Blackadder ITC"/>
              </a:rPr>
              <a:t>H</a:t>
            </a:r>
            <a:endParaRPr sz="1050">
              <a:latin typeface="Blackadder ITC"/>
              <a:cs typeface="Blackadder ITC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85827" y="1655279"/>
            <a:ext cx="7178675" cy="3202940"/>
            <a:chOff x="285827" y="1655279"/>
            <a:chExt cx="7178675" cy="3202940"/>
          </a:xfrm>
        </p:grpSpPr>
        <p:sp>
          <p:nvSpPr>
            <p:cNvPr id="21" name="object 21"/>
            <p:cNvSpPr/>
            <p:nvPr/>
          </p:nvSpPr>
          <p:spPr>
            <a:xfrm>
              <a:off x="7325474" y="1658137"/>
              <a:ext cx="136525" cy="118745"/>
            </a:xfrm>
            <a:custGeom>
              <a:avLst/>
              <a:gdLst/>
              <a:ahLst/>
              <a:cxnLst/>
              <a:rect l="l" t="t" r="r" b="b"/>
              <a:pathLst>
                <a:path w="136525" h="118744">
                  <a:moveTo>
                    <a:pt x="132346" y="87515"/>
                  </a:moveTo>
                  <a:lnTo>
                    <a:pt x="133540" y="87515"/>
                  </a:lnTo>
                  <a:lnTo>
                    <a:pt x="134442" y="88061"/>
                  </a:lnTo>
                  <a:lnTo>
                    <a:pt x="135127" y="89103"/>
                  </a:lnTo>
                  <a:lnTo>
                    <a:pt x="135775" y="90195"/>
                  </a:lnTo>
                  <a:lnTo>
                    <a:pt x="136118" y="91630"/>
                  </a:lnTo>
                  <a:lnTo>
                    <a:pt x="136118" y="93471"/>
                  </a:lnTo>
                  <a:lnTo>
                    <a:pt x="136118" y="96939"/>
                  </a:lnTo>
                  <a:lnTo>
                    <a:pt x="105359" y="117881"/>
                  </a:lnTo>
                  <a:lnTo>
                    <a:pt x="96735" y="117881"/>
                  </a:lnTo>
                  <a:lnTo>
                    <a:pt x="76987" y="79184"/>
                  </a:lnTo>
                  <a:lnTo>
                    <a:pt x="76987" y="76161"/>
                  </a:lnTo>
                  <a:lnTo>
                    <a:pt x="77089" y="73126"/>
                  </a:lnTo>
                  <a:lnTo>
                    <a:pt x="77381" y="70053"/>
                  </a:lnTo>
                  <a:lnTo>
                    <a:pt x="71437" y="71145"/>
                  </a:lnTo>
                  <a:lnTo>
                    <a:pt x="64985" y="71945"/>
                  </a:lnTo>
                  <a:lnTo>
                    <a:pt x="58140" y="72440"/>
                  </a:lnTo>
                  <a:lnTo>
                    <a:pt x="53479" y="72834"/>
                  </a:lnTo>
                  <a:lnTo>
                    <a:pt x="50304" y="73126"/>
                  </a:lnTo>
                  <a:lnTo>
                    <a:pt x="48615" y="73228"/>
                  </a:lnTo>
                  <a:lnTo>
                    <a:pt x="47085" y="80390"/>
                  </a:lnTo>
                  <a:lnTo>
                    <a:pt x="35610" y="118275"/>
                  </a:lnTo>
                  <a:lnTo>
                    <a:pt x="30352" y="118275"/>
                  </a:lnTo>
                  <a:lnTo>
                    <a:pt x="24650" y="118275"/>
                  </a:lnTo>
                  <a:lnTo>
                    <a:pt x="21818" y="115696"/>
                  </a:lnTo>
                  <a:lnTo>
                    <a:pt x="21818" y="110540"/>
                  </a:lnTo>
                  <a:lnTo>
                    <a:pt x="21818" y="109346"/>
                  </a:lnTo>
                  <a:lnTo>
                    <a:pt x="22021" y="107708"/>
                  </a:lnTo>
                  <a:lnTo>
                    <a:pt x="22415" y="105575"/>
                  </a:lnTo>
                  <a:lnTo>
                    <a:pt x="24573" y="96802"/>
                  </a:lnTo>
                  <a:lnTo>
                    <a:pt x="26514" y="88719"/>
                  </a:lnTo>
                  <a:lnTo>
                    <a:pt x="28241" y="81325"/>
                  </a:lnTo>
                  <a:lnTo>
                    <a:pt x="29756" y="74625"/>
                  </a:lnTo>
                  <a:lnTo>
                    <a:pt x="23215" y="74815"/>
                  </a:lnTo>
                  <a:lnTo>
                    <a:pt x="20281" y="74815"/>
                  </a:lnTo>
                  <a:lnTo>
                    <a:pt x="18148" y="74371"/>
                  </a:lnTo>
                  <a:lnTo>
                    <a:pt x="16865" y="73431"/>
                  </a:lnTo>
                  <a:lnTo>
                    <a:pt x="15519" y="72389"/>
                  </a:lnTo>
                  <a:lnTo>
                    <a:pt x="14871" y="70650"/>
                  </a:lnTo>
                  <a:lnTo>
                    <a:pt x="14871" y="68275"/>
                  </a:lnTo>
                  <a:lnTo>
                    <a:pt x="14871" y="65392"/>
                  </a:lnTo>
                  <a:lnTo>
                    <a:pt x="15722" y="63258"/>
                  </a:lnTo>
                  <a:lnTo>
                    <a:pt x="17462" y="61925"/>
                  </a:lnTo>
                  <a:lnTo>
                    <a:pt x="19138" y="60477"/>
                  </a:lnTo>
                  <a:lnTo>
                    <a:pt x="21920" y="59689"/>
                  </a:lnTo>
                  <a:lnTo>
                    <a:pt x="25793" y="59537"/>
                  </a:lnTo>
                  <a:lnTo>
                    <a:pt x="32931" y="59143"/>
                  </a:lnTo>
                  <a:lnTo>
                    <a:pt x="34497" y="50292"/>
                  </a:lnTo>
                  <a:lnTo>
                    <a:pt x="35617" y="42579"/>
                  </a:lnTo>
                  <a:lnTo>
                    <a:pt x="36288" y="36005"/>
                  </a:lnTo>
                  <a:lnTo>
                    <a:pt x="36512" y="30568"/>
                  </a:lnTo>
                  <a:lnTo>
                    <a:pt x="36512" y="26352"/>
                  </a:lnTo>
                  <a:lnTo>
                    <a:pt x="35814" y="23520"/>
                  </a:lnTo>
                  <a:lnTo>
                    <a:pt x="34518" y="22034"/>
                  </a:lnTo>
                  <a:lnTo>
                    <a:pt x="33337" y="20446"/>
                  </a:lnTo>
                  <a:lnTo>
                    <a:pt x="31648" y="19646"/>
                  </a:lnTo>
                  <a:lnTo>
                    <a:pt x="29565" y="19646"/>
                  </a:lnTo>
                  <a:lnTo>
                    <a:pt x="7340" y="36817"/>
                  </a:lnTo>
                  <a:lnTo>
                    <a:pt x="5994" y="37515"/>
                  </a:lnTo>
                  <a:lnTo>
                    <a:pt x="4559" y="37515"/>
                  </a:lnTo>
                  <a:lnTo>
                    <a:pt x="3365" y="37515"/>
                  </a:lnTo>
                  <a:lnTo>
                    <a:pt x="2273" y="37020"/>
                  </a:lnTo>
                  <a:lnTo>
                    <a:pt x="1384" y="35928"/>
                  </a:lnTo>
                  <a:lnTo>
                    <a:pt x="495" y="34734"/>
                  </a:lnTo>
                  <a:lnTo>
                    <a:pt x="0" y="33248"/>
                  </a:lnTo>
                  <a:lnTo>
                    <a:pt x="0" y="31356"/>
                  </a:lnTo>
                  <a:lnTo>
                    <a:pt x="0" y="28575"/>
                  </a:lnTo>
                  <a:lnTo>
                    <a:pt x="30251" y="3771"/>
                  </a:lnTo>
                  <a:lnTo>
                    <a:pt x="36512" y="3771"/>
                  </a:lnTo>
                  <a:lnTo>
                    <a:pt x="42164" y="3771"/>
                  </a:lnTo>
                  <a:lnTo>
                    <a:pt x="46621" y="5765"/>
                  </a:lnTo>
                  <a:lnTo>
                    <a:pt x="49796" y="9728"/>
                  </a:lnTo>
                  <a:lnTo>
                    <a:pt x="52971" y="13703"/>
                  </a:lnTo>
                  <a:lnTo>
                    <a:pt x="54559" y="19951"/>
                  </a:lnTo>
                  <a:lnTo>
                    <a:pt x="54559" y="28384"/>
                  </a:lnTo>
                  <a:lnTo>
                    <a:pt x="54357" y="34440"/>
                  </a:lnTo>
                  <a:lnTo>
                    <a:pt x="53757" y="41449"/>
                  </a:lnTo>
                  <a:lnTo>
                    <a:pt x="52764" y="49415"/>
                  </a:lnTo>
                  <a:lnTo>
                    <a:pt x="51384" y="58343"/>
                  </a:lnTo>
                  <a:lnTo>
                    <a:pt x="64490" y="57746"/>
                  </a:lnTo>
                  <a:lnTo>
                    <a:pt x="70142" y="57505"/>
                  </a:lnTo>
                  <a:lnTo>
                    <a:pt x="75006" y="57061"/>
                  </a:lnTo>
                  <a:lnTo>
                    <a:pt x="78968" y="56362"/>
                  </a:lnTo>
                  <a:lnTo>
                    <a:pt x="80319" y="49151"/>
                  </a:lnTo>
                  <a:lnTo>
                    <a:pt x="81991" y="42186"/>
                  </a:lnTo>
                  <a:lnTo>
                    <a:pt x="98615" y="8140"/>
                  </a:lnTo>
                  <a:lnTo>
                    <a:pt x="103479" y="2730"/>
                  </a:lnTo>
                  <a:lnTo>
                    <a:pt x="108991" y="0"/>
                  </a:lnTo>
                  <a:lnTo>
                    <a:pt x="115087" y="0"/>
                  </a:lnTo>
                  <a:lnTo>
                    <a:pt x="119557" y="0"/>
                  </a:lnTo>
                  <a:lnTo>
                    <a:pt x="123075" y="1790"/>
                  </a:lnTo>
                  <a:lnTo>
                    <a:pt x="125602" y="5359"/>
                  </a:lnTo>
                  <a:lnTo>
                    <a:pt x="128231" y="8839"/>
                  </a:lnTo>
                  <a:lnTo>
                    <a:pt x="129578" y="13398"/>
                  </a:lnTo>
                  <a:lnTo>
                    <a:pt x="129578" y="19050"/>
                  </a:lnTo>
                  <a:lnTo>
                    <a:pt x="127456" y="34376"/>
                  </a:lnTo>
                  <a:lnTo>
                    <a:pt x="121092" y="47156"/>
                  </a:lnTo>
                  <a:lnTo>
                    <a:pt x="110488" y="57395"/>
                  </a:lnTo>
                  <a:lnTo>
                    <a:pt x="95643" y="65100"/>
                  </a:lnTo>
                  <a:lnTo>
                    <a:pt x="95338" y="68668"/>
                  </a:lnTo>
                  <a:lnTo>
                    <a:pt x="95250" y="72389"/>
                  </a:lnTo>
                  <a:lnTo>
                    <a:pt x="95250" y="76200"/>
                  </a:lnTo>
                  <a:lnTo>
                    <a:pt x="95250" y="85636"/>
                  </a:lnTo>
                  <a:lnTo>
                    <a:pt x="96342" y="92278"/>
                  </a:lnTo>
                  <a:lnTo>
                    <a:pt x="98615" y="96253"/>
                  </a:lnTo>
                  <a:lnTo>
                    <a:pt x="101003" y="100114"/>
                  </a:lnTo>
                  <a:lnTo>
                    <a:pt x="104279" y="102006"/>
                  </a:lnTo>
                  <a:lnTo>
                    <a:pt x="108534" y="102006"/>
                  </a:lnTo>
                  <a:lnTo>
                    <a:pt x="112115" y="102006"/>
                  </a:lnTo>
                  <a:lnTo>
                    <a:pt x="128777" y="89306"/>
                  </a:lnTo>
                  <a:lnTo>
                    <a:pt x="129819" y="88112"/>
                  </a:lnTo>
                  <a:lnTo>
                    <a:pt x="131013" y="87515"/>
                  </a:lnTo>
                  <a:lnTo>
                    <a:pt x="132346" y="87515"/>
                  </a:lnTo>
                  <a:close/>
                </a:path>
                <a:path w="136525" h="118744">
                  <a:moveTo>
                    <a:pt x="114300" y="11709"/>
                  </a:moveTo>
                  <a:lnTo>
                    <a:pt x="112407" y="11709"/>
                  </a:lnTo>
                  <a:lnTo>
                    <a:pt x="110375" y="13500"/>
                  </a:lnTo>
                  <a:lnTo>
                    <a:pt x="108140" y="17068"/>
                  </a:lnTo>
                  <a:lnTo>
                    <a:pt x="106006" y="20548"/>
                  </a:lnTo>
                  <a:lnTo>
                    <a:pt x="103974" y="25361"/>
                  </a:lnTo>
                  <a:lnTo>
                    <a:pt x="101993" y="31559"/>
                  </a:lnTo>
                  <a:lnTo>
                    <a:pt x="100012" y="37655"/>
                  </a:lnTo>
                  <a:lnTo>
                    <a:pt x="98425" y="44411"/>
                  </a:lnTo>
                  <a:lnTo>
                    <a:pt x="97231" y="51803"/>
                  </a:lnTo>
                  <a:lnTo>
                    <a:pt x="104368" y="48920"/>
                  </a:lnTo>
                  <a:lnTo>
                    <a:pt x="109588" y="44754"/>
                  </a:lnTo>
                  <a:lnTo>
                    <a:pt x="112902" y="39293"/>
                  </a:lnTo>
                  <a:lnTo>
                    <a:pt x="116332" y="33743"/>
                  </a:lnTo>
                  <a:lnTo>
                    <a:pt x="118059" y="26746"/>
                  </a:lnTo>
                  <a:lnTo>
                    <a:pt x="118059" y="18262"/>
                  </a:lnTo>
                  <a:lnTo>
                    <a:pt x="118059" y="16179"/>
                  </a:lnTo>
                  <a:lnTo>
                    <a:pt x="117716" y="14592"/>
                  </a:lnTo>
                  <a:lnTo>
                    <a:pt x="117068" y="13500"/>
                  </a:lnTo>
                  <a:lnTo>
                    <a:pt x="116382" y="12306"/>
                  </a:lnTo>
                  <a:lnTo>
                    <a:pt x="115481" y="11709"/>
                  </a:lnTo>
                  <a:lnTo>
                    <a:pt x="114300" y="11709"/>
                  </a:lnTo>
                  <a:close/>
                </a:path>
              </a:pathLst>
            </a:custGeom>
            <a:ln w="5569">
              <a:solidFill>
                <a:srgbClr val="223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5827" y="4580254"/>
              <a:ext cx="464009" cy="10840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78199" y="4589754"/>
              <a:ext cx="63500" cy="8384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100" y="4768405"/>
              <a:ext cx="88900" cy="89435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301833" y="4735548"/>
            <a:ext cx="3229610" cy="12884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17475"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48</a:t>
            </a:r>
            <a:r>
              <a:rPr sz="800" b="1" spc="3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Likes</a:t>
            </a:r>
            <a:r>
              <a:rPr sz="800" b="1" spc="300" dirty="0">
                <a:latin typeface="Arial"/>
                <a:cs typeface="Arial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View</a:t>
            </a:r>
            <a:r>
              <a:rPr sz="550" spc="30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all</a:t>
            </a:r>
            <a:r>
              <a:rPr sz="550" spc="25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22</a:t>
            </a:r>
            <a:r>
              <a:rPr sz="550" spc="30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spc="-10" dirty="0">
                <a:solidFill>
                  <a:srgbClr val="989898"/>
                </a:solidFill>
                <a:latin typeface="Arial Unicode MS"/>
                <a:cs typeface="Arial Unicode MS"/>
              </a:rPr>
              <a:t>comments</a:t>
            </a:r>
            <a:endParaRPr sz="550">
              <a:latin typeface="Arial Unicode MS"/>
              <a:cs typeface="Arial Unicode MS"/>
            </a:endParaRPr>
          </a:p>
          <a:p>
            <a:pPr marR="5080">
              <a:lnSpc>
                <a:spcPct val="155300"/>
              </a:lnSpc>
              <a:spcBef>
                <a:spcPts val="980"/>
              </a:spcBef>
            </a:pPr>
            <a:r>
              <a:rPr sz="800" dirty="0">
                <a:latin typeface="Arial Unicode MS"/>
                <a:cs typeface="Arial Unicode MS"/>
              </a:rPr>
              <a:t>Reconnect</a:t>
            </a:r>
            <a:r>
              <a:rPr sz="800" spc="15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with</a:t>
            </a:r>
            <a:r>
              <a:rPr sz="800" spc="15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your</a:t>
            </a:r>
            <a:r>
              <a:rPr sz="800" spc="15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loved</a:t>
            </a:r>
            <a:r>
              <a:rPr sz="800" spc="15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ones</a:t>
            </a:r>
            <a:r>
              <a:rPr sz="800" spc="15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over</a:t>
            </a:r>
            <a:r>
              <a:rPr sz="800" spc="15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an</a:t>
            </a:r>
            <a:r>
              <a:rPr sz="800" spc="15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unforgettable</a:t>
            </a:r>
            <a:r>
              <a:rPr sz="800" spc="150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getaway, </a:t>
            </a:r>
            <a:r>
              <a:rPr sz="800" dirty="0">
                <a:latin typeface="Arial Unicode MS"/>
                <a:cs typeface="Arial Unicode MS"/>
              </a:rPr>
              <a:t>when</a:t>
            </a:r>
            <a:r>
              <a:rPr sz="800" spc="12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</a:t>
            </a:r>
            <a:r>
              <a:rPr sz="800" spc="12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vacation</a:t>
            </a:r>
            <a:r>
              <a:rPr sz="800" spc="12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with</a:t>
            </a:r>
            <a:r>
              <a:rPr sz="800" spc="12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us.</a:t>
            </a:r>
            <a:r>
              <a:rPr sz="800" spc="12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Find</a:t>
            </a:r>
            <a:r>
              <a:rPr sz="800" spc="12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your</a:t>
            </a:r>
            <a:r>
              <a:rPr sz="800" spc="12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perfect</a:t>
            </a:r>
            <a:r>
              <a:rPr sz="800" spc="12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#WeTime</a:t>
            </a:r>
            <a:r>
              <a:rPr sz="800" spc="125" dirty="0">
                <a:latin typeface="Arial Unicode MS"/>
                <a:cs typeface="Arial Unicode MS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with </a:t>
            </a:r>
            <a:r>
              <a:rPr sz="800" dirty="0">
                <a:latin typeface="Arial Unicode MS"/>
                <a:cs typeface="Arial Unicode MS"/>
              </a:rPr>
              <a:t>@</a:t>
            </a:r>
            <a:r>
              <a:rPr sz="800" b="1" dirty="0">
                <a:latin typeface="Arial"/>
                <a:cs typeface="Arial"/>
              </a:rPr>
              <a:t>HotelCasaBella</a:t>
            </a:r>
            <a:r>
              <a:rPr sz="800" dirty="0">
                <a:latin typeface="Arial Unicode MS"/>
                <a:cs typeface="Arial Unicode MS"/>
              </a:rPr>
              <a:t>.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Book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your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stay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now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and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get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b="1" dirty="0">
                <a:latin typeface="Arial"/>
                <a:cs typeface="Arial"/>
              </a:rPr>
              <a:t>10%</a:t>
            </a:r>
            <a:r>
              <a:rPr sz="800" b="1" spc="8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oﬀ,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link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in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bio.</a:t>
            </a:r>
            <a:endParaRPr sz="800">
              <a:latin typeface="Arial Unicode MS"/>
              <a:cs typeface="Arial Unicode MS"/>
            </a:endParaRPr>
          </a:p>
          <a:p>
            <a:pPr marR="315595">
              <a:lnSpc>
                <a:spcPct val="155300"/>
              </a:lnSpc>
              <a:spcBef>
                <a:spcPts val="530"/>
              </a:spcBef>
            </a:pP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HotelCasaBella</a:t>
            </a:r>
            <a:r>
              <a:rPr sz="800" b="1" spc="22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Bali</a:t>
            </a:r>
            <a:r>
              <a:rPr sz="800" b="1" spc="22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#BestDeals</a:t>
            </a:r>
            <a:r>
              <a:rPr sz="800" spc="229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#DirectBook</a:t>
            </a:r>
            <a:r>
              <a:rPr sz="800" spc="225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#BookNow </a:t>
            </a:r>
            <a:r>
              <a:rPr sz="800" dirty="0">
                <a:latin typeface="Arial Unicode MS"/>
                <a:cs typeface="Arial Unicode MS"/>
              </a:rPr>
              <a:t>#HotelRoom</a:t>
            </a:r>
            <a:r>
              <a:rPr sz="800" spc="22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#WeTime</a:t>
            </a:r>
            <a:r>
              <a:rPr sz="800" spc="225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#BestOﬀer</a:t>
            </a:r>
            <a:endParaRPr sz="800">
              <a:latin typeface="Arial Unicode MS"/>
              <a:cs typeface="Arial Unicode MS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99834" y="1910311"/>
            <a:ext cx="6621780" cy="2947670"/>
            <a:chOff x="299834" y="1910311"/>
            <a:chExt cx="6621780" cy="2947670"/>
          </a:xfrm>
        </p:grpSpPr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9834" y="1910311"/>
              <a:ext cx="3160864" cy="247520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61182" y="4584700"/>
              <a:ext cx="463993" cy="10160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50011" y="4589754"/>
              <a:ext cx="71488" cy="8384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61181" y="4768405"/>
              <a:ext cx="99618" cy="89435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3778486" y="4735548"/>
            <a:ext cx="3124835" cy="13442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16205"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32</a:t>
            </a:r>
            <a:r>
              <a:rPr sz="800" b="1" spc="3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Likes</a:t>
            </a:r>
            <a:r>
              <a:rPr sz="800" b="1" spc="300" dirty="0">
                <a:latin typeface="Arial"/>
                <a:cs typeface="Arial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View</a:t>
            </a:r>
            <a:r>
              <a:rPr sz="550" spc="30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all</a:t>
            </a:r>
            <a:r>
              <a:rPr sz="550" spc="25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19</a:t>
            </a:r>
            <a:r>
              <a:rPr sz="550" spc="30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spc="-10" dirty="0">
                <a:solidFill>
                  <a:srgbClr val="989898"/>
                </a:solidFill>
                <a:latin typeface="Arial Unicode MS"/>
                <a:cs typeface="Arial Unicode MS"/>
              </a:rPr>
              <a:t>comments</a:t>
            </a:r>
            <a:endParaRPr sz="550">
              <a:latin typeface="Arial Unicode MS"/>
              <a:cs typeface="Arial Unicode MS"/>
            </a:endParaRPr>
          </a:p>
          <a:p>
            <a:pPr marR="5080" algn="just">
              <a:lnSpc>
                <a:spcPct val="155300"/>
              </a:lnSpc>
              <a:spcBef>
                <a:spcPts val="905"/>
              </a:spcBef>
            </a:pPr>
            <a:r>
              <a:rPr sz="800" dirty="0">
                <a:latin typeface="Arial Unicode MS"/>
                <a:cs typeface="Arial Unicode MS"/>
              </a:rPr>
              <a:t>Sunny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skies.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Delicious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Cuisine.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Cold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drinks.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That’s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your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recipe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spc="25" dirty="0">
                <a:latin typeface="Arial Unicode MS"/>
                <a:cs typeface="Arial Unicode MS"/>
              </a:rPr>
              <a:t>for </a:t>
            </a:r>
            <a:r>
              <a:rPr sz="800" dirty="0">
                <a:latin typeface="Arial Unicode MS"/>
                <a:cs typeface="Arial Unicode MS"/>
              </a:rPr>
              <a:t>a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productive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weekend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at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@</a:t>
            </a:r>
            <a:r>
              <a:rPr sz="800" b="1" dirty="0">
                <a:latin typeface="Arial"/>
                <a:cs typeface="Arial"/>
              </a:rPr>
              <a:t>HotelCasaBella</a:t>
            </a:r>
            <a:r>
              <a:rPr sz="800" dirty="0">
                <a:latin typeface="Arial Unicode MS"/>
                <a:cs typeface="Arial Unicode MS"/>
              </a:rPr>
              <a:t>.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Book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your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stay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spc="-25" dirty="0">
                <a:latin typeface="Arial Unicode MS"/>
                <a:cs typeface="Arial Unicode MS"/>
              </a:rPr>
              <a:t>now</a:t>
            </a:r>
            <a:r>
              <a:rPr sz="800" dirty="0">
                <a:latin typeface="Arial Unicode MS"/>
                <a:cs typeface="Arial Unicode MS"/>
              </a:rPr>
              <a:t> and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get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b="1" dirty="0">
                <a:latin typeface="Arial"/>
                <a:cs typeface="Arial"/>
              </a:rPr>
              <a:t>10%</a:t>
            </a:r>
            <a:r>
              <a:rPr sz="800" b="1" spc="8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oﬀ,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link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in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bio.</a:t>
            </a:r>
            <a:endParaRPr sz="8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550">
              <a:latin typeface="Arial Unicode MS"/>
              <a:cs typeface="Arial Unicode MS"/>
            </a:endParaRPr>
          </a:p>
          <a:p>
            <a:pPr marR="210820">
              <a:lnSpc>
                <a:spcPct val="155300"/>
              </a:lnSpc>
            </a:pP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HotelCasaBella</a:t>
            </a:r>
            <a:r>
              <a:rPr sz="800" b="1" spc="22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Bali</a:t>
            </a:r>
            <a:r>
              <a:rPr sz="800" b="1" spc="22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#BestDeals</a:t>
            </a:r>
            <a:r>
              <a:rPr sz="800" spc="229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#DirectBook</a:t>
            </a:r>
            <a:r>
              <a:rPr sz="800" spc="225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#BookNow #HotelRoom</a:t>
            </a:r>
            <a:endParaRPr sz="800">
              <a:latin typeface="Arial Unicode MS"/>
              <a:cs typeface="Arial Unicode MS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757358" y="1910311"/>
            <a:ext cx="3943350" cy="2947670"/>
            <a:chOff x="3757358" y="1910311"/>
            <a:chExt cx="3943350" cy="2947670"/>
          </a:xfrm>
        </p:grpSpPr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57358" y="1910311"/>
              <a:ext cx="3160814" cy="247520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36537" y="4580254"/>
              <a:ext cx="464009" cy="10840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39000" y="4768405"/>
              <a:ext cx="97726" cy="89435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7253841" y="4735548"/>
            <a:ext cx="2912745" cy="121031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16205"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26</a:t>
            </a:r>
            <a:r>
              <a:rPr sz="800" b="1" spc="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Likes</a:t>
            </a:r>
            <a:r>
              <a:rPr sz="800" b="1" spc="290" dirty="0">
                <a:latin typeface="Arial"/>
                <a:cs typeface="Arial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View</a:t>
            </a:r>
            <a:r>
              <a:rPr sz="550" spc="25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all</a:t>
            </a:r>
            <a:r>
              <a:rPr sz="550" spc="25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dirty="0">
                <a:solidFill>
                  <a:srgbClr val="989898"/>
                </a:solidFill>
                <a:latin typeface="Arial Unicode MS"/>
                <a:cs typeface="Arial Unicode MS"/>
              </a:rPr>
              <a:t>9</a:t>
            </a:r>
            <a:r>
              <a:rPr sz="550" spc="30" dirty="0">
                <a:solidFill>
                  <a:srgbClr val="989898"/>
                </a:solidFill>
                <a:latin typeface="Arial Unicode MS"/>
                <a:cs typeface="Arial Unicode MS"/>
              </a:rPr>
              <a:t> </a:t>
            </a:r>
            <a:r>
              <a:rPr sz="550" spc="-10" dirty="0">
                <a:solidFill>
                  <a:srgbClr val="989898"/>
                </a:solidFill>
                <a:latin typeface="Arial Unicode MS"/>
                <a:cs typeface="Arial Unicode MS"/>
              </a:rPr>
              <a:t>comments</a:t>
            </a:r>
            <a:endParaRPr sz="550">
              <a:latin typeface="Arial Unicode MS"/>
              <a:cs typeface="Arial Unicode MS"/>
            </a:endParaRPr>
          </a:p>
          <a:p>
            <a:pPr marR="5080">
              <a:lnSpc>
                <a:spcPct val="155300"/>
              </a:lnSpc>
              <a:spcBef>
                <a:spcPts val="805"/>
              </a:spcBef>
            </a:pPr>
            <a:r>
              <a:rPr sz="800" dirty="0">
                <a:latin typeface="Arial Unicode MS"/>
                <a:cs typeface="Arial Unicode MS"/>
              </a:rPr>
              <a:t>Disconnect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spc="60" dirty="0">
                <a:latin typeface="Arial Unicode MS"/>
                <a:cs typeface="Arial Unicode MS"/>
              </a:rPr>
              <a:t>from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the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hectic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city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life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and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retreat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spc="55" dirty="0">
                <a:latin typeface="Arial Unicode MS"/>
                <a:cs typeface="Arial Unicode MS"/>
              </a:rPr>
              <a:t>to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the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serene </a:t>
            </a:r>
            <a:r>
              <a:rPr sz="800" dirty="0">
                <a:latin typeface="Arial Unicode MS"/>
                <a:cs typeface="Arial Unicode MS"/>
              </a:rPr>
              <a:t>@</a:t>
            </a:r>
            <a:r>
              <a:rPr sz="800" b="1" dirty="0">
                <a:latin typeface="Arial"/>
                <a:cs typeface="Arial"/>
              </a:rPr>
              <a:t>HotelCasaBella,</a:t>
            </a:r>
            <a:r>
              <a:rPr sz="800" b="1" spc="160" dirty="0">
                <a:latin typeface="Arial"/>
                <a:cs typeface="Arial"/>
              </a:rPr>
              <a:t> </a:t>
            </a:r>
            <a:r>
              <a:rPr sz="800" b="1" spc="-20" dirty="0">
                <a:latin typeface="Arial"/>
                <a:cs typeface="Arial"/>
              </a:rPr>
              <a:t>Bali</a:t>
            </a:r>
            <a:r>
              <a:rPr sz="800" spc="-20" dirty="0">
                <a:latin typeface="Arial Unicode MS"/>
                <a:cs typeface="Arial Unicode MS"/>
              </a:rPr>
              <a:t>.</a:t>
            </a:r>
            <a:endParaRPr sz="800">
              <a:latin typeface="Arial Unicode MS"/>
              <a:cs typeface="Arial Unicode MS"/>
            </a:endParaRPr>
          </a:p>
          <a:p>
            <a:pPr marR="548640">
              <a:lnSpc>
                <a:spcPts val="1580"/>
              </a:lnSpc>
              <a:spcBef>
                <a:spcPts val="70"/>
              </a:spcBef>
            </a:pPr>
            <a:r>
              <a:rPr sz="800" dirty="0">
                <a:latin typeface="Arial Unicode MS"/>
                <a:cs typeface="Arial Unicode MS"/>
              </a:rPr>
              <a:t>Enjoy</a:t>
            </a:r>
            <a:r>
              <a:rPr sz="800" spc="13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additional</a:t>
            </a:r>
            <a:r>
              <a:rPr sz="800" spc="130" dirty="0">
                <a:latin typeface="Arial Unicode MS"/>
                <a:cs typeface="Arial Unicode MS"/>
              </a:rPr>
              <a:t> </a:t>
            </a:r>
            <a:r>
              <a:rPr sz="800" b="1" dirty="0">
                <a:latin typeface="Arial"/>
                <a:cs typeface="Arial"/>
              </a:rPr>
              <a:t>10%</a:t>
            </a:r>
            <a:r>
              <a:rPr sz="800" b="1" spc="13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discount</a:t>
            </a:r>
            <a:r>
              <a:rPr sz="800" spc="130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on</a:t>
            </a:r>
            <a:r>
              <a:rPr sz="800" spc="13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direct</a:t>
            </a:r>
            <a:r>
              <a:rPr sz="800" spc="130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booking. </a:t>
            </a:r>
            <a:r>
              <a:rPr sz="800" dirty="0">
                <a:latin typeface="Arial Unicode MS"/>
                <a:cs typeface="Arial Unicode MS"/>
              </a:rPr>
              <a:t>Link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in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bio!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Book</a:t>
            </a:r>
            <a:r>
              <a:rPr sz="800" spc="80" dirty="0">
                <a:latin typeface="Arial Unicode MS"/>
                <a:cs typeface="Arial Unicode MS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now!</a:t>
            </a:r>
            <a:endParaRPr sz="8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370"/>
              </a:spcBef>
            </a:pPr>
            <a:r>
              <a:rPr sz="800" dirty="0">
                <a:latin typeface="Arial Unicode MS"/>
                <a:cs typeface="Arial Unicode MS"/>
              </a:rPr>
              <a:t>#HotelCasaBella</a:t>
            </a:r>
            <a:r>
              <a:rPr sz="800" spc="21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#Bali</a:t>
            </a:r>
            <a:r>
              <a:rPr sz="800" spc="21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#Discount</a:t>
            </a:r>
            <a:r>
              <a:rPr sz="800" spc="21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#HotelRoom</a:t>
            </a:r>
            <a:r>
              <a:rPr sz="800" spc="215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#DirectBook</a:t>
            </a:r>
            <a:endParaRPr sz="800">
              <a:latin typeface="Arial Unicode MS"/>
              <a:cs typeface="Arial Unicode MS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0" y="770737"/>
            <a:ext cx="10693400" cy="6015355"/>
            <a:chOff x="0" y="770737"/>
            <a:chExt cx="10693400" cy="6015355"/>
          </a:xfrm>
        </p:grpSpPr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232704" y="1910308"/>
              <a:ext cx="3160833" cy="247520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350500" y="4589754"/>
              <a:ext cx="63500" cy="8384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89500" y="770737"/>
              <a:ext cx="914400" cy="54555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11470" y="852704"/>
              <a:ext cx="274929" cy="275608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0" y="6660705"/>
              <a:ext cx="10693400" cy="125095"/>
            </a:xfrm>
            <a:custGeom>
              <a:avLst/>
              <a:gdLst/>
              <a:ahLst/>
              <a:cxnLst/>
              <a:rect l="l" t="t" r="r" b="b"/>
              <a:pathLst>
                <a:path w="10693400" h="125095">
                  <a:moveTo>
                    <a:pt x="0" y="0"/>
                  </a:moveTo>
                  <a:lnTo>
                    <a:pt x="10693400" y="0"/>
                  </a:lnTo>
                  <a:lnTo>
                    <a:pt x="10693400" y="125056"/>
                  </a:lnTo>
                  <a:lnTo>
                    <a:pt x="0" y="125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3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70737"/>
            <a:ext cx="10693400" cy="601503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00723" y="6482460"/>
            <a:ext cx="10393045" cy="303530"/>
          </a:xfrm>
          <a:custGeom>
            <a:avLst/>
            <a:gdLst/>
            <a:ahLst/>
            <a:cxnLst/>
            <a:rect l="l" t="t" r="r" b="b"/>
            <a:pathLst>
              <a:path w="10393045" h="303529">
                <a:moveTo>
                  <a:pt x="0" y="303301"/>
                </a:moveTo>
                <a:lnTo>
                  <a:pt x="10392676" y="303301"/>
                </a:lnTo>
                <a:lnTo>
                  <a:pt x="10392676" y="0"/>
                </a:lnTo>
                <a:lnTo>
                  <a:pt x="0" y="0"/>
                </a:lnTo>
                <a:lnTo>
                  <a:pt x="0" y="303301"/>
                </a:lnTo>
                <a:close/>
              </a:path>
            </a:pathLst>
          </a:custGeom>
          <a:solidFill>
            <a:srgbClr val="F3F5FB">
              <a:alpha val="1921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620700" y="6514696"/>
            <a:ext cx="1451610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-10" dirty="0">
                <a:solidFill>
                  <a:srgbClr val="F3F5FB"/>
                </a:solidFill>
                <a:latin typeface="Arial Unicode MS"/>
                <a:cs typeface="Arial Unicode MS"/>
                <a:hlinkClick r:id="rId3"/>
              </a:rPr>
              <a:t>www.eZeeTechnosys.com</a:t>
            </a:r>
            <a:endParaRPr sz="900">
              <a:latin typeface="Arial Unicode MS"/>
              <a:cs typeface="Arial Unicode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33791" y="3527961"/>
            <a:ext cx="7406005" cy="827405"/>
          </a:xfrm>
          <a:prstGeom prst="rect">
            <a:avLst/>
          </a:prstGeom>
        </p:spPr>
        <p:txBody>
          <a:bodyPr vert="horz" wrap="square" lIns="0" tIns="146685" rIns="0" bIns="0" rtlCol="0">
            <a:spAutoFit/>
          </a:bodyPr>
          <a:lstStyle/>
          <a:p>
            <a:pPr marL="11430" algn="ctr">
              <a:lnSpc>
                <a:spcPct val="100000"/>
              </a:lnSpc>
              <a:spcBef>
                <a:spcPts val="1155"/>
              </a:spcBef>
            </a:pPr>
            <a:r>
              <a:rPr sz="1750" dirty="0">
                <a:solidFill>
                  <a:srgbClr val="FFFFFF"/>
                </a:solidFill>
                <a:latin typeface="Arial Unicode MS"/>
                <a:cs typeface="Arial Unicode MS"/>
              </a:rPr>
              <a:t>Before</a:t>
            </a:r>
            <a:r>
              <a:rPr sz="1750" spc="3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750" spc="60" dirty="0">
                <a:solidFill>
                  <a:srgbClr val="FFFFFF"/>
                </a:solidFill>
                <a:latin typeface="Arial Unicode MS"/>
                <a:cs typeface="Arial Unicode MS"/>
              </a:rPr>
              <a:t>you</a:t>
            </a:r>
            <a:r>
              <a:rPr sz="1750" spc="4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750" dirty="0">
                <a:solidFill>
                  <a:srgbClr val="FFFFFF"/>
                </a:solidFill>
                <a:latin typeface="Arial Unicode MS"/>
                <a:cs typeface="Arial Unicode MS"/>
              </a:rPr>
              <a:t>go,</a:t>
            </a:r>
            <a:r>
              <a:rPr sz="1750" spc="5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750" spc="55" dirty="0">
                <a:solidFill>
                  <a:srgbClr val="FFFFFF"/>
                </a:solidFill>
                <a:latin typeface="Arial Unicode MS"/>
                <a:cs typeface="Arial Unicode MS"/>
              </a:rPr>
              <a:t>here</a:t>
            </a:r>
            <a:r>
              <a:rPr sz="1750" spc="4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750" dirty="0">
                <a:solidFill>
                  <a:srgbClr val="FFFFFF"/>
                </a:solidFill>
                <a:latin typeface="Arial Unicode MS"/>
                <a:cs typeface="Arial Unicode MS"/>
              </a:rPr>
              <a:t>are</a:t>
            </a:r>
            <a:r>
              <a:rPr sz="1750" spc="5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750" spc="55" dirty="0">
                <a:solidFill>
                  <a:srgbClr val="FFFFFF"/>
                </a:solidFill>
                <a:latin typeface="Arial Unicode MS"/>
                <a:cs typeface="Arial Unicode MS"/>
              </a:rPr>
              <a:t>the</a:t>
            </a:r>
            <a:endParaRPr sz="1750">
              <a:latin typeface="Arial Unicode MS"/>
              <a:cs typeface="Arial Unicode MS"/>
            </a:endParaRPr>
          </a:p>
          <a:p>
            <a:pPr algn="ctr">
              <a:lnSpc>
                <a:spcPct val="100000"/>
              </a:lnSpc>
              <a:spcBef>
                <a:spcPts val="1060"/>
              </a:spcBef>
            </a:pPr>
            <a:r>
              <a:rPr sz="1750" b="1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17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b="1" dirty="0">
                <a:solidFill>
                  <a:srgbClr val="FFFFFF"/>
                </a:solidFill>
                <a:latin typeface="Arial"/>
                <a:cs typeface="Arial"/>
              </a:rPr>
              <a:t>Simple</a:t>
            </a:r>
            <a:r>
              <a:rPr sz="17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b="1" dirty="0">
                <a:solidFill>
                  <a:srgbClr val="FFFFFF"/>
                </a:solidFill>
                <a:latin typeface="Arial"/>
                <a:cs typeface="Arial"/>
              </a:rPr>
              <a:t>Steps</a:t>
            </a:r>
            <a:r>
              <a:rPr sz="17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b="1" spc="8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7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b="1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175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b="1" spc="-10" dirty="0">
                <a:solidFill>
                  <a:srgbClr val="FFFFFF"/>
                </a:solidFill>
                <a:latin typeface="Arial"/>
                <a:cs typeface="Arial"/>
              </a:rPr>
              <a:t>Social </a:t>
            </a:r>
            <a:r>
              <a:rPr sz="1750" b="1" spc="70" dirty="0">
                <a:solidFill>
                  <a:srgbClr val="FFFFFF"/>
                </a:solidFill>
                <a:latin typeface="Arial"/>
                <a:cs typeface="Arial"/>
              </a:rPr>
              <a:t>Media</a:t>
            </a:r>
            <a:r>
              <a:rPr sz="175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b="1" spc="75" dirty="0">
                <a:solidFill>
                  <a:srgbClr val="FFFFFF"/>
                </a:solidFill>
                <a:latin typeface="Arial"/>
                <a:cs typeface="Arial"/>
              </a:rPr>
              <a:t>Marketing</a:t>
            </a:r>
            <a:r>
              <a:rPr sz="175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b="1" spc="6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7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b="1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7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b="1" spc="65" dirty="0">
                <a:solidFill>
                  <a:srgbClr val="FFFFFF"/>
                </a:solidFill>
                <a:latin typeface="Arial"/>
                <a:cs typeface="Arial"/>
              </a:rPr>
              <a:t>Hotel</a:t>
            </a:r>
            <a:r>
              <a:rPr sz="175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b="1" spc="5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750" b="1" spc="-10" dirty="0">
                <a:solidFill>
                  <a:srgbClr val="FFFFFF"/>
                </a:solidFill>
                <a:latin typeface="Arial"/>
                <a:cs typeface="Arial"/>
              </a:rPr>
              <a:t> 2020!</a:t>
            </a:r>
            <a:endParaRPr sz="17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232821" y="4803876"/>
            <a:ext cx="2228215" cy="461009"/>
          </a:xfrm>
          <a:custGeom>
            <a:avLst/>
            <a:gdLst/>
            <a:ahLst/>
            <a:cxnLst/>
            <a:rect l="l" t="t" r="r" b="b"/>
            <a:pathLst>
              <a:path w="2228215" h="461010">
                <a:moveTo>
                  <a:pt x="1997468" y="460667"/>
                </a:moveTo>
                <a:lnTo>
                  <a:pt x="230339" y="460667"/>
                </a:lnTo>
                <a:lnTo>
                  <a:pt x="183921" y="455987"/>
                </a:lnTo>
                <a:lnTo>
                  <a:pt x="140685" y="442564"/>
                </a:lnTo>
                <a:lnTo>
                  <a:pt x="101559" y="421326"/>
                </a:lnTo>
                <a:lnTo>
                  <a:pt x="67468" y="393199"/>
                </a:lnTo>
                <a:lnTo>
                  <a:pt x="39341" y="359111"/>
                </a:lnTo>
                <a:lnTo>
                  <a:pt x="18102" y="319987"/>
                </a:lnTo>
                <a:lnTo>
                  <a:pt x="4680" y="276754"/>
                </a:lnTo>
                <a:lnTo>
                  <a:pt x="0" y="230339"/>
                </a:lnTo>
                <a:lnTo>
                  <a:pt x="4680" y="183921"/>
                </a:lnTo>
                <a:lnTo>
                  <a:pt x="18102" y="140685"/>
                </a:lnTo>
                <a:lnTo>
                  <a:pt x="39341" y="101559"/>
                </a:lnTo>
                <a:lnTo>
                  <a:pt x="67476" y="67462"/>
                </a:lnTo>
                <a:lnTo>
                  <a:pt x="101559" y="39341"/>
                </a:lnTo>
                <a:lnTo>
                  <a:pt x="140685" y="18102"/>
                </a:lnTo>
                <a:lnTo>
                  <a:pt x="183921" y="4680"/>
                </a:lnTo>
                <a:lnTo>
                  <a:pt x="230339" y="0"/>
                </a:lnTo>
                <a:lnTo>
                  <a:pt x="1997468" y="0"/>
                </a:lnTo>
                <a:lnTo>
                  <a:pt x="2042606" y="4472"/>
                </a:lnTo>
                <a:lnTo>
                  <a:pt x="2085601" y="17548"/>
                </a:lnTo>
                <a:lnTo>
                  <a:pt x="2125247" y="38715"/>
                </a:lnTo>
                <a:lnTo>
                  <a:pt x="2160338" y="67468"/>
                </a:lnTo>
                <a:lnTo>
                  <a:pt x="2189087" y="102556"/>
                </a:lnTo>
                <a:lnTo>
                  <a:pt x="2210258" y="142205"/>
                </a:lnTo>
                <a:lnTo>
                  <a:pt x="2223336" y="185202"/>
                </a:lnTo>
                <a:lnTo>
                  <a:pt x="2227808" y="230339"/>
                </a:lnTo>
                <a:lnTo>
                  <a:pt x="2223128" y="276754"/>
                </a:lnTo>
                <a:lnTo>
                  <a:pt x="2209705" y="319987"/>
                </a:lnTo>
                <a:lnTo>
                  <a:pt x="2188467" y="359111"/>
                </a:lnTo>
                <a:lnTo>
                  <a:pt x="2160339" y="393199"/>
                </a:lnTo>
                <a:lnTo>
                  <a:pt x="2126249" y="421326"/>
                </a:lnTo>
                <a:lnTo>
                  <a:pt x="2087123" y="442564"/>
                </a:lnTo>
                <a:lnTo>
                  <a:pt x="2043887" y="455987"/>
                </a:lnTo>
                <a:lnTo>
                  <a:pt x="1997468" y="460667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98070" y="4878941"/>
            <a:ext cx="1496060" cy="292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50" b="1" dirty="0">
                <a:latin typeface="Arial"/>
                <a:cs typeface="Arial"/>
              </a:rPr>
              <a:t>Explore</a:t>
            </a:r>
            <a:r>
              <a:rPr sz="1750" b="1" spc="55" dirty="0">
                <a:latin typeface="Arial"/>
                <a:cs typeface="Arial"/>
              </a:rPr>
              <a:t> </a:t>
            </a:r>
            <a:r>
              <a:rPr sz="1750" b="1" spc="65" dirty="0">
                <a:latin typeface="Arial"/>
                <a:cs typeface="Arial"/>
              </a:rPr>
              <a:t>More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6483400"/>
            <a:ext cx="300990" cy="302895"/>
          </a:xfrm>
          <a:custGeom>
            <a:avLst/>
            <a:gdLst/>
            <a:ahLst/>
            <a:cxnLst/>
            <a:rect l="l" t="t" r="r" b="b"/>
            <a:pathLst>
              <a:path w="300990" h="302895">
                <a:moveTo>
                  <a:pt x="0" y="0"/>
                </a:moveTo>
                <a:lnTo>
                  <a:pt x="300723" y="0"/>
                </a:lnTo>
                <a:lnTo>
                  <a:pt x="300723" y="302361"/>
                </a:lnTo>
                <a:lnTo>
                  <a:pt x="0" y="302361"/>
                </a:lnTo>
                <a:lnTo>
                  <a:pt x="0" y="0"/>
                </a:lnTo>
                <a:close/>
              </a:path>
            </a:pathLst>
          </a:custGeom>
          <a:solidFill>
            <a:srgbClr val="223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703" y="1720850"/>
            <a:ext cx="1568450" cy="15684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0737"/>
            <a:ext cx="10692765" cy="6015355"/>
            <a:chOff x="0" y="770737"/>
            <a:chExt cx="10692765" cy="6015355"/>
          </a:xfrm>
        </p:grpSpPr>
        <p:sp>
          <p:nvSpPr>
            <p:cNvPr id="3" name="object 3"/>
            <p:cNvSpPr/>
            <p:nvPr/>
          </p:nvSpPr>
          <p:spPr>
            <a:xfrm>
              <a:off x="300723" y="770737"/>
              <a:ext cx="10391775" cy="6015355"/>
            </a:xfrm>
            <a:custGeom>
              <a:avLst/>
              <a:gdLst/>
              <a:ahLst/>
              <a:cxnLst/>
              <a:rect l="l" t="t" r="r" b="b"/>
              <a:pathLst>
                <a:path w="10391775" h="6015355">
                  <a:moveTo>
                    <a:pt x="0" y="6015037"/>
                  </a:moveTo>
                  <a:lnTo>
                    <a:pt x="10391635" y="6015037"/>
                  </a:lnTo>
                  <a:lnTo>
                    <a:pt x="10391635" y="0"/>
                  </a:lnTo>
                  <a:lnTo>
                    <a:pt x="0" y="0"/>
                  </a:lnTo>
                  <a:lnTo>
                    <a:pt x="0" y="60150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70737"/>
              <a:ext cx="300990" cy="6015355"/>
            </a:xfrm>
            <a:custGeom>
              <a:avLst/>
              <a:gdLst/>
              <a:ahLst/>
              <a:cxnLst/>
              <a:rect l="l" t="t" r="r" b="b"/>
              <a:pathLst>
                <a:path w="300990" h="6015355">
                  <a:moveTo>
                    <a:pt x="0" y="0"/>
                  </a:moveTo>
                  <a:lnTo>
                    <a:pt x="300723" y="0"/>
                  </a:lnTo>
                  <a:lnTo>
                    <a:pt x="300723" y="6015037"/>
                  </a:lnTo>
                  <a:lnTo>
                    <a:pt x="0" y="60150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3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463766" y="955780"/>
            <a:ext cx="3887470" cy="7943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0100"/>
              </a:lnSpc>
              <a:spcBef>
                <a:spcPts val="95"/>
              </a:spcBef>
            </a:pPr>
            <a:r>
              <a:rPr sz="2100" spc="45" dirty="0">
                <a:solidFill>
                  <a:srgbClr val="000000"/>
                </a:solidFill>
              </a:rPr>
              <a:t>Eﬀective</a:t>
            </a:r>
            <a:r>
              <a:rPr sz="2100" spc="-10" dirty="0">
                <a:solidFill>
                  <a:srgbClr val="000000"/>
                </a:solidFill>
              </a:rPr>
              <a:t> Tips</a:t>
            </a:r>
            <a:r>
              <a:rPr sz="2100" dirty="0">
                <a:solidFill>
                  <a:srgbClr val="000000"/>
                </a:solidFill>
              </a:rPr>
              <a:t> you</a:t>
            </a:r>
            <a:r>
              <a:rPr sz="2100" spc="-15" dirty="0">
                <a:solidFill>
                  <a:srgbClr val="000000"/>
                </a:solidFill>
              </a:rPr>
              <a:t> </a:t>
            </a:r>
            <a:r>
              <a:rPr sz="2100" dirty="0">
                <a:solidFill>
                  <a:srgbClr val="000000"/>
                </a:solidFill>
              </a:rPr>
              <a:t>can use</a:t>
            </a:r>
            <a:r>
              <a:rPr sz="2100" spc="-15" dirty="0">
                <a:solidFill>
                  <a:srgbClr val="000000"/>
                </a:solidFill>
              </a:rPr>
              <a:t> </a:t>
            </a:r>
            <a:r>
              <a:rPr sz="2100" spc="50" dirty="0">
                <a:solidFill>
                  <a:srgbClr val="000000"/>
                </a:solidFill>
              </a:rPr>
              <a:t>for </a:t>
            </a:r>
            <a:r>
              <a:rPr sz="2100" spc="-10" dirty="0">
                <a:solidFill>
                  <a:srgbClr val="000000"/>
                </a:solidFill>
              </a:rPr>
              <a:t>#Hashtags</a:t>
            </a:r>
            <a:endParaRPr sz="2100"/>
          </a:p>
        </p:txBody>
      </p:sp>
      <p:sp>
        <p:nvSpPr>
          <p:cNvPr id="6" name="object 6"/>
          <p:cNvSpPr txBox="1"/>
          <p:nvPr/>
        </p:nvSpPr>
        <p:spPr>
          <a:xfrm>
            <a:off x="27888" y="5442251"/>
            <a:ext cx="207645" cy="1012825"/>
          </a:xfrm>
          <a:prstGeom prst="rect">
            <a:avLst/>
          </a:prstGeom>
        </p:spPr>
        <p:txBody>
          <a:bodyPr vert="vert270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1050" dirty="0">
                <a:solidFill>
                  <a:srgbClr val="FFFFFF"/>
                </a:solidFill>
                <a:latin typeface="Arial Unicode MS"/>
                <a:cs typeface="Arial Unicode MS"/>
              </a:rPr>
              <a:t>eZee</a:t>
            </a:r>
            <a:r>
              <a:rPr sz="1050" spc="-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 Unicode MS"/>
                <a:cs typeface="Arial Unicode MS"/>
              </a:rPr>
              <a:t>Technosys</a:t>
            </a:r>
            <a:endParaRPr sz="1050">
              <a:latin typeface="Arial Unicode MS"/>
              <a:cs typeface="Arial Unicode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71500" y="1808111"/>
            <a:ext cx="9900285" cy="4820920"/>
            <a:chOff x="571500" y="1808111"/>
            <a:chExt cx="9900285" cy="482092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1500" y="1808111"/>
              <a:ext cx="4597400" cy="39402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68380" y="5420985"/>
              <a:ext cx="5003058" cy="120791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509869" y="5421960"/>
              <a:ext cx="4936490" cy="1141730"/>
            </a:xfrm>
            <a:custGeom>
              <a:avLst/>
              <a:gdLst/>
              <a:ahLst/>
              <a:cxnLst/>
              <a:rect l="l" t="t" r="r" b="b"/>
              <a:pathLst>
                <a:path w="4936490" h="1141729">
                  <a:moveTo>
                    <a:pt x="4746078" y="1141107"/>
                  </a:moveTo>
                  <a:lnTo>
                    <a:pt x="190195" y="1141107"/>
                  </a:lnTo>
                  <a:lnTo>
                    <a:pt x="146593" y="1136083"/>
                  </a:lnTo>
                  <a:lnTo>
                    <a:pt x="106563" y="1121771"/>
                  </a:lnTo>
                  <a:lnTo>
                    <a:pt x="71248" y="1099315"/>
                  </a:lnTo>
                  <a:lnTo>
                    <a:pt x="41791" y="1069859"/>
                  </a:lnTo>
                  <a:lnTo>
                    <a:pt x="19336" y="1034544"/>
                  </a:lnTo>
                  <a:lnTo>
                    <a:pt x="5024" y="994514"/>
                  </a:lnTo>
                  <a:lnTo>
                    <a:pt x="0" y="950912"/>
                  </a:lnTo>
                  <a:lnTo>
                    <a:pt x="0" y="190195"/>
                  </a:lnTo>
                  <a:lnTo>
                    <a:pt x="5024" y="146593"/>
                  </a:lnTo>
                  <a:lnTo>
                    <a:pt x="19336" y="106563"/>
                  </a:lnTo>
                  <a:lnTo>
                    <a:pt x="41791" y="71248"/>
                  </a:lnTo>
                  <a:lnTo>
                    <a:pt x="71248" y="41791"/>
                  </a:lnTo>
                  <a:lnTo>
                    <a:pt x="106563" y="19336"/>
                  </a:lnTo>
                  <a:lnTo>
                    <a:pt x="146593" y="5024"/>
                  </a:lnTo>
                  <a:lnTo>
                    <a:pt x="190195" y="0"/>
                  </a:lnTo>
                  <a:lnTo>
                    <a:pt x="4746078" y="0"/>
                  </a:lnTo>
                  <a:lnTo>
                    <a:pt x="4818819" y="14477"/>
                  </a:lnTo>
                  <a:lnTo>
                    <a:pt x="4880521" y="55702"/>
                  </a:lnTo>
                  <a:lnTo>
                    <a:pt x="4921745" y="117409"/>
                  </a:lnTo>
                  <a:lnTo>
                    <a:pt x="4936223" y="190195"/>
                  </a:lnTo>
                  <a:lnTo>
                    <a:pt x="4936223" y="950912"/>
                  </a:lnTo>
                  <a:lnTo>
                    <a:pt x="4931201" y="994514"/>
                  </a:lnTo>
                  <a:lnTo>
                    <a:pt x="4916897" y="1034544"/>
                  </a:lnTo>
                  <a:lnTo>
                    <a:pt x="4894451" y="1069859"/>
                  </a:lnTo>
                  <a:lnTo>
                    <a:pt x="4865005" y="1099315"/>
                  </a:lnTo>
                  <a:lnTo>
                    <a:pt x="4829700" y="1121771"/>
                  </a:lnTo>
                  <a:lnTo>
                    <a:pt x="4789678" y="1136083"/>
                  </a:lnTo>
                  <a:lnTo>
                    <a:pt x="4746078" y="1141107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333462" y="5319610"/>
              <a:ext cx="911225" cy="317500"/>
            </a:xfrm>
            <a:custGeom>
              <a:avLst/>
              <a:gdLst/>
              <a:ahLst/>
              <a:cxnLst/>
              <a:rect l="l" t="t" r="r" b="b"/>
              <a:pathLst>
                <a:path w="911225" h="317500">
                  <a:moveTo>
                    <a:pt x="764222" y="317449"/>
                  </a:moveTo>
                  <a:lnTo>
                    <a:pt x="146545" y="317449"/>
                  </a:lnTo>
                  <a:lnTo>
                    <a:pt x="100214" y="309355"/>
                  </a:lnTo>
                  <a:lnTo>
                    <a:pt x="59985" y="286817"/>
                  </a:lnTo>
                  <a:lnTo>
                    <a:pt x="28266" y="252451"/>
                  </a:lnTo>
                  <a:lnTo>
                    <a:pt x="7468" y="208873"/>
                  </a:lnTo>
                  <a:lnTo>
                    <a:pt x="0" y="158699"/>
                  </a:lnTo>
                  <a:lnTo>
                    <a:pt x="7468" y="108534"/>
                  </a:lnTo>
                  <a:lnTo>
                    <a:pt x="28266" y="64969"/>
                  </a:lnTo>
                  <a:lnTo>
                    <a:pt x="59985" y="30617"/>
                  </a:lnTo>
                  <a:lnTo>
                    <a:pt x="100214" y="8089"/>
                  </a:lnTo>
                  <a:lnTo>
                    <a:pt x="146545" y="0"/>
                  </a:lnTo>
                  <a:lnTo>
                    <a:pt x="764222" y="0"/>
                  </a:lnTo>
                  <a:lnTo>
                    <a:pt x="810528" y="8089"/>
                  </a:lnTo>
                  <a:lnTo>
                    <a:pt x="850742" y="30617"/>
                  </a:lnTo>
                  <a:lnTo>
                    <a:pt x="882453" y="64969"/>
                  </a:lnTo>
                  <a:lnTo>
                    <a:pt x="903249" y="108534"/>
                  </a:lnTo>
                  <a:lnTo>
                    <a:pt x="910717" y="158699"/>
                  </a:lnTo>
                  <a:lnTo>
                    <a:pt x="903249" y="208873"/>
                  </a:lnTo>
                  <a:lnTo>
                    <a:pt x="882453" y="252451"/>
                  </a:lnTo>
                  <a:lnTo>
                    <a:pt x="850742" y="286817"/>
                  </a:lnTo>
                  <a:lnTo>
                    <a:pt x="810528" y="309355"/>
                  </a:lnTo>
                  <a:lnTo>
                    <a:pt x="764222" y="317449"/>
                  </a:lnTo>
                  <a:close/>
                </a:path>
              </a:pathLst>
            </a:custGeom>
            <a:solidFill>
              <a:srgbClr val="FF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507849" y="1935296"/>
            <a:ext cx="4869180" cy="4497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980" indent="-81915">
              <a:lnSpc>
                <a:spcPct val="100000"/>
              </a:lnSpc>
              <a:spcBef>
                <a:spcPts val="10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dirty="0">
                <a:latin typeface="Arial Unicode MS"/>
                <a:cs typeface="Arial Unicode MS"/>
              </a:rPr>
              <a:t>Keep</a:t>
            </a:r>
            <a:r>
              <a:rPr sz="1050" spc="40" dirty="0">
                <a:latin typeface="Arial Unicode MS"/>
                <a:cs typeface="Arial Unicode MS"/>
              </a:rPr>
              <a:t> </a:t>
            </a:r>
            <a:r>
              <a:rPr sz="1050" spc="50" dirty="0">
                <a:latin typeface="Arial Unicode MS"/>
                <a:cs typeface="Arial Unicode MS"/>
              </a:rPr>
              <a:t>it</a:t>
            </a:r>
            <a:r>
              <a:rPr sz="1050" spc="45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simple</a:t>
            </a:r>
            <a:r>
              <a:rPr sz="1050" spc="4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and</a:t>
            </a:r>
            <a:r>
              <a:rPr sz="1050" spc="40" dirty="0">
                <a:latin typeface="Arial Unicode MS"/>
                <a:cs typeface="Arial Unicode MS"/>
              </a:rPr>
              <a:t> </a:t>
            </a:r>
            <a:r>
              <a:rPr sz="1050" spc="-10" dirty="0">
                <a:latin typeface="Arial Unicode MS"/>
                <a:cs typeface="Arial Unicode MS"/>
              </a:rPr>
              <a:t>relevant.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dirty="0">
                <a:latin typeface="Arial Unicode MS"/>
                <a:cs typeface="Arial Unicode MS"/>
              </a:rPr>
              <a:t>Utilize</a:t>
            </a:r>
            <a:r>
              <a:rPr sz="1050" spc="215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trending</a:t>
            </a:r>
            <a:r>
              <a:rPr sz="1050" spc="220" dirty="0">
                <a:latin typeface="Arial Unicode MS"/>
                <a:cs typeface="Arial Unicode MS"/>
              </a:rPr>
              <a:t> </a:t>
            </a:r>
            <a:r>
              <a:rPr sz="1050" spc="-10" dirty="0">
                <a:latin typeface="Arial Unicode MS"/>
                <a:cs typeface="Arial Unicode MS"/>
              </a:rPr>
              <a:t>hashtags!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dirty="0">
                <a:latin typeface="Arial Unicode MS"/>
                <a:cs typeface="Arial Unicode MS"/>
              </a:rPr>
              <a:t>Use</a:t>
            </a:r>
            <a:r>
              <a:rPr sz="1050" spc="11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hashtag</a:t>
            </a:r>
            <a:r>
              <a:rPr sz="1050" spc="110" dirty="0">
                <a:latin typeface="Arial Unicode MS"/>
                <a:cs typeface="Arial Unicode MS"/>
              </a:rPr>
              <a:t> </a:t>
            </a:r>
            <a:r>
              <a:rPr sz="1050" spc="50" dirty="0">
                <a:latin typeface="Arial Unicode MS"/>
                <a:cs typeface="Arial Unicode MS"/>
              </a:rPr>
              <a:t>on</a:t>
            </a:r>
            <a:r>
              <a:rPr sz="1050" spc="105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multiple</a:t>
            </a:r>
            <a:r>
              <a:rPr sz="1050" spc="105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social</a:t>
            </a:r>
            <a:r>
              <a:rPr sz="1050" spc="11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media</a:t>
            </a:r>
            <a:r>
              <a:rPr sz="1050" spc="105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marketing</a:t>
            </a:r>
            <a:r>
              <a:rPr sz="1050" spc="10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channels</a:t>
            </a:r>
            <a:r>
              <a:rPr sz="1050" spc="105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i.e.</a:t>
            </a:r>
            <a:r>
              <a:rPr sz="1050" spc="110" dirty="0">
                <a:latin typeface="Arial Unicode MS"/>
                <a:cs typeface="Arial Unicode MS"/>
              </a:rPr>
              <a:t> </a:t>
            </a:r>
            <a:r>
              <a:rPr sz="1050" spc="35" dirty="0">
                <a:latin typeface="Arial Unicode MS"/>
                <a:cs typeface="Arial Unicode MS"/>
              </a:rPr>
              <a:t>for</a:t>
            </a:r>
            <a:endParaRPr sz="1050">
              <a:latin typeface="Arial Unicode MS"/>
              <a:cs typeface="Arial Unicode MS"/>
            </a:endParaRPr>
          </a:p>
          <a:p>
            <a:pPr marL="494030" marR="5080" lvl="1" indent="-175260">
              <a:lnSpc>
                <a:spcPct val="128800"/>
              </a:lnSpc>
              <a:spcBef>
                <a:spcPts val="615"/>
              </a:spcBef>
              <a:buSzPct val="85714"/>
              <a:buFont typeface="Arial"/>
              <a:buChar char="•"/>
              <a:tabLst>
                <a:tab pos="494030" algn="l"/>
                <a:tab pos="494665" algn="l"/>
              </a:tabLst>
            </a:pPr>
            <a:r>
              <a:rPr sz="1050" b="1" dirty="0">
                <a:latin typeface="Arial"/>
                <a:cs typeface="Arial"/>
              </a:rPr>
              <a:t>Facebook</a:t>
            </a:r>
            <a:r>
              <a:rPr sz="1050" dirty="0">
                <a:latin typeface="Arial Unicode MS"/>
                <a:cs typeface="Arial Unicode MS"/>
              </a:rPr>
              <a:t>:</a:t>
            </a:r>
            <a:r>
              <a:rPr sz="1050" spc="3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Use</a:t>
            </a:r>
            <a:r>
              <a:rPr sz="1050" spc="35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2-4</a:t>
            </a:r>
            <a:r>
              <a:rPr sz="1050" spc="3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hashtags</a:t>
            </a:r>
            <a:r>
              <a:rPr sz="1050" spc="35" dirty="0">
                <a:latin typeface="Arial Unicode MS"/>
                <a:cs typeface="Arial Unicode MS"/>
              </a:rPr>
              <a:t> </a:t>
            </a:r>
            <a:r>
              <a:rPr sz="1050" spc="50" dirty="0">
                <a:latin typeface="Arial Unicode MS"/>
                <a:cs typeface="Arial Unicode MS"/>
              </a:rPr>
              <a:t>on</a:t>
            </a:r>
            <a:r>
              <a:rPr sz="1050" spc="3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Facebook,</a:t>
            </a:r>
            <a:r>
              <a:rPr sz="1050" spc="30" dirty="0">
                <a:latin typeface="Arial Unicode MS"/>
                <a:cs typeface="Arial Unicode MS"/>
              </a:rPr>
              <a:t> </a:t>
            </a:r>
            <a:r>
              <a:rPr sz="1050" spc="50" dirty="0">
                <a:latin typeface="Arial Unicode MS"/>
                <a:cs typeface="Arial Unicode MS"/>
              </a:rPr>
              <a:t>try</a:t>
            </a:r>
            <a:r>
              <a:rPr sz="1050" spc="3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one</a:t>
            </a:r>
            <a:r>
              <a:rPr sz="1050" spc="35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popular</a:t>
            </a:r>
            <a:r>
              <a:rPr sz="1050" spc="30" dirty="0">
                <a:latin typeface="Arial Unicode MS"/>
                <a:cs typeface="Arial Unicode MS"/>
              </a:rPr>
              <a:t> </a:t>
            </a:r>
            <a:r>
              <a:rPr sz="1050" spc="-10" dirty="0">
                <a:latin typeface="Arial Unicode MS"/>
                <a:cs typeface="Arial Unicode MS"/>
              </a:rPr>
              <a:t>hashtag</a:t>
            </a:r>
            <a:r>
              <a:rPr sz="1050" spc="40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and</a:t>
            </a:r>
            <a:r>
              <a:rPr sz="1050" spc="85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one</a:t>
            </a:r>
            <a:r>
              <a:rPr sz="1050" spc="9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custom</a:t>
            </a:r>
            <a:r>
              <a:rPr sz="1050" spc="8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hashtag</a:t>
            </a:r>
            <a:r>
              <a:rPr sz="1050" spc="85" dirty="0">
                <a:latin typeface="Arial Unicode MS"/>
                <a:cs typeface="Arial Unicode MS"/>
              </a:rPr>
              <a:t> </a:t>
            </a:r>
            <a:r>
              <a:rPr sz="1050" spc="60" dirty="0">
                <a:latin typeface="Arial Unicode MS"/>
                <a:cs typeface="Arial Unicode MS"/>
              </a:rPr>
              <a:t>for</a:t>
            </a:r>
            <a:r>
              <a:rPr sz="1050" spc="8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your</a:t>
            </a:r>
            <a:r>
              <a:rPr sz="1050" spc="9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brand.</a:t>
            </a:r>
            <a:r>
              <a:rPr sz="1050" spc="8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Facebook</a:t>
            </a:r>
            <a:r>
              <a:rPr sz="1050" spc="9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posts</a:t>
            </a:r>
            <a:r>
              <a:rPr sz="1050" spc="85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can</a:t>
            </a:r>
            <a:r>
              <a:rPr sz="1050" spc="85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be</a:t>
            </a:r>
            <a:r>
              <a:rPr sz="1050" spc="80" dirty="0">
                <a:latin typeface="Arial Unicode MS"/>
                <a:cs typeface="Arial Unicode MS"/>
              </a:rPr>
              <a:t> </a:t>
            </a:r>
            <a:r>
              <a:rPr sz="1050" spc="-10" dirty="0">
                <a:latin typeface="Arial Unicode MS"/>
                <a:cs typeface="Arial Unicode MS"/>
              </a:rPr>
              <a:t>either </a:t>
            </a:r>
            <a:r>
              <a:rPr sz="1050" dirty="0">
                <a:latin typeface="Arial Unicode MS"/>
                <a:cs typeface="Arial Unicode MS"/>
              </a:rPr>
              <a:t>short</a:t>
            </a:r>
            <a:r>
              <a:rPr sz="1050" spc="85" dirty="0">
                <a:latin typeface="Arial Unicode MS"/>
                <a:cs typeface="Arial Unicode MS"/>
              </a:rPr>
              <a:t> </a:t>
            </a:r>
            <a:r>
              <a:rPr sz="1050" spc="65" dirty="0">
                <a:latin typeface="Arial Unicode MS"/>
                <a:cs typeface="Arial Unicode MS"/>
              </a:rPr>
              <a:t>or</a:t>
            </a:r>
            <a:r>
              <a:rPr sz="1050" spc="80" dirty="0">
                <a:latin typeface="Arial Unicode MS"/>
                <a:cs typeface="Arial Unicode MS"/>
              </a:rPr>
              <a:t> </a:t>
            </a:r>
            <a:r>
              <a:rPr sz="1050" spc="-10" dirty="0">
                <a:latin typeface="Arial Unicode MS"/>
                <a:cs typeface="Arial Unicode MS"/>
              </a:rPr>
              <a:t>long!</a:t>
            </a:r>
            <a:endParaRPr sz="1050">
              <a:latin typeface="Arial Unicode MS"/>
              <a:cs typeface="Arial Unicode MS"/>
            </a:endParaRPr>
          </a:p>
          <a:p>
            <a:pPr marL="494030" marR="64769" lvl="1" indent="-175260">
              <a:lnSpc>
                <a:spcPct val="128800"/>
              </a:lnSpc>
              <a:spcBef>
                <a:spcPts val="610"/>
              </a:spcBef>
              <a:buSzPct val="85714"/>
              <a:buFont typeface="Arial"/>
              <a:buChar char="•"/>
              <a:tabLst>
                <a:tab pos="494030" algn="l"/>
                <a:tab pos="494665" algn="l"/>
              </a:tabLst>
            </a:pPr>
            <a:r>
              <a:rPr sz="1050" b="1" dirty="0">
                <a:latin typeface="Arial"/>
                <a:cs typeface="Arial"/>
              </a:rPr>
              <a:t>Instagram</a:t>
            </a:r>
            <a:r>
              <a:rPr sz="1050" dirty="0">
                <a:latin typeface="Arial Unicode MS"/>
                <a:cs typeface="Arial Unicode MS"/>
              </a:rPr>
              <a:t>:</a:t>
            </a:r>
            <a:r>
              <a:rPr sz="1050" spc="3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It</a:t>
            </a:r>
            <a:r>
              <a:rPr sz="1050" spc="3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allows</a:t>
            </a:r>
            <a:r>
              <a:rPr sz="1050" spc="25" dirty="0">
                <a:latin typeface="Arial Unicode MS"/>
                <a:cs typeface="Arial Unicode MS"/>
              </a:rPr>
              <a:t> </a:t>
            </a:r>
            <a:r>
              <a:rPr sz="1050" spc="55" dirty="0">
                <a:latin typeface="Arial Unicode MS"/>
                <a:cs typeface="Arial Unicode MS"/>
              </a:rPr>
              <a:t>up</a:t>
            </a:r>
            <a:r>
              <a:rPr sz="1050" spc="30" dirty="0">
                <a:latin typeface="Arial Unicode MS"/>
                <a:cs typeface="Arial Unicode MS"/>
              </a:rPr>
              <a:t> </a:t>
            </a:r>
            <a:r>
              <a:rPr sz="1050" spc="60" dirty="0">
                <a:latin typeface="Arial Unicode MS"/>
                <a:cs typeface="Arial Unicode MS"/>
              </a:rPr>
              <a:t>to</a:t>
            </a:r>
            <a:r>
              <a:rPr sz="1050" spc="3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30</a:t>
            </a:r>
            <a:r>
              <a:rPr sz="1050" spc="3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hashtags,</a:t>
            </a:r>
            <a:r>
              <a:rPr sz="1050" spc="25" dirty="0">
                <a:latin typeface="Arial Unicode MS"/>
                <a:cs typeface="Arial Unicode MS"/>
              </a:rPr>
              <a:t> </a:t>
            </a:r>
            <a:r>
              <a:rPr sz="1050" spc="55" dirty="0">
                <a:latin typeface="Arial Unicode MS"/>
                <a:cs typeface="Arial Unicode MS"/>
              </a:rPr>
              <a:t>but</a:t>
            </a:r>
            <a:r>
              <a:rPr sz="1050" spc="3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keep</a:t>
            </a:r>
            <a:r>
              <a:rPr sz="1050" spc="25" dirty="0">
                <a:latin typeface="Arial Unicode MS"/>
                <a:cs typeface="Arial Unicode MS"/>
              </a:rPr>
              <a:t> </a:t>
            </a:r>
            <a:r>
              <a:rPr sz="1050" spc="50" dirty="0">
                <a:latin typeface="Arial Unicode MS"/>
                <a:cs typeface="Arial Unicode MS"/>
              </a:rPr>
              <a:t>it</a:t>
            </a:r>
            <a:r>
              <a:rPr sz="1050" spc="35" dirty="0">
                <a:latin typeface="Arial Unicode MS"/>
                <a:cs typeface="Arial Unicode MS"/>
              </a:rPr>
              <a:t> </a:t>
            </a:r>
            <a:r>
              <a:rPr sz="1050" spc="60" dirty="0">
                <a:latin typeface="Arial Unicode MS"/>
                <a:cs typeface="Arial Unicode MS"/>
              </a:rPr>
              <a:t>to</a:t>
            </a:r>
            <a:r>
              <a:rPr sz="1050" spc="35" dirty="0">
                <a:latin typeface="Arial Unicode MS"/>
                <a:cs typeface="Arial Unicode MS"/>
              </a:rPr>
              <a:t> </a:t>
            </a:r>
            <a:r>
              <a:rPr sz="1050" spc="55" dirty="0">
                <a:latin typeface="Arial Unicode MS"/>
                <a:cs typeface="Arial Unicode MS"/>
              </a:rPr>
              <a:t>not</a:t>
            </a:r>
            <a:r>
              <a:rPr sz="1050" spc="25" dirty="0">
                <a:latin typeface="Arial Unicode MS"/>
                <a:cs typeface="Arial Unicode MS"/>
              </a:rPr>
              <a:t> </a:t>
            </a:r>
            <a:r>
              <a:rPr sz="1050" spc="55" dirty="0">
                <a:latin typeface="Arial Unicode MS"/>
                <a:cs typeface="Arial Unicode MS"/>
              </a:rPr>
              <a:t>more</a:t>
            </a:r>
            <a:r>
              <a:rPr sz="1050" spc="35" dirty="0">
                <a:latin typeface="Arial Unicode MS"/>
                <a:cs typeface="Arial Unicode MS"/>
              </a:rPr>
              <a:t> </a:t>
            </a:r>
            <a:r>
              <a:rPr sz="1050" spc="30" dirty="0">
                <a:latin typeface="Arial Unicode MS"/>
                <a:cs typeface="Arial Unicode MS"/>
              </a:rPr>
              <a:t>than </a:t>
            </a:r>
            <a:r>
              <a:rPr sz="1050" dirty="0">
                <a:latin typeface="Arial Unicode MS"/>
                <a:cs typeface="Arial Unicode MS"/>
              </a:rPr>
              <a:t>11</a:t>
            </a:r>
            <a:r>
              <a:rPr sz="1050" spc="7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per</a:t>
            </a:r>
            <a:r>
              <a:rPr sz="1050" spc="8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post</a:t>
            </a:r>
            <a:r>
              <a:rPr sz="1050" spc="75" dirty="0">
                <a:latin typeface="Arial Unicode MS"/>
                <a:cs typeface="Arial Unicode MS"/>
              </a:rPr>
              <a:t> </a:t>
            </a:r>
            <a:r>
              <a:rPr sz="1050" spc="60" dirty="0">
                <a:latin typeface="Arial Unicode MS"/>
                <a:cs typeface="Arial Unicode MS"/>
              </a:rPr>
              <a:t>for</a:t>
            </a:r>
            <a:r>
              <a:rPr sz="1050" spc="75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the</a:t>
            </a:r>
            <a:r>
              <a:rPr sz="1050" spc="75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highest</a:t>
            </a:r>
            <a:r>
              <a:rPr sz="1050" spc="7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level</a:t>
            </a:r>
            <a:r>
              <a:rPr sz="1050" spc="85" dirty="0">
                <a:latin typeface="Arial Unicode MS"/>
                <a:cs typeface="Arial Unicode MS"/>
              </a:rPr>
              <a:t> </a:t>
            </a:r>
            <a:r>
              <a:rPr sz="1050" spc="55" dirty="0">
                <a:latin typeface="Arial Unicode MS"/>
                <a:cs typeface="Arial Unicode MS"/>
              </a:rPr>
              <a:t>of</a:t>
            </a:r>
            <a:r>
              <a:rPr sz="1050" spc="7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engagement.</a:t>
            </a:r>
            <a:r>
              <a:rPr sz="1050" spc="75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Let</a:t>
            </a:r>
            <a:r>
              <a:rPr sz="1050" spc="75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the</a:t>
            </a:r>
            <a:r>
              <a:rPr sz="1050" spc="8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post</a:t>
            </a:r>
            <a:r>
              <a:rPr sz="1050" spc="8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be</a:t>
            </a:r>
            <a:r>
              <a:rPr sz="1050" spc="75" dirty="0">
                <a:latin typeface="Arial Unicode MS"/>
                <a:cs typeface="Arial Unicode MS"/>
              </a:rPr>
              <a:t> </a:t>
            </a:r>
            <a:r>
              <a:rPr sz="1050" spc="-10" dirty="0">
                <a:latin typeface="Arial Unicode MS"/>
                <a:cs typeface="Arial Unicode MS"/>
              </a:rPr>
              <a:t>short </a:t>
            </a:r>
            <a:r>
              <a:rPr sz="1050" dirty="0">
                <a:latin typeface="Arial Unicode MS"/>
                <a:cs typeface="Arial Unicode MS"/>
              </a:rPr>
              <a:t>and</a:t>
            </a:r>
            <a:r>
              <a:rPr sz="1050" spc="90" dirty="0">
                <a:latin typeface="Arial Unicode MS"/>
                <a:cs typeface="Arial Unicode MS"/>
              </a:rPr>
              <a:t> </a:t>
            </a:r>
            <a:r>
              <a:rPr sz="1050" spc="-10" dirty="0">
                <a:latin typeface="Arial Unicode MS"/>
                <a:cs typeface="Arial Unicode MS"/>
              </a:rPr>
              <a:t>sweet!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dirty="0">
                <a:latin typeface="Arial Unicode MS"/>
                <a:cs typeface="Arial Unicode MS"/>
              </a:rPr>
              <a:t>Search</a:t>
            </a:r>
            <a:r>
              <a:rPr sz="1050" spc="7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the</a:t>
            </a:r>
            <a:r>
              <a:rPr sz="1050" spc="8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hashtag</a:t>
            </a:r>
            <a:r>
              <a:rPr sz="1050" spc="8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before</a:t>
            </a:r>
            <a:r>
              <a:rPr sz="1050" spc="85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you</a:t>
            </a:r>
            <a:r>
              <a:rPr sz="1050" spc="80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use</a:t>
            </a:r>
            <a:r>
              <a:rPr sz="1050" spc="70" dirty="0">
                <a:latin typeface="Arial Unicode MS"/>
                <a:cs typeface="Arial Unicode MS"/>
              </a:rPr>
              <a:t> </a:t>
            </a:r>
            <a:r>
              <a:rPr sz="1050" spc="-25" dirty="0">
                <a:latin typeface="Arial Unicode MS"/>
                <a:cs typeface="Arial Unicode MS"/>
              </a:rPr>
              <a:t>it.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dirty="0">
                <a:latin typeface="Arial Unicode MS"/>
                <a:cs typeface="Arial Unicode MS"/>
              </a:rPr>
              <a:t>Don't</a:t>
            </a:r>
            <a:r>
              <a:rPr sz="1050" spc="85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over</a:t>
            </a:r>
            <a:r>
              <a:rPr sz="1050" spc="85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use</a:t>
            </a:r>
            <a:r>
              <a:rPr sz="1050" spc="75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any</a:t>
            </a:r>
            <a:r>
              <a:rPr sz="1050" spc="80" dirty="0">
                <a:latin typeface="Arial Unicode MS"/>
                <a:cs typeface="Arial Unicode MS"/>
              </a:rPr>
              <a:t> </a:t>
            </a:r>
            <a:r>
              <a:rPr sz="1050" spc="-10" dirty="0">
                <a:latin typeface="Arial Unicode MS"/>
                <a:cs typeface="Arial Unicode MS"/>
              </a:rPr>
              <a:t>hashtags.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dirty="0">
                <a:latin typeface="Arial Unicode MS"/>
                <a:cs typeface="Arial Unicode MS"/>
              </a:rPr>
              <a:t>Be</a:t>
            </a:r>
            <a:r>
              <a:rPr sz="1050" spc="35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speciﬁc</a:t>
            </a:r>
            <a:r>
              <a:rPr sz="1050" spc="45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and</a:t>
            </a:r>
            <a:r>
              <a:rPr sz="1050" spc="35" dirty="0">
                <a:latin typeface="Arial Unicode MS"/>
                <a:cs typeface="Arial Unicode MS"/>
              </a:rPr>
              <a:t> </a:t>
            </a:r>
            <a:r>
              <a:rPr sz="1050" spc="-10" dirty="0">
                <a:latin typeface="Arial Unicode MS"/>
                <a:cs typeface="Arial Unicode MS"/>
              </a:rPr>
              <a:t>unique.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dirty="0">
                <a:latin typeface="Arial Unicode MS"/>
                <a:cs typeface="Arial Unicode MS"/>
              </a:rPr>
              <a:t>Create</a:t>
            </a:r>
            <a:r>
              <a:rPr sz="1050" spc="105" dirty="0">
                <a:latin typeface="Arial Unicode MS"/>
                <a:cs typeface="Arial Unicode MS"/>
              </a:rPr>
              <a:t> </a:t>
            </a:r>
            <a:r>
              <a:rPr sz="1050" dirty="0">
                <a:latin typeface="Arial Unicode MS"/>
                <a:cs typeface="Arial Unicode MS"/>
              </a:rPr>
              <a:t>brand</a:t>
            </a:r>
            <a:r>
              <a:rPr sz="1050" spc="110" dirty="0">
                <a:latin typeface="Arial Unicode MS"/>
                <a:cs typeface="Arial Unicode MS"/>
              </a:rPr>
              <a:t> </a:t>
            </a:r>
            <a:r>
              <a:rPr sz="1050" spc="-10" dirty="0">
                <a:latin typeface="Arial Unicode MS"/>
                <a:cs typeface="Arial Unicode MS"/>
              </a:rPr>
              <a:t>engagement.</a:t>
            </a:r>
            <a:endParaRPr sz="105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800">
              <a:latin typeface="Arial Unicode MS"/>
              <a:cs typeface="Arial Unicode MS"/>
            </a:endParaRPr>
          </a:p>
          <a:p>
            <a:pPr marR="276860" algn="ctr">
              <a:lnSpc>
                <a:spcPct val="100000"/>
              </a:lnSpc>
            </a:pPr>
            <a:r>
              <a:rPr sz="1050" b="1" spc="-20" dirty="0">
                <a:latin typeface="Arial"/>
                <a:cs typeface="Arial"/>
              </a:rPr>
              <a:t>Tip:</a:t>
            </a:r>
            <a:endParaRPr sz="1050">
              <a:latin typeface="Arial"/>
              <a:cs typeface="Arial"/>
            </a:endParaRPr>
          </a:p>
          <a:p>
            <a:pPr marL="268605" marR="201295" algn="ctr">
              <a:lnSpc>
                <a:spcPct val="160100"/>
              </a:lnSpc>
              <a:spcBef>
                <a:spcPts val="830"/>
              </a:spcBef>
            </a:pPr>
            <a:r>
              <a:rPr sz="1050" i="1" spc="-30" dirty="0">
                <a:latin typeface="Arial"/>
                <a:cs typeface="Arial"/>
              </a:rPr>
              <a:t>Create</a:t>
            </a:r>
            <a:r>
              <a:rPr sz="1050" i="1" spc="10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a</a:t>
            </a:r>
            <a:r>
              <a:rPr sz="1050" i="1" spc="10" dirty="0">
                <a:latin typeface="Arial"/>
                <a:cs typeface="Arial"/>
              </a:rPr>
              <a:t> </a:t>
            </a:r>
            <a:r>
              <a:rPr sz="1050" i="1" spc="-25" dirty="0">
                <a:latin typeface="Arial"/>
                <a:cs typeface="Arial"/>
              </a:rPr>
              <a:t>speciﬁc</a:t>
            </a:r>
            <a:r>
              <a:rPr sz="1050" i="1" spc="10" dirty="0">
                <a:latin typeface="Arial"/>
                <a:cs typeface="Arial"/>
              </a:rPr>
              <a:t> </a:t>
            </a:r>
            <a:r>
              <a:rPr sz="1050" i="1" spc="-10" dirty="0">
                <a:latin typeface="Arial"/>
                <a:cs typeface="Arial"/>
              </a:rPr>
              <a:t>hashtag</a:t>
            </a:r>
            <a:r>
              <a:rPr sz="1050" i="1" spc="10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just</a:t>
            </a:r>
            <a:r>
              <a:rPr sz="1050" i="1" spc="15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for</a:t>
            </a:r>
            <a:r>
              <a:rPr sz="1050" i="1" spc="5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your</a:t>
            </a:r>
            <a:r>
              <a:rPr sz="1050" i="1" spc="10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hotel</a:t>
            </a:r>
            <a:r>
              <a:rPr sz="1050" i="1" spc="10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brand!</a:t>
            </a:r>
            <a:r>
              <a:rPr sz="1050" i="1" spc="10" dirty="0">
                <a:latin typeface="Arial"/>
                <a:cs typeface="Arial"/>
              </a:rPr>
              <a:t> </a:t>
            </a:r>
            <a:r>
              <a:rPr sz="1050" i="1" spc="-10" dirty="0">
                <a:latin typeface="Arial"/>
                <a:cs typeface="Arial"/>
              </a:rPr>
              <a:t>Include</a:t>
            </a:r>
            <a:r>
              <a:rPr sz="1050" i="1" spc="10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them</a:t>
            </a:r>
            <a:r>
              <a:rPr sz="1050" i="1" spc="10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in</a:t>
            </a:r>
            <a:r>
              <a:rPr sz="1050" i="1" spc="10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all</a:t>
            </a:r>
            <a:r>
              <a:rPr sz="1050" i="1" spc="10" dirty="0">
                <a:latin typeface="Arial"/>
                <a:cs typeface="Arial"/>
              </a:rPr>
              <a:t> </a:t>
            </a:r>
            <a:r>
              <a:rPr sz="1050" i="1" spc="-20" dirty="0">
                <a:latin typeface="Arial"/>
                <a:cs typeface="Arial"/>
              </a:rPr>
              <a:t>your posts!</a:t>
            </a:r>
            <a:r>
              <a:rPr sz="1050" i="1" spc="-10" dirty="0">
                <a:latin typeface="Arial"/>
                <a:cs typeface="Arial"/>
              </a:rPr>
              <a:t> </a:t>
            </a:r>
            <a:r>
              <a:rPr sz="1050" i="1" spc="-45" dirty="0">
                <a:latin typeface="Arial"/>
                <a:cs typeface="Arial"/>
              </a:rPr>
              <a:t>This</a:t>
            </a:r>
            <a:r>
              <a:rPr sz="1050" i="1" spc="-10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would</a:t>
            </a:r>
            <a:r>
              <a:rPr sz="1050" i="1" spc="-5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help</a:t>
            </a:r>
            <a:r>
              <a:rPr sz="1050" i="1" spc="-10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in</a:t>
            </a:r>
            <a:r>
              <a:rPr sz="1050" i="1" spc="-10" dirty="0">
                <a:latin typeface="Arial"/>
                <a:cs typeface="Arial"/>
              </a:rPr>
              <a:t> generating </a:t>
            </a:r>
            <a:r>
              <a:rPr sz="1050" i="1" spc="-25" dirty="0">
                <a:latin typeface="Arial"/>
                <a:cs typeface="Arial"/>
              </a:rPr>
              <a:t>engagement</a:t>
            </a:r>
            <a:r>
              <a:rPr sz="1050" i="1" spc="-10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on</a:t>
            </a:r>
            <a:r>
              <a:rPr sz="1050" i="1" spc="-5" dirty="0">
                <a:latin typeface="Arial"/>
                <a:cs typeface="Arial"/>
              </a:rPr>
              <a:t> </a:t>
            </a:r>
            <a:r>
              <a:rPr sz="1050" i="1" spc="-10" dirty="0">
                <a:latin typeface="Arial"/>
                <a:cs typeface="Arial"/>
              </a:rPr>
              <a:t>social </a:t>
            </a:r>
            <a:r>
              <a:rPr sz="1050" i="1" dirty="0">
                <a:latin typeface="Arial"/>
                <a:cs typeface="Arial"/>
              </a:rPr>
              <a:t>media</a:t>
            </a:r>
            <a:r>
              <a:rPr sz="1050" i="1" spc="-15" dirty="0">
                <a:latin typeface="Arial"/>
                <a:cs typeface="Arial"/>
              </a:rPr>
              <a:t> </a:t>
            </a:r>
            <a:r>
              <a:rPr sz="1050" i="1" spc="-20" dirty="0">
                <a:latin typeface="Arial"/>
                <a:cs typeface="Arial"/>
              </a:rPr>
              <a:t>with </a:t>
            </a:r>
            <a:r>
              <a:rPr sz="1050" i="1" dirty="0">
                <a:latin typeface="Arial"/>
                <a:cs typeface="Arial"/>
              </a:rPr>
              <a:t>potential and</a:t>
            </a:r>
            <a:r>
              <a:rPr sz="1050" i="1" spc="5" dirty="0">
                <a:latin typeface="Arial"/>
                <a:cs typeface="Arial"/>
              </a:rPr>
              <a:t> </a:t>
            </a:r>
            <a:r>
              <a:rPr sz="1050" i="1" spc="-10" dirty="0">
                <a:latin typeface="Arial"/>
                <a:cs typeface="Arial"/>
              </a:rPr>
              <a:t>previous</a:t>
            </a:r>
            <a:r>
              <a:rPr sz="1050" i="1" spc="5" dirty="0">
                <a:latin typeface="Arial"/>
                <a:cs typeface="Arial"/>
              </a:rPr>
              <a:t> </a:t>
            </a:r>
            <a:r>
              <a:rPr sz="1050" i="1" spc="-40" dirty="0">
                <a:latin typeface="Arial"/>
                <a:cs typeface="Arial"/>
              </a:rPr>
              <a:t>guests</a:t>
            </a:r>
            <a:r>
              <a:rPr sz="1050" i="1" spc="5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of</a:t>
            </a:r>
            <a:r>
              <a:rPr sz="1050" i="1" spc="5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your hotel.</a:t>
            </a:r>
            <a:r>
              <a:rPr sz="1050" i="1" spc="10" dirty="0">
                <a:latin typeface="Arial"/>
                <a:cs typeface="Arial"/>
              </a:rPr>
              <a:t> </a:t>
            </a:r>
            <a:r>
              <a:rPr sz="1050" i="1" spc="-60" dirty="0">
                <a:latin typeface="Arial"/>
                <a:cs typeface="Arial"/>
              </a:rPr>
              <a:t>(eg:</a:t>
            </a:r>
            <a:r>
              <a:rPr sz="1050" i="1" dirty="0">
                <a:latin typeface="Arial"/>
                <a:cs typeface="Arial"/>
              </a:rPr>
              <a:t> </a:t>
            </a:r>
            <a:r>
              <a:rPr sz="1050" i="1" spc="-10" dirty="0">
                <a:latin typeface="Arial"/>
                <a:cs typeface="Arial"/>
              </a:rPr>
              <a:t>#HotelCasaBella)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70480" marR="5080" indent="-2265045">
              <a:lnSpc>
                <a:spcPct val="120100"/>
              </a:lnSpc>
              <a:spcBef>
                <a:spcPts val="95"/>
              </a:spcBef>
            </a:pPr>
            <a:r>
              <a:rPr dirty="0"/>
              <a:t>Facebook</a:t>
            </a:r>
            <a:r>
              <a:rPr spc="45" dirty="0"/>
              <a:t> </a:t>
            </a:r>
            <a:r>
              <a:rPr spc="120" dirty="0"/>
              <a:t>&amp;</a:t>
            </a:r>
            <a:r>
              <a:rPr spc="45" dirty="0"/>
              <a:t> </a:t>
            </a:r>
            <a:r>
              <a:rPr spc="145" dirty="0"/>
              <a:t>Instagram </a:t>
            </a:r>
            <a:r>
              <a:rPr spc="-10" dirty="0"/>
              <a:t>Posts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857" y="770737"/>
            <a:ext cx="10699115" cy="5711825"/>
            <a:chOff x="-2857" y="770737"/>
            <a:chExt cx="10699115" cy="5711825"/>
          </a:xfrm>
        </p:grpSpPr>
        <p:sp>
          <p:nvSpPr>
            <p:cNvPr id="3" name="object 3"/>
            <p:cNvSpPr/>
            <p:nvPr/>
          </p:nvSpPr>
          <p:spPr>
            <a:xfrm>
              <a:off x="0" y="770737"/>
              <a:ext cx="10693400" cy="702945"/>
            </a:xfrm>
            <a:custGeom>
              <a:avLst/>
              <a:gdLst/>
              <a:ahLst/>
              <a:cxnLst/>
              <a:rect l="l" t="t" r="r" b="b"/>
              <a:pathLst>
                <a:path w="10693400" h="702944">
                  <a:moveTo>
                    <a:pt x="10693400" y="702462"/>
                  </a:moveTo>
                  <a:lnTo>
                    <a:pt x="0" y="702462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7024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473200"/>
              <a:ext cx="10693400" cy="0"/>
            </a:xfrm>
            <a:custGeom>
              <a:avLst/>
              <a:gdLst/>
              <a:ahLst/>
              <a:cxnLst/>
              <a:rect l="l" t="t" r="r" b="b"/>
              <a:pathLst>
                <a:path w="10693400">
                  <a:moveTo>
                    <a:pt x="10693400" y="0"/>
                  </a:moveTo>
                  <a:lnTo>
                    <a:pt x="0" y="0"/>
                  </a:lnTo>
                </a:path>
              </a:pathLst>
            </a:custGeom>
            <a:ln w="556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91251" y="770737"/>
              <a:ext cx="5302250" cy="5711825"/>
            </a:xfrm>
            <a:custGeom>
              <a:avLst/>
              <a:gdLst/>
              <a:ahLst/>
              <a:cxnLst/>
              <a:rect l="l" t="t" r="r" b="b"/>
              <a:pathLst>
                <a:path w="5302250" h="5711825">
                  <a:moveTo>
                    <a:pt x="0" y="5711723"/>
                  </a:moveTo>
                  <a:lnTo>
                    <a:pt x="5302148" y="5711723"/>
                  </a:lnTo>
                  <a:lnTo>
                    <a:pt x="5302148" y="0"/>
                  </a:lnTo>
                  <a:lnTo>
                    <a:pt x="0" y="0"/>
                  </a:lnTo>
                  <a:lnTo>
                    <a:pt x="0" y="5711723"/>
                  </a:lnTo>
                  <a:close/>
                </a:path>
              </a:pathLst>
            </a:custGeom>
            <a:solidFill>
              <a:srgbClr val="F3F5FB">
                <a:alpha val="941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569628" y="925385"/>
            <a:ext cx="3548379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dirty="0">
                <a:solidFill>
                  <a:srgbClr val="000000"/>
                </a:solidFill>
              </a:rPr>
              <a:t>Festive</a:t>
            </a:r>
            <a:r>
              <a:rPr sz="2100" spc="-25" dirty="0">
                <a:solidFill>
                  <a:srgbClr val="000000"/>
                </a:solidFill>
              </a:rPr>
              <a:t> </a:t>
            </a:r>
            <a:r>
              <a:rPr sz="2100" spc="-10" dirty="0">
                <a:solidFill>
                  <a:srgbClr val="000000"/>
                </a:solidFill>
              </a:rPr>
              <a:t>Posts</a:t>
            </a:r>
            <a:r>
              <a:rPr sz="2100" spc="-20" dirty="0">
                <a:solidFill>
                  <a:srgbClr val="000000"/>
                </a:solidFill>
              </a:rPr>
              <a:t> </a:t>
            </a:r>
            <a:r>
              <a:rPr sz="2100" spc="80" dirty="0">
                <a:solidFill>
                  <a:srgbClr val="000000"/>
                </a:solidFill>
              </a:rPr>
              <a:t>for</a:t>
            </a:r>
            <a:r>
              <a:rPr sz="2100" spc="-15" dirty="0">
                <a:solidFill>
                  <a:srgbClr val="000000"/>
                </a:solidFill>
              </a:rPr>
              <a:t> </a:t>
            </a:r>
            <a:r>
              <a:rPr sz="2100" spc="-10" dirty="0">
                <a:solidFill>
                  <a:srgbClr val="000000"/>
                </a:solidFill>
              </a:rPr>
              <a:t>Facebook</a:t>
            </a:r>
            <a:endParaRPr sz="2100"/>
          </a:p>
        </p:txBody>
      </p:sp>
      <p:sp>
        <p:nvSpPr>
          <p:cNvPr id="7" name="object 7"/>
          <p:cNvSpPr txBox="1"/>
          <p:nvPr/>
        </p:nvSpPr>
        <p:spPr>
          <a:xfrm>
            <a:off x="3497820" y="4606807"/>
            <a:ext cx="1270635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[hotel</a:t>
            </a:r>
            <a:r>
              <a:rPr sz="1050" b="1" spc="16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name]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!</a:t>
            </a:r>
            <a:r>
              <a:rPr sz="1050" spc="1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Party</a:t>
            </a:r>
            <a:endParaRPr sz="1050">
              <a:latin typeface="Arial Unicode MS"/>
              <a:cs typeface="Arial Unicode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6209" y="4322764"/>
            <a:ext cx="2956560" cy="9601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6695">
              <a:lnSpc>
                <a:spcPct val="100000"/>
              </a:lnSpc>
              <a:spcBef>
                <a:spcPts val="100"/>
              </a:spcBef>
            </a:pP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name]</a:t>
            </a:r>
            <a:r>
              <a:rPr sz="1050" b="1" spc="1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at</a:t>
            </a:r>
            <a:r>
              <a:rPr sz="1050" spc="14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[hotel</a:t>
            </a:r>
            <a:r>
              <a:rPr sz="1050" b="1" spc="1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name]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,</a:t>
            </a:r>
            <a:r>
              <a:rPr sz="1050" spc="14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[location]</a:t>
            </a:r>
            <a:endParaRPr sz="1050">
              <a:latin typeface="Arial"/>
              <a:cs typeface="Arial"/>
            </a:endParaRPr>
          </a:p>
          <a:p>
            <a:pPr marL="94615" marR="5080" indent="-94615">
              <a:lnSpc>
                <a:spcPct val="128800"/>
              </a:lnSpc>
              <a:spcBef>
                <a:spcPts val="61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New</a:t>
            </a:r>
            <a:r>
              <a:rPr sz="1050" spc="114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Year's</a:t>
            </a:r>
            <a:r>
              <a:rPr sz="1050" spc="14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40" dirty="0">
                <a:solidFill>
                  <a:srgbClr val="F3F5FB"/>
                </a:solidFill>
                <a:latin typeface="Arial Unicode MS"/>
                <a:cs typeface="Arial Unicode MS"/>
              </a:rPr>
              <a:t>Eve</a:t>
            </a:r>
            <a:r>
              <a:rPr sz="1050" spc="12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countdown</a:t>
            </a:r>
            <a:r>
              <a:rPr sz="1050" spc="13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and</a:t>
            </a:r>
            <a:r>
              <a:rPr sz="1050" spc="13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celebration</a:t>
            </a:r>
            <a:r>
              <a:rPr sz="1050" spc="13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25" dirty="0">
                <a:solidFill>
                  <a:srgbClr val="F3F5FB"/>
                </a:solidFill>
                <a:latin typeface="Arial Unicode MS"/>
                <a:cs typeface="Arial Unicode MS"/>
              </a:rPr>
              <a:t>at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away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ﬁnal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night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of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year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in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true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style!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  <a:tab pos="93535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Book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20" dirty="0">
                <a:solidFill>
                  <a:srgbClr val="F3F5FB"/>
                </a:solidFill>
                <a:latin typeface="Arial Unicode MS"/>
                <a:cs typeface="Arial Unicode MS"/>
              </a:rPr>
              <a:t>Now: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[phone</a:t>
            </a:r>
            <a:r>
              <a:rPr sz="1050" b="1" spc="8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number]</a:t>
            </a:r>
            <a:endParaRPr sz="10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6209" y="5335295"/>
            <a:ext cx="4484370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615" marR="5080" indent="-94615">
              <a:lnSpc>
                <a:spcPct val="128800"/>
              </a:lnSpc>
              <a:spcBef>
                <a:spcPts val="100"/>
              </a:spcBef>
              <a:buSzPct val="90476"/>
              <a:buFont typeface="Arial"/>
              <a:buChar char="●"/>
              <a:tabLst>
                <a:tab pos="94615" algn="l"/>
                <a:tab pos="283908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Plan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next</a:t>
            </a:r>
            <a:r>
              <a:rPr sz="1050" spc="9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holiday</a:t>
            </a:r>
            <a:r>
              <a:rPr sz="1050" spc="9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now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and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celebrate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[festival</a:t>
            </a:r>
            <a:r>
              <a:rPr sz="1050" b="1" spc="8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name]</a:t>
            </a:r>
            <a:r>
              <a:rPr sz="1050" b="1" spc="9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with</a:t>
            </a:r>
            <a:r>
              <a:rPr sz="1050" spc="9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us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25" dirty="0">
                <a:solidFill>
                  <a:srgbClr val="F3F5FB"/>
                </a:solidFill>
                <a:latin typeface="Arial Unicode MS"/>
                <a:cs typeface="Arial Unicode MS"/>
              </a:rPr>
              <a:t>at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1050" spc="15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[hotel</a:t>
            </a:r>
            <a:r>
              <a:rPr sz="1050" b="1" spc="15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name]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,</a:t>
            </a:r>
            <a:r>
              <a:rPr sz="1050" spc="15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[location]</a:t>
            </a:r>
            <a:endParaRPr sz="10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31352" y="1904780"/>
            <a:ext cx="1621790" cy="37522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00" b="1" spc="-10" dirty="0">
                <a:solidFill>
                  <a:srgbClr val="F3F5FB"/>
                </a:solidFill>
                <a:latin typeface="Arial"/>
                <a:cs typeface="Arial"/>
              </a:rPr>
              <a:t>Hashtags:</a:t>
            </a:r>
            <a:endParaRPr sz="1500">
              <a:latin typeface="Arial"/>
              <a:cs typeface="Arial"/>
            </a:endParaRPr>
          </a:p>
          <a:p>
            <a:pPr marL="104139" indent="-81915">
              <a:lnSpc>
                <a:spcPct val="100000"/>
              </a:lnSpc>
              <a:spcBef>
                <a:spcPts val="1660"/>
              </a:spcBef>
              <a:buSzPct val="90476"/>
              <a:buFont typeface="Arial"/>
              <a:buChar char="●"/>
              <a:tabLst>
                <a:tab pos="104775" algn="l"/>
                <a:tab pos="323850" algn="l"/>
              </a:tabLst>
            </a:pP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#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[HotelName]</a:t>
            </a:r>
            <a:endParaRPr sz="1050">
              <a:latin typeface="Arial"/>
              <a:cs typeface="Arial"/>
            </a:endParaRPr>
          </a:p>
          <a:p>
            <a:pPr marL="104139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104775" algn="l"/>
                <a:tab pos="323850" algn="l"/>
              </a:tabLst>
            </a:pP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#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[Location]</a:t>
            </a:r>
            <a:endParaRPr sz="1050">
              <a:latin typeface="Arial"/>
              <a:cs typeface="Arial"/>
            </a:endParaRPr>
          </a:p>
          <a:p>
            <a:pPr marL="104139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10477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#HappyHalloween</a:t>
            </a:r>
            <a:endParaRPr sz="1050">
              <a:latin typeface="Arial Unicode MS"/>
              <a:cs typeface="Arial Unicode MS"/>
            </a:endParaRPr>
          </a:p>
          <a:p>
            <a:pPr marL="104139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10477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#HappyThanksgiving</a:t>
            </a:r>
            <a:endParaRPr sz="1050">
              <a:latin typeface="Arial Unicode MS"/>
              <a:cs typeface="Arial Unicode MS"/>
            </a:endParaRPr>
          </a:p>
          <a:p>
            <a:pPr marL="104139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10477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#BookNow</a:t>
            </a:r>
            <a:endParaRPr sz="1050">
              <a:latin typeface="Arial Unicode MS"/>
              <a:cs typeface="Arial Unicode MS"/>
            </a:endParaRPr>
          </a:p>
          <a:p>
            <a:pPr marL="104139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10477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#ChristmasCelebration</a:t>
            </a:r>
            <a:endParaRPr sz="1050">
              <a:latin typeface="Arial Unicode MS"/>
              <a:cs typeface="Arial Unicode MS"/>
            </a:endParaRPr>
          </a:p>
          <a:p>
            <a:pPr marL="104139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10477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#Festive</a:t>
            </a:r>
            <a:endParaRPr sz="1050">
              <a:latin typeface="Arial Unicode MS"/>
              <a:cs typeface="Arial Unicode MS"/>
            </a:endParaRPr>
          </a:p>
          <a:p>
            <a:pPr marL="104139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104775" algn="l"/>
                <a:tab pos="97726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#Festivalsof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[location]</a:t>
            </a:r>
            <a:endParaRPr sz="1050">
              <a:latin typeface="Arial"/>
              <a:cs typeface="Arial"/>
            </a:endParaRPr>
          </a:p>
          <a:p>
            <a:pPr marL="104139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10477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#NewYearsEve</a:t>
            </a:r>
            <a:endParaRPr sz="1050">
              <a:latin typeface="Arial Unicode MS"/>
              <a:cs typeface="Arial Unicode MS"/>
            </a:endParaRPr>
          </a:p>
          <a:p>
            <a:pPr marL="104139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10477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#Happynewyear</a:t>
            </a:r>
            <a:endParaRPr sz="1050">
              <a:latin typeface="Arial Unicode MS"/>
              <a:cs typeface="Arial Unicode MS"/>
            </a:endParaRPr>
          </a:p>
          <a:p>
            <a:pPr marL="104139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10477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#Diwali2020</a:t>
            </a:r>
            <a:endParaRPr sz="1050">
              <a:latin typeface="Arial Unicode MS"/>
              <a:cs typeface="Arial Unicode MS"/>
            </a:endParaRPr>
          </a:p>
          <a:p>
            <a:pPr marL="104139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10477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#HappyDiwali</a:t>
            </a:r>
            <a:endParaRPr sz="1050">
              <a:latin typeface="Arial Unicode MS"/>
              <a:cs typeface="Arial Unicode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1208481"/>
            <a:ext cx="10693400" cy="5577840"/>
            <a:chOff x="0" y="1208481"/>
            <a:chExt cx="10693400" cy="5577840"/>
          </a:xfrm>
        </p:grpSpPr>
        <p:sp>
          <p:nvSpPr>
            <p:cNvPr id="12" name="object 12"/>
            <p:cNvSpPr/>
            <p:nvPr/>
          </p:nvSpPr>
          <p:spPr>
            <a:xfrm>
              <a:off x="0" y="1208480"/>
              <a:ext cx="10693400" cy="5577840"/>
            </a:xfrm>
            <a:custGeom>
              <a:avLst/>
              <a:gdLst/>
              <a:ahLst/>
              <a:cxnLst/>
              <a:rect l="l" t="t" r="r" b="b"/>
              <a:pathLst>
                <a:path w="10693400" h="5577840">
                  <a:moveTo>
                    <a:pt x="10386466" y="269227"/>
                  </a:moveTo>
                  <a:lnTo>
                    <a:pt x="10382148" y="220980"/>
                  </a:lnTo>
                  <a:lnTo>
                    <a:pt x="10369715" y="175564"/>
                  </a:lnTo>
                  <a:lnTo>
                    <a:pt x="10349916" y="133718"/>
                  </a:lnTo>
                  <a:lnTo>
                    <a:pt x="10323487" y="96202"/>
                  </a:lnTo>
                  <a:lnTo>
                    <a:pt x="10291204" y="63766"/>
                  </a:lnTo>
                  <a:lnTo>
                    <a:pt x="10253802" y="37172"/>
                  </a:lnTo>
                  <a:lnTo>
                    <a:pt x="10212045" y="17183"/>
                  </a:lnTo>
                  <a:lnTo>
                    <a:pt x="10166680" y="4546"/>
                  </a:lnTo>
                  <a:lnTo>
                    <a:pt x="10118471" y="0"/>
                  </a:lnTo>
                  <a:lnTo>
                    <a:pt x="10070249" y="4546"/>
                  </a:lnTo>
                  <a:lnTo>
                    <a:pt x="10024885" y="17183"/>
                  </a:lnTo>
                  <a:lnTo>
                    <a:pt x="9983127" y="37172"/>
                  </a:lnTo>
                  <a:lnTo>
                    <a:pt x="9945738" y="63766"/>
                  </a:lnTo>
                  <a:lnTo>
                    <a:pt x="9913455" y="96202"/>
                  </a:lnTo>
                  <a:lnTo>
                    <a:pt x="9887026" y="133718"/>
                  </a:lnTo>
                  <a:lnTo>
                    <a:pt x="9867227" y="175564"/>
                  </a:lnTo>
                  <a:lnTo>
                    <a:pt x="9854794" y="220980"/>
                  </a:lnTo>
                  <a:lnTo>
                    <a:pt x="9850488" y="269227"/>
                  </a:lnTo>
                  <a:lnTo>
                    <a:pt x="9854794" y="317474"/>
                  </a:lnTo>
                  <a:lnTo>
                    <a:pt x="9867227" y="362889"/>
                  </a:lnTo>
                  <a:lnTo>
                    <a:pt x="9887026" y="404723"/>
                  </a:lnTo>
                  <a:lnTo>
                    <a:pt x="9913455" y="442239"/>
                  </a:lnTo>
                  <a:lnTo>
                    <a:pt x="9945738" y="474662"/>
                  </a:lnTo>
                  <a:lnTo>
                    <a:pt x="9983127" y="501256"/>
                  </a:lnTo>
                  <a:lnTo>
                    <a:pt x="10024885" y="521246"/>
                  </a:lnTo>
                  <a:lnTo>
                    <a:pt x="10070249" y="533882"/>
                  </a:lnTo>
                  <a:lnTo>
                    <a:pt x="10118471" y="538416"/>
                  </a:lnTo>
                  <a:lnTo>
                    <a:pt x="10166680" y="533882"/>
                  </a:lnTo>
                  <a:lnTo>
                    <a:pt x="10212045" y="521246"/>
                  </a:lnTo>
                  <a:lnTo>
                    <a:pt x="10253802" y="501256"/>
                  </a:lnTo>
                  <a:lnTo>
                    <a:pt x="10291204" y="474662"/>
                  </a:lnTo>
                  <a:lnTo>
                    <a:pt x="10323487" y="442239"/>
                  </a:lnTo>
                  <a:lnTo>
                    <a:pt x="10349916" y="404723"/>
                  </a:lnTo>
                  <a:lnTo>
                    <a:pt x="10369715" y="362889"/>
                  </a:lnTo>
                  <a:lnTo>
                    <a:pt x="10382148" y="317474"/>
                  </a:lnTo>
                  <a:lnTo>
                    <a:pt x="10386466" y="269227"/>
                  </a:lnTo>
                  <a:close/>
                </a:path>
                <a:path w="10693400" h="5577840">
                  <a:moveTo>
                    <a:pt x="10693400" y="5273980"/>
                  </a:moveTo>
                  <a:lnTo>
                    <a:pt x="0" y="5273980"/>
                  </a:lnTo>
                  <a:lnTo>
                    <a:pt x="0" y="5577281"/>
                  </a:lnTo>
                  <a:lnTo>
                    <a:pt x="10693400" y="5577281"/>
                  </a:lnTo>
                  <a:lnTo>
                    <a:pt x="10693400" y="5273980"/>
                  </a:lnTo>
                  <a:close/>
                </a:path>
              </a:pathLst>
            </a:custGeom>
            <a:solidFill>
              <a:srgbClr val="223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71100" y="1364653"/>
              <a:ext cx="101053" cy="222846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95540" y="1904780"/>
            <a:ext cx="4561205" cy="23977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00" b="1" spc="-10" dirty="0">
                <a:solidFill>
                  <a:srgbClr val="F3F5FB"/>
                </a:solidFill>
                <a:latin typeface="Arial"/>
                <a:cs typeface="Arial"/>
              </a:rPr>
              <a:t>Templates:</a:t>
            </a:r>
            <a:endParaRPr sz="1500">
              <a:latin typeface="Arial"/>
              <a:cs typeface="Arial"/>
            </a:endParaRPr>
          </a:p>
          <a:p>
            <a:pPr marL="104775" marR="296545" indent="-104775">
              <a:lnSpc>
                <a:spcPct val="128800"/>
              </a:lnSpc>
              <a:spcBef>
                <a:spcPts val="1420"/>
              </a:spcBef>
              <a:buSzPct val="90476"/>
              <a:buFont typeface="Arial"/>
              <a:buChar char="●"/>
              <a:tabLst>
                <a:tab pos="10477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Put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on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masks,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grab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costumes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and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gear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up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for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fun-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ﬁlled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trick</a:t>
            </a:r>
            <a:r>
              <a:rPr sz="1050" spc="114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or</a:t>
            </a:r>
            <a:r>
              <a:rPr sz="1050" spc="12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treat</a:t>
            </a:r>
            <a:r>
              <a:rPr sz="1050" spc="12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at</a:t>
            </a:r>
            <a:r>
              <a:rPr sz="1050" spc="13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[hotel</a:t>
            </a:r>
            <a:r>
              <a:rPr sz="1050" b="1" spc="1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name]</a:t>
            </a:r>
            <a:r>
              <a:rPr sz="1050" b="1" spc="13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this</a:t>
            </a:r>
            <a:r>
              <a:rPr sz="1050" spc="12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Halloween.</a:t>
            </a:r>
            <a:endParaRPr sz="1050">
              <a:latin typeface="Arial Unicode MS"/>
              <a:cs typeface="Arial Unicode MS"/>
            </a:endParaRPr>
          </a:p>
          <a:p>
            <a:pPr marL="104775" marR="443230" indent="-104775">
              <a:lnSpc>
                <a:spcPct val="128800"/>
              </a:lnSpc>
              <a:spcBef>
                <a:spcPts val="615"/>
              </a:spcBef>
              <a:buSzPct val="90476"/>
              <a:buFont typeface="Arial"/>
              <a:buChar char="●"/>
              <a:tabLst>
                <a:tab pos="10477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Enjoy</a:t>
            </a:r>
            <a:r>
              <a:rPr sz="1050" spc="9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this</a:t>
            </a:r>
            <a:r>
              <a:rPr sz="1050" spc="10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festival</a:t>
            </a:r>
            <a:r>
              <a:rPr sz="1050" spc="10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with</a:t>
            </a:r>
            <a:r>
              <a:rPr sz="1050" spc="9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</a:t>
            </a:r>
            <a:r>
              <a:rPr sz="1050" spc="10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scrumptious</a:t>
            </a:r>
            <a:r>
              <a:rPr sz="1050" spc="10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meal</a:t>
            </a:r>
            <a:r>
              <a:rPr sz="1050" spc="10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accompanied</a:t>
            </a:r>
            <a:r>
              <a:rPr sz="1050" spc="9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by</a:t>
            </a:r>
            <a:r>
              <a:rPr sz="1050" spc="10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20" dirty="0">
                <a:solidFill>
                  <a:srgbClr val="F3F5FB"/>
                </a:solidFill>
                <a:latin typeface="Arial Unicode MS"/>
                <a:cs typeface="Arial Unicode MS"/>
              </a:rPr>
              <a:t>your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dear</a:t>
            </a:r>
            <a:r>
              <a:rPr sz="1050" spc="10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ones.</a:t>
            </a:r>
            <a:endParaRPr sz="1050">
              <a:latin typeface="Arial Unicode MS"/>
              <a:cs typeface="Arial Unicode MS"/>
            </a:endParaRPr>
          </a:p>
          <a:p>
            <a:pPr marL="104139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104775" algn="l"/>
                <a:tab pos="202374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Wishing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</a:t>
            </a:r>
            <a:r>
              <a:rPr sz="1050" spc="9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spook-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tacular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[special</a:t>
            </a:r>
            <a:r>
              <a:rPr sz="1050" b="1" spc="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day</a:t>
            </a:r>
            <a:r>
              <a:rPr sz="1050" b="1" spc="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name]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!</a:t>
            </a:r>
            <a:endParaRPr sz="1050">
              <a:latin typeface="Arial Unicode MS"/>
              <a:cs typeface="Arial Unicode MS"/>
            </a:endParaRPr>
          </a:p>
          <a:p>
            <a:pPr marL="104775" marR="73025" indent="-104775">
              <a:lnSpc>
                <a:spcPct val="128800"/>
              </a:lnSpc>
              <a:spcBef>
                <a:spcPts val="615"/>
              </a:spcBef>
              <a:buSzPct val="90476"/>
              <a:buFont typeface="Arial"/>
              <a:buChar char="●"/>
              <a:tabLst>
                <a:tab pos="104775" algn="l"/>
                <a:tab pos="87312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Celebrate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[special</a:t>
            </a:r>
            <a:r>
              <a:rPr sz="1050" b="1" spc="6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occasion]</a:t>
            </a:r>
            <a:r>
              <a:rPr sz="1050" b="1" spc="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at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[hotel</a:t>
            </a:r>
            <a:r>
              <a:rPr sz="1050" b="1" spc="7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name]</a:t>
            </a:r>
            <a:r>
              <a:rPr sz="1050" b="1" spc="8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with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an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evening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full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30" dirty="0">
                <a:solidFill>
                  <a:srgbClr val="F3F5FB"/>
                </a:solidFill>
                <a:latin typeface="Arial Unicode MS"/>
                <a:cs typeface="Arial Unicode MS"/>
              </a:rPr>
              <a:t>of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bonding</a:t>
            </a:r>
            <a:r>
              <a:rPr sz="1050" spc="1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and</a:t>
            </a:r>
            <a:r>
              <a:rPr sz="1050" spc="19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delectable</a:t>
            </a:r>
            <a:r>
              <a:rPr sz="1050" spc="19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ﬂavours.</a:t>
            </a:r>
            <a:endParaRPr sz="1050">
              <a:latin typeface="Arial Unicode MS"/>
              <a:cs typeface="Arial Unicode MS"/>
            </a:endParaRPr>
          </a:p>
          <a:p>
            <a:pPr marL="104139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104775" algn="l"/>
                <a:tab pos="1521460" algn="l"/>
              </a:tabLst>
            </a:pPr>
            <a:r>
              <a:rPr sz="1050" spc="-30" dirty="0">
                <a:solidFill>
                  <a:srgbClr val="F3F5FB"/>
                </a:solidFill>
                <a:latin typeface="Arial Unicode MS"/>
                <a:cs typeface="Arial Unicode MS"/>
              </a:rPr>
              <a:t>Join</a:t>
            </a:r>
            <a:r>
              <a:rPr sz="1050" spc="-2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us</a:t>
            </a:r>
            <a:r>
              <a:rPr sz="1050" spc="-2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for</a:t>
            </a:r>
            <a:r>
              <a:rPr sz="1050" spc="-2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</a:t>
            </a:r>
            <a:r>
              <a:rPr sz="1050" spc="-1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magical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[party</a:t>
            </a:r>
            <a:r>
              <a:rPr sz="1050" b="1" spc="8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name]</a:t>
            </a:r>
            <a:r>
              <a:rPr sz="1050" b="1" spc="1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celebration</a:t>
            </a:r>
            <a:r>
              <a:rPr sz="1050" spc="9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with</a:t>
            </a:r>
            <a:r>
              <a:rPr sz="1050" spc="114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[guest</a:t>
            </a:r>
            <a:r>
              <a:rPr sz="1050" b="1" spc="8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spc="50" dirty="0">
                <a:solidFill>
                  <a:srgbClr val="FFFF00"/>
                </a:solidFill>
                <a:latin typeface="Arial"/>
                <a:cs typeface="Arial"/>
              </a:rPr>
              <a:t>name</a:t>
            </a:r>
            <a:r>
              <a:rPr sz="1050" b="1" spc="8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spc="140" dirty="0">
                <a:solidFill>
                  <a:srgbClr val="FFFF00"/>
                </a:solidFill>
                <a:latin typeface="Arial"/>
                <a:cs typeface="Arial"/>
              </a:rPr>
              <a:t>/</a:t>
            </a:r>
            <a:r>
              <a:rPr sz="1050" b="1" spc="9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spc="-25" dirty="0">
                <a:solidFill>
                  <a:srgbClr val="FFFF00"/>
                </a:solidFill>
                <a:latin typeface="Arial"/>
                <a:cs typeface="Arial"/>
              </a:rPr>
              <a:t>DJ</a:t>
            </a:r>
            <a:endParaRPr sz="10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14837" y="6539933"/>
            <a:ext cx="5057140" cy="18732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900" spc="-10" dirty="0">
                <a:solidFill>
                  <a:srgbClr val="FFF400"/>
                </a:solidFill>
                <a:latin typeface="Arial Unicode MS"/>
                <a:cs typeface="Arial Unicode MS"/>
              </a:rPr>
              <a:t>NOTE</a:t>
            </a:r>
            <a:r>
              <a:rPr sz="900" spc="-10" dirty="0">
                <a:solidFill>
                  <a:srgbClr val="F3F5FB"/>
                </a:solidFill>
                <a:latin typeface="Arial Unicode MS"/>
                <a:cs typeface="Arial Unicode MS"/>
              </a:rPr>
              <a:t>: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0" dirty="0">
                <a:solidFill>
                  <a:srgbClr val="F3F5FB"/>
                </a:solidFill>
                <a:latin typeface="Arial Unicode MS"/>
                <a:cs typeface="Arial Unicode MS"/>
              </a:rPr>
              <a:t>content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0" dirty="0">
                <a:solidFill>
                  <a:srgbClr val="F3F5FB"/>
                </a:solidFill>
                <a:latin typeface="Arial Unicode MS"/>
                <a:cs typeface="Arial Unicode MS"/>
              </a:rPr>
              <a:t>in</a:t>
            </a:r>
            <a:r>
              <a:rPr sz="90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FF400"/>
                </a:solidFill>
                <a:latin typeface="Arial Unicode MS"/>
                <a:cs typeface="Arial Unicode MS"/>
              </a:rPr>
              <a:t>[brackets]</a:t>
            </a:r>
            <a:r>
              <a:rPr sz="900" spc="80" dirty="0">
                <a:solidFill>
                  <a:srgbClr val="FFF400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is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variable.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Please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5" dirty="0">
                <a:solidFill>
                  <a:srgbClr val="F3F5FB"/>
                </a:solidFill>
                <a:latin typeface="Arial Unicode MS"/>
                <a:cs typeface="Arial Unicode MS"/>
              </a:rPr>
              <a:t>modify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5" dirty="0">
                <a:solidFill>
                  <a:srgbClr val="F3F5FB"/>
                </a:solidFill>
                <a:latin typeface="Arial Unicode MS"/>
                <a:cs typeface="Arial Unicode MS"/>
              </a:rPr>
              <a:t>it</a:t>
            </a:r>
            <a:r>
              <a:rPr sz="90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according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to </a:t>
            </a:r>
            <a:r>
              <a:rPr sz="900" spc="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40" dirty="0">
                <a:solidFill>
                  <a:srgbClr val="F3F5FB"/>
                </a:solidFill>
                <a:latin typeface="Arial Unicode MS"/>
                <a:cs typeface="Arial Unicode MS"/>
              </a:rPr>
              <a:t>requirement.</a:t>
            </a:r>
            <a:endParaRPr sz="9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1251" y="1473200"/>
            <a:ext cx="5302250" cy="5009515"/>
          </a:xfrm>
          <a:custGeom>
            <a:avLst/>
            <a:gdLst/>
            <a:ahLst/>
            <a:cxnLst/>
            <a:rect l="l" t="t" r="r" b="b"/>
            <a:pathLst>
              <a:path w="5302250" h="5009515">
                <a:moveTo>
                  <a:pt x="0" y="5009261"/>
                </a:moveTo>
                <a:lnTo>
                  <a:pt x="5302148" y="5009261"/>
                </a:lnTo>
                <a:lnTo>
                  <a:pt x="5302148" y="0"/>
                </a:lnTo>
                <a:lnTo>
                  <a:pt x="0" y="0"/>
                </a:lnTo>
                <a:lnTo>
                  <a:pt x="0" y="5009261"/>
                </a:lnTo>
                <a:close/>
              </a:path>
            </a:pathLst>
          </a:custGeom>
          <a:solidFill>
            <a:srgbClr val="F3F5FB">
              <a:alpha val="941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6209" y="2440277"/>
            <a:ext cx="4444365" cy="2682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615" marR="509270" indent="-94615">
              <a:lnSpc>
                <a:spcPct val="128800"/>
              </a:lnSpc>
              <a:spcBef>
                <a:spcPts val="10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This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Diwali,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experience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warmth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and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joy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of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togetherness</a:t>
            </a:r>
            <a:r>
              <a:rPr sz="105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25" dirty="0">
                <a:solidFill>
                  <a:srgbClr val="F3F5FB"/>
                </a:solidFill>
                <a:latin typeface="Arial Unicode MS"/>
                <a:cs typeface="Arial Unicode MS"/>
              </a:rPr>
              <a:t>at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@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[hotelname]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,</a:t>
            </a:r>
            <a:r>
              <a:rPr sz="1050" spc="19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[location]</a:t>
            </a:r>
            <a:endParaRPr sz="1050">
              <a:latin typeface="Arial"/>
              <a:cs typeface="Arial"/>
            </a:endParaRPr>
          </a:p>
          <a:p>
            <a:pPr marL="94615" marR="128270" indent="-94615">
              <a:lnSpc>
                <a:spcPct val="128800"/>
              </a:lnSpc>
              <a:spcBef>
                <a:spcPts val="610"/>
              </a:spcBef>
              <a:buSzPct val="90476"/>
              <a:buFont typeface="Arial"/>
              <a:buChar char="●"/>
              <a:tabLst>
                <a:tab pos="94615" algn="l"/>
                <a:tab pos="1007110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Make</a:t>
            </a:r>
            <a:r>
              <a:rPr sz="1050" spc="10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1050" spc="10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#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[partyname]</a:t>
            </a:r>
            <a:r>
              <a:rPr sz="1050" b="1" spc="114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magical</a:t>
            </a:r>
            <a:r>
              <a:rPr sz="1050" spc="114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with</a:t>
            </a:r>
            <a:r>
              <a:rPr sz="1050" spc="10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us</a:t>
            </a:r>
            <a:r>
              <a:rPr sz="1050" spc="114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by</a:t>
            </a:r>
            <a:r>
              <a:rPr sz="1050" spc="10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booking</a:t>
            </a:r>
            <a:r>
              <a:rPr sz="1050" spc="10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1050" spc="11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stay</a:t>
            </a:r>
            <a:r>
              <a:rPr sz="1050" spc="10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25" dirty="0">
                <a:solidFill>
                  <a:srgbClr val="F3F5FB"/>
                </a:solidFill>
                <a:latin typeface="Arial Unicode MS"/>
                <a:cs typeface="Arial Unicode MS"/>
              </a:rPr>
              <a:t>at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@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[hotename]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,</a:t>
            </a:r>
            <a:r>
              <a:rPr sz="1050" spc="19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[location]</a:t>
            </a:r>
            <a:endParaRPr sz="1050">
              <a:latin typeface="Arial"/>
              <a:cs typeface="Arial"/>
            </a:endParaRPr>
          </a:p>
          <a:p>
            <a:pPr marL="94615" marR="104139" indent="-94615">
              <a:lnSpc>
                <a:spcPct val="128800"/>
              </a:lnSpc>
              <a:spcBef>
                <a:spcPts val="615"/>
              </a:spcBef>
              <a:buSzPct val="90476"/>
              <a:buFont typeface="Arial"/>
              <a:buChar char="●"/>
              <a:tabLst>
                <a:tab pos="94615" algn="l"/>
                <a:tab pos="514984" algn="l"/>
              </a:tabLst>
            </a:pPr>
            <a:r>
              <a:rPr sz="1050" spc="-20" dirty="0">
                <a:solidFill>
                  <a:srgbClr val="F3F5FB"/>
                </a:solidFill>
                <a:latin typeface="Arial Unicode MS"/>
                <a:cs typeface="Arial Unicode MS"/>
              </a:rPr>
              <a:t>This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[special</a:t>
            </a:r>
            <a:r>
              <a:rPr sz="1050" b="1" spc="1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day</a:t>
            </a:r>
            <a:r>
              <a:rPr sz="1050" b="1" spc="1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name]</a:t>
            </a:r>
            <a:r>
              <a:rPr sz="1050" b="1" spc="1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book</a:t>
            </a:r>
            <a:r>
              <a:rPr sz="1050" spc="10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1050" spc="11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stay</a:t>
            </a:r>
            <a:r>
              <a:rPr sz="1050" spc="10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at</a:t>
            </a:r>
            <a:r>
              <a:rPr sz="1050" spc="10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@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[hotelname]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!</a:t>
            </a:r>
            <a:r>
              <a:rPr sz="1050" spc="11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Dance,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drink,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and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dine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with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spectacular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view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of</a:t>
            </a:r>
            <a:r>
              <a:rPr sz="1050" spc="14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[location]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.</a:t>
            </a:r>
            <a:endParaRPr sz="1050">
              <a:latin typeface="Arial Unicode MS"/>
              <a:cs typeface="Arial Unicode MS"/>
            </a:endParaRPr>
          </a:p>
          <a:p>
            <a:pPr marL="94615" marR="5080" indent="-94615">
              <a:lnSpc>
                <a:spcPct val="128800"/>
              </a:lnSpc>
              <a:spcBef>
                <a:spcPts val="615"/>
              </a:spcBef>
              <a:buSzPct val="90476"/>
              <a:buFont typeface="Arial"/>
              <a:buChar char="●"/>
              <a:tabLst>
                <a:tab pos="94615" algn="l"/>
                <a:tab pos="202628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What's</a:t>
            </a:r>
            <a:r>
              <a:rPr sz="1050" spc="1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better</a:t>
            </a:r>
            <a:r>
              <a:rPr sz="1050" spc="1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than</a:t>
            </a:r>
            <a:r>
              <a:rPr sz="1050" spc="1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spending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[occasion</a:t>
            </a:r>
            <a:r>
              <a:rPr sz="1050" b="1" spc="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name]</a:t>
            </a:r>
            <a:r>
              <a:rPr sz="1050" b="1" spc="5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in</a:t>
            </a: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style</a:t>
            </a:r>
            <a:r>
              <a:rPr sz="1050" spc="3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with</a:t>
            </a: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25" dirty="0">
                <a:solidFill>
                  <a:srgbClr val="F3F5FB"/>
                </a:solidFill>
                <a:latin typeface="Arial Unicode MS"/>
                <a:cs typeface="Arial Unicode MS"/>
              </a:rPr>
              <a:t>us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@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[hotelname]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,</a:t>
            </a:r>
            <a:r>
              <a:rPr sz="1050" spc="1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located</a:t>
            </a:r>
            <a:r>
              <a:rPr sz="1050" spc="1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at</a:t>
            </a:r>
            <a:r>
              <a:rPr sz="1050" spc="1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1050" spc="1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most</a:t>
            </a:r>
            <a:r>
              <a:rPr sz="1050" spc="1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stunning</a:t>
            </a:r>
            <a:r>
              <a:rPr sz="1050" spc="1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#[location]</a:t>
            </a:r>
            <a:r>
              <a:rPr sz="1050" spc="1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of</a:t>
            </a:r>
            <a:r>
              <a:rPr sz="1050" spc="1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1050" spc="16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city!!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Link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in</a:t>
            </a:r>
            <a:r>
              <a:rPr sz="1050" spc="5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20" dirty="0">
                <a:solidFill>
                  <a:srgbClr val="F3F5FB"/>
                </a:solidFill>
                <a:latin typeface="Arial Unicode MS"/>
                <a:cs typeface="Arial Unicode MS"/>
              </a:rPr>
              <a:t>Bio!</a:t>
            </a:r>
            <a:endParaRPr sz="1050">
              <a:latin typeface="Arial Unicode MS"/>
              <a:cs typeface="Arial Unicode MS"/>
            </a:endParaRPr>
          </a:p>
          <a:p>
            <a:pPr marL="226695" marR="210820" indent="-214629">
              <a:lnSpc>
                <a:spcPct val="128800"/>
              </a:lnSpc>
              <a:spcBef>
                <a:spcPts val="615"/>
              </a:spcBef>
              <a:buClr>
                <a:srgbClr val="F3F5FB"/>
              </a:buClr>
              <a:buSzPct val="90476"/>
              <a:buFont typeface="Arial"/>
              <a:buChar char="●"/>
              <a:tabLst>
                <a:tab pos="226695" algn="l"/>
                <a:tab pos="227329" algn="l"/>
              </a:tabLst>
            </a:pP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[Hotel</a:t>
            </a:r>
            <a:r>
              <a:rPr sz="1050" b="1" spc="8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spc="50" dirty="0">
                <a:solidFill>
                  <a:srgbClr val="FFFF00"/>
                </a:solidFill>
                <a:latin typeface="Arial"/>
                <a:cs typeface="Arial"/>
              </a:rPr>
              <a:t>Name]</a:t>
            </a:r>
            <a:r>
              <a:rPr sz="1050" b="1" spc="9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is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open</a:t>
            </a:r>
            <a:r>
              <a:rPr sz="1050" spc="9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60" dirty="0">
                <a:solidFill>
                  <a:srgbClr val="F3F5FB"/>
                </a:solidFill>
                <a:latin typeface="Arial Unicode MS"/>
                <a:cs typeface="Arial Unicode MS"/>
              </a:rPr>
              <a:t>for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friends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and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family,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everything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-</a:t>
            </a:r>
            <a:r>
              <a:rPr sz="105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F3F5FB"/>
                </a:solidFill>
                <a:latin typeface="Arial Unicode MS"/>
                <a:cs typeface="Arial Unicode MS"/>
              </a:rPr>
              <a:t>on</a:t>
            </a:r>
            <a:r>
              <a:rPr sz="1050" spc="8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spc="-20" dirty="0">
                <a:solidFill>
                  <a:srgbClr val="F3F5FB"/>
                </a:solidFill>
                <a:latin typeface="Arial Unicode MS"/>
                <a:cs typeface="Arial Unicode MS"/>
              </a:rPr>
              <a:t>this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Christmas.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For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reservations,</a:t>
            </a:r>
            <a:r>
              <a:rPr sz="105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please</a:t>
            </a:r>
            <a:r>
              <a:rPr sz="105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call:</a:t>
            </a:r>
            <a:r>
              <a:rPr sz="1050" spc="114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1050" b="1" dirty="0">
                <a:solidFill>
                  <a:srgbClr val="FFFF00"/>
                </a:solidFill>
                <a:latin typeface="Arial"/>
                <a:cs typeface="Arial"/>
              </a:rPr>
              <a:t>[phone</a:t>
            </a:r>
            <a:r>
              <a:rPr sz="1050" b="1" spc="6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number]</a:t>
            </a:r>
            <a:endParaRPr sz="10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31352" y="1950958"/>
            <a:ext cx="973455" cy="2571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00" b="1" spc="-10" dirty="0">
                <a:solidFill>
                  <a:srgbClr val="F3F5FB"/>
                </a:solidFill>
                <a:latin typeface="Arial"/>
                <a:cs typeface="Arial"/>
              </a:rPr>
              <a:t>Hashtags: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42021" y="2497086"/>
            <a:ext cx="1610995" cy="3594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980" indent="-81915">
              <a:lnSpc>
                <a:spcPct val="100000"/>
              </a:lnSpc>
              <a:spcBef>
                <a:spcPts val="100"/>
              </a:spcBef>
              <a:buSzPct val="90476"/>
              <a:buFont typeface="Arial"/>
              <a:buChar char="●"/>
              <a:tabLst>
                <a:tab pos="94615" algn="l"/>
                <a:tab pos="313055" algn="l"/>
              </a:tabLst>
            </a:pP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#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[HotelName]</a:t>
            </a:r>
            <a:endParaRPr sz="1050">
              <a:latin typeface="Arial"/>
              <a:cs typeface="Arial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  <a:tab pos="313055" algn="l"/>
              </a:tabLst>
            </a:pPr>
            <a:r>
              <a:rPr sz="1050" spc="40" dirty="0">
                <a:solidFill>
                  <a:srgbClr val="F3F5FB"/>
                </a:solidFill>
                <a:latin typeface="Arial Unicode MS"/>
                <a:cs typeface="Arial Unicode MS"/>
              </a:rPr>
              <a:t>#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[Location]</a:t>
            </a:r>
            <a:endParaRPr sz="1050">
              <a:latin typeface="Arial"/>
              <a:cs typeface="Arial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#HappyHalloween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#HappyThanksgiving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#BookNow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#ChristmasCelebration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#Festivals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  <a:tab pos="966469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#Festivalsof</a:t>
            </a:r>
            <a:r>
              <a:rPr sz="1050" dirty="0">
                <a:solidFill>
                  <a:srgbClr val="F3F5FB"/>
                </a:solidFill>
                <a:latin typeface="Arial Unicode MS"/>
                <a:cs typeface="Arial Unicode MS"/>
              </a:rPr>
              <a:t>	</a:t>
            </a:r>
            <a:r>
              <a:rPr sz="1050" b="1" spc="-10" dirty="0">
                <a:solidFill>
                  <a:srgbClr val="FFFF00"/>
                </a:solidFill>
                <a:latin typeface="Arial"/>
                <a:cs typeface="Arial"/>
              </a:rPr>
              <a:t>[location]</a:t>
            </a:r>
            <a:endParaRPr sz="1050">
              <a:latin typeface="Arial"/>
              <a:cs typeface="Arial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#NewYearsEve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#FunFilledEvening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#Happynewyear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80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#Diwali2020</a:t>
            </a:r>
            <a:endParaRPr sz="1050">
              <a:latin typeface="Arial Unicode MS"/>
              <a:cs typeface="Arial Unicode MS"/>
            </a:endParaRPr>
          </a:p>
          <a:p>
            <a:pPr marL="93980" indent="-81915">
              <a:lnSpc>
                <a:spcPct val="100000"/>
              </a:lnSpc>
              <a:spcBef>
                <a:spcPts val="975"/>
              </a:spcBef>
              <a:buSzPct val="90476"/>
              <a:buFont typeface="Arial"/>
              <a:buChar char="●"/>
              <a:tabLst>
                <a:tab pos="94615" algn="l"/>
              </a:tabLst>
            </a:pPr>
            <a:r>
              <a:rPr sz="1050" spc="-10" dirty="0">
                <a:solidFill>
                  <a:srgbClr val="F3F5FB"/>
                </a:solidFill>
                <a:latin typeface="Arial Unicode MS"/>
                <a:cs typeface="Arial Unicode MS"/>
              </a:rPr>
              <a:t>#HappyDiwali</a:t>
            </a:r>
            <a:endParaRPr sz="1050">
              <a:latin typeface="Arial Unicode MS"/>
              <a:cs typeface="Arial Unicode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-2857" y="770737"/>
            <a:ext cx="10699115" cy="6015355"/>
            <a:chOff x="-2857" y="770737"/>
            <a:chExt cx="10699115" cy="6015355"/>
          </a:xfrm>
        </p:grpSpPr>
        <p:sp>
          <p:nvSpPr>
            <p:cNvPr id="7" name="object 7"/>
            <p:cNvSpPr/>
            <p:nvPr/>
          </p:nvSpPr>
          <p:spPr>
            <a:xfrm>
              <a:off x="0" y="6482461"/>
              <a:ext cx="10693400" cy="303530"/>
            </a:xfrm>
            <a:custGeom>
              <a:avLst/>
              <a:gdLst/>
              <a:ahLst/>
              <a:cxnLst/>
              <a:rect l="l" t="t" r="r" b="b"/>
              <a:pathLst>
                <a:path w="10693400" h="303529">
                  <a:moveTo>
                    <a:pt x="0" y="0"/>
                  </a:moveTo>
                  <a:lnTo>
                    <a:pt x="10693400" y="0"/>
                  </a:lnTo>
                  <a:lnTo>
                    <a:pt x="10693400" y="303301"/>
                  </a:lnTo>
                  <a:lnTo>
                    <a:pt x="0" y="303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3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770737"/>
              <a:ext cx="10693400" cy="702945"/>
            </a:xfrm>
            <a:custGeom>
              <a:avLst/>
              <a:gdLst/>
              <a:ahLst/>
              <a:cxnLst/>
              <a:rect l="l" t="t" r="r" b="b"/>
              <a:pathLst>
                <a:path w="10693400" h="702944">
                  <a:moveTo>
                    <a:pt x="10693400" y="702462"/>
                  </a:moveTo>
                  <a:lnTo>
                    <a:pt x="0" y="702462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7024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1473200"/>
              <a:ext cx="10693400" cy="0"/>
            </a:xfrm>
            <a:custGeom>
              <a:avLst/>
              <a:gdLst/>
              <a:ahLst/>
              <a:cxnLst/>
              <a:rect l="l" t="t" r="r" b="b"/>
              <a:pathLst>
                <a:path w="10693400">
                  <a:moveTo>
                    <a:pt x="10693400" y="0"/>
                  </a:moveTo>
                  <a:lnTo>
                    <a:pt x="0" y="0"/>
                  </a:lnTo>
                </a:path>
              </a:pathLst>
            </a:custGeom>
            <a:ln w="556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518915" y="925385"/>
            <a:ext cx="3649979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dirty="0">
                <a:solidFill>
                  <a:srgbClr val="000000"/>
                </a:solidFill>
              </a:rPr>
              <a:t>Festive</a:t>
            </a:r>
            <a:r>
              <a:rPr sz="2100" spc="-25" dirty="0">
                <a:solidFill>
                  <a:srgbClr val="000000"/>
                </a:solidFill>
              </a:rPr>
              <a:t> </a:t>
            </a:r>
            <a:r>
              <a:rPr sz="2100" spc="-10" dirty="0">
                <a:solidFill>
                  <a:srgbClr val="000000"/>
                </a:solidFill>
              </a:rPr>
              <a:t>Posts</a:t>
            </a:r>
            <a:r>
              <a:rPr sz="2100" spc="-20" dirty="0">
                <a:solidFill>
                  <a:srgbClr val="000000"/>
                </a:solidFill>
              </a:rPr>
              <a:t> </a:t>
            </a:r>
            <a:r>
              <a:rPr sz="2100" spc="80" dirty="0">
                <a:solidFill>
                  <a:srgbClr val="000000"/>
                </a:solidFill>
              </a:rPr>
              <a:t>for</a:t>
            </a:r>
            <a:r>
              <a:rPr sz="2100" spc="-15" dirty="0">
                <a:solidFill>
                  <a:srgbClr val="000000"/>
                </a:solidFill>
              </a:rPr>
              <a:t> </a:t>
            </a:r>
            <a:r>
              <a:rPr sz="2100" spc="65" dirty="0">
                <a:solidFill>
                  <a:srgbClr val="000000"/>
                </a:solidFill>
              </a:rPr>
              <a:t>Instagram</a:t>
            </a:r>
            <a:endParaRPr sz="2100"/>
          </a:p>
        </p:txBody>
      </p:sp>
      <p:sp>
        <p:nvSpPr>
          <p:cNvPr id="11" name="object 11"/>
          <p:cNvSpPr txBox="1"/>
          <p:nvPr/>
        </p:nvSpPr>
        <p:spPr>
          <a:xfrm>
            <a:off x="395540" y="1931443"/>
            <a:ext cx="1087120" cy="2571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00" b="1" spc="-10" dirty="0">
                <a:solidFill>
                  <a:srgbClr val="F3F5FB"/>
                </a:solidFill>
                <a:latin typeface="Arial"/>
                <a:cs typeface="Arial"/>
              </a:rPr>
              <a:t>Templates: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9817910" y="1206500"/>
            <a:ext cx="608965" cy="609600"/>
            <a:chOff x="9817910" y="1206500"/>
            <a:chExt cx="608965" cy="60960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17910" y="1206500"/>
              <a:ext cx="608789" cy="6096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87413" y="1374829"/>
              <a:ext cx="274185" cy="275608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2814837" y="6539933"/>
            <a:ext cx="5057140" cy="18732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900" spc="-10" dirty="0">
                <a:solidFill>
                  <a:srgbClr val="FFF400"/>
                </a:solidFill>
                <a:latin typeface="Arial Unicode MS"/>
                <a:cs typeface="Arial Unicode MS"/>
              </a:rPr>
              <a:t>NOTE</a:t>
            </a:r>
            <a:r>
              <a:rPr sz="900" spc="-10" dirty="0">
                <a:solidFill>
                  <a:srgbClr val="F3F5FB"/>
                </a:solidFill>
                <a:latin typeface="Arial Unicode MS"/>
                <a:cs typeface="Arial Unicode MS"/>
              </a:rPr>
              <a:t>: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The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0" dirty="0">
                <a:solidFill>
                  <a:srgbClr val="F3F5FB"/>
                </a:solidFill>
                <a:latin typeface="Arial Unicode MS"/>
                <a:cs typeface="Arial Unicode MS"/>
              </a:rPr>
              <a:t>content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0" dirty="0">
                <a:solidFill>
                  <a:srgbClr val="F3F5FB"/>
                </a:solidFill>
                <a:latin typeface="Arial Unicode MS"/>
                <a:cs typeface="Arial Unicode MS"/>
              </a:rPr>
              <a:t>in</a:t>
            </a:r>
            <a:r>
              <a:rPr sz="900" spc="8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FF400"/>
                </a:solidFill>
                <a:latin typeface="Arial Unicode MS"/>
                <a:cs typeface="Arial Unicode MS"/>
              </a:rPr>
              <a:t>[brackets]</a:t>
            </a:r>
            <a:r>
              <a:rPr sz="900" spc="80" dirty="0">
                <a:solidFill>
                  <a:srgbClr val="FFF400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is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variable.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Please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5" dirty="0">
                <a:solidFill>
                  <a:srgbClr val="F3F5FB"/>
                </a:solidFill>
                <a:latin typeface="Arial Unicode MS"/>
                <a:cs typeface="Arial Unicode MS"/>
              </a:rPr>
              <a:t>modify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55" dirty="0">
                <a:solidFill>
                  <a:srgbClr val="F3F5FB"/>
                </a:solidFill>
                <a:latin typeface="Arial Unicode MS"/>
                <a:cs typeface="Arial Unicode MS"/>
              </a:rPr>
              <a:t>it</a:t>
            </a:r>
            <a:r>
              <a:rPr sz="900" spc="7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dirty="0">
                <a:solidFill>
                  <a:srgbClr val="F3F5FB"/>
                </a:solidFill>
                <a:latin typeface="Arial Unicode MS"/>
                <a:cs typeface="Arial Unicode MS"/>
              </a:rPr>
              <a:t>according</a:t>
            </a:r>
            <a:r>
              <a:rPr sz="900" spc="70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to </a:t>
            </a:r>
            <a:r>
              <a:rPr sz="900" spc="50" dirty="0">
                <a:solidFill>
                  <a:srgbClr val="F3F5FB"/>
                </a:solidFill>
                <a:latin typeface="Arial Unicode MS"/>
                <a:cs typeface="Arial Unicode MS"/>
              </a:rPr>
              <a:t>your</a:t>
            </a:r>
            <a:r>
              <a:rPr sz="900" spc="65" dirty="0">
                <a:solidFill>
                  <a:srgbClr val="F3F5FB"/>
                </a:solidFill>
                <a:latin typeface="Arial Unicode MS"/>
                <a:cs typeface="Arial Unicode MS"/>
              </a:rPr>
              <a:t> </a:t>
            </a:r>
            <a:r>
              <a:rPr sz="900" spc="40" dirty="0">
                <a:solidFill>
                  <a:srgbClr val="F3F5FB"/>
                </a:solidFill>
                <a:latin typeface="Arial Unicode MS"/>
                <a:cs typeface="Arial Unicode MS"/>
              </a:rPr>
              <a:t>requirement.</a:t>
            </a:r>
            <a:endParaRPr sz="9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70737"/>
            <a:ext cx="10693400" cy="601503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850160" y="3158898"/>
            <a:ext cx="6978015" cy="6673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200" b="1" dirty="0">
                <a:solidFill>
                  <a:srgbClr val="F3F5FB"/>
                </a:solidFill>
                <a:latin typeface="Arial"/>
                <a:cs typeface="Arial"/>
              </a:rPr>
              <a:t>Examples</a:t>
            </a:r>
            <a:r>
              <a:rPr sz="4200" b="1" spc="90" dirty="0">
                <a:solidFill>
                  <a:srgbClr val="F3F5FB"/>
                </a:solidFill>
                <a:latin typeface="Arial"/>
                <a:cs typeface="Arial"/>
              </a:rPr>
              <a:t> </a:t>
            </a:r>
            <a:r>
              <a:rPr sz="4200" b="1" spc="114" dirty="0">
                <a:solidFill>
                  <a:srgbClr val="F3F5FB"/>
                </a:solidFill>
                <a:latin typeface="Arial"/>
                <a:cs typeface="Arial"/>
              </a:rPr>
              <a:t>of</a:t>
            </a:r>
            <a:r>
              <a:rPr sz="4200" b="1" spc="90" dirty="0">
                <a:solidFill>
                  <a:srgbClr val="F3F5FB"/>
                </a:solidFill>
                <a:latin typeface="Arial"/>
                <a:cs typeface="Arial"/>
              </a:rPr>
              <a:t> </a:t>
            </a:r>
            <a:r>
              <a:rPr sz="4200" b="1" dirty="0">
                <a:solidFill>
                  <a:srgbClr val="F3F5FB"/>
                </a:solidFill>
                <a:latin typeface="Arial"/>
                <a:cs typeface="Arial"/>
              </a:rPr>
              <a:t>Festive</a:t>
            </a:r>
            <a:r>
              <a:rPr sz="4200" b="1" spc="75" dirty="0">
                <a:solidFill>
                  <a:srgbClr val="F3F5FB"/>
                </a:solidFill>
                <a:latin typeface="Arial"/>
                <a:cs typeface="Arial"/>
              </a:rPr>
              <a:t> </a:t>
            </a:r>
            <a:r>
              <a:rPr sz="4200" b="1" spc="-20" dirty="0">
                <a:solidFill>
                  <a:srgbClr val="F3F5FB"/>
                </a:solidFill>
                <a:latin typeface="Arial"/>
                <a:cs typeface="Arial"/>
              </a:rPr>
              <a:t>Posts:</a:t>
            </a:r>
            <a:endParaRPr sz="42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36370" marR="5080" indent="-1424305">
              <a:lnSpc>
                <a:spcPct val="120100"/>
              </a:lnSpc>
              <a:spcBef>
                <a:spcPts val="95"/>
              </a:spcBef>
            </a:pPr>
            <a:r>
              <a:rPr spc="-20" dirty="0"/>
              <a:t>See</a:t>
            </a:r>
            <a:r>
              <a:rPr spc="-55" dirty="0"/>
              <a:t> </a:t>
            </a:r>
            <a:r>
              <a:rPr spc="80" dirty="0"/>
              <a:t>how</a:t>
            </a:r>
            <a:r>
              <a:rPr spc="-45" dirty="0"/>
              <a:t> </a:t>
            </a:r>
            <a:r>
              <a:rPr spc="110" dirty="0"/>
              <a:t>we</a:t>
            </a:r>
            <a:r>
              <a:rPr spc="-50" dirty="0"/>
              <a:t> </a:t>
            </a:r>
            <a:r>
              <a:rPr spc="70" dirty="0"/>
              <a:t>mixed</a:t>
            </a:r>
            <a:r>
              <a:rPr spc="-45" dirty="0"/>
              <a:t> </a:t>
            </a:r>
            <a:r>
              <a:rPr spc="70" dirty="0"/>
              <a:t>and</a:t>
            </a:r>
            <a:r>
              <a:rPr spc="-50" dirty="0"/>
              <a:t> </a:t>
            </a:r>
            <a:r>
              <a:rPr spc="70" dirty="0"/>
              <a:t>matched </a:t>
            </a:r>
            <a:r>
              <a:rPr spc="55" dirty="0"/>
              <a:t>templates!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70731"/>
            <a:ext cx="10693400" cy="601503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770737"/>
            <a:ext cx="10693400" cy="6015355"/>
            <a:chOff x="0" y="770737"/>
            <a:chExt cx="10693400" cy="6015355"/>
          </a:xfrm>
        </p:grpSpPr>
        <p:sp>
          <p:nvSpPr>
            <p:cNvPr id="4" name="object 4"/>
            <p:cNvSpPr/>
            <p:nvPr/>
          </p:nvSpPr>
          <p:spPr>
            <a:xfrm>
              <a:off x="0" y="770737"/>
              <a:ext cx="10693400" cy="5890260"/>
            </a:xfrm>
            <a:custGeom>
              <a:avLst/>
              <a:gdLst/>
              <a:ahLst/>
              <a:cxnLst/>
              <a:rect l="l" t="t" r="r" b="b"/>
              <a:pathLst>
                <a:path w="10693400" h="5890259">
                  <a:moveTo>
                    <a:pt x="0" y="5889967"/>
                  </a:moveTo>
                  <a:lnTo>
                    <a:pt x="10693400" y="5889967"/>
                  </a:lnTo>
                  <a:lnTo>
                    <a:pt x="10693400" y="0"/>
                  </a:lnTo>
                  <a:lnTo>
                    <a:pt x="0" y="0"/>
                  </a:lnTo>
                  <a:lnTo>
                    <a:pt x="0" y="58899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6660705"/>
              <a:ext cx="10693400" cy="125095"/>
            </a:xfrm>
            <a:custGeom>
              <a:avLst/>
              <a:gdLst/>
              <a:ahLst/>
              <a:cxnLst/>
              <a:rect l="l" t="t" r="r" b="b"/>
              <a:pathLst>
                <a:path w="10693400" h="125095">
                  <a:moveTo>
                    <a:pt x="0" y="0"/>
                  </a:moveTo>
                  <a:lnTo>
                    <a:pt x="10693400" y="0"/>
                  </a:lnTo>
                  <a:lnTo>
                    <a:pt x="10693400" y="125056"/>
                  </a:lnTo>
                  <a:lnTo>
                    <a:pt x="0" y="125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3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5828" y="1463878"/>
              <a:ext cx="3348990" cy="4875530"/>
            </a:xfrm>
            <a:custGeom>
              <a:avLst/>
              <a:gdLst/>
              <a:ahLst/>
              <a:cxnLst/>
              <a:rect l="l" t="t" r="r" b="b"/>
              <a:pathLst>
                <a:path w="3348990" h="4875530">
                  <a:moveTo>
                    <a:pt x="3348875" y="4875110"/>
                  </a:moveTo>
                  <a:lnTo>
                    <a:pt x="0" y="4875110"/>
                  </a:lnTo>
                  <a:lnTo>
                    <a:pt x="0" y="0"/>
                  </a:lnTo>
                  <a:lnTo>
                    <a:pt x="3348875" y="0"/>
                  </a:lnTo>
                  <a:lnTo>
                    <a:pt x="3348875" y="487511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833" y="3866311"/>
              <a:ext cx="3118616" cy="205229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663302" y="1487385"/>
              <a:ext cx="3348990" cy="4875530"/>
            </a:xfrm>
            <a:custGeom>
              <a:avLst/>
              <a:gdLst/>
              <a:ahLst/>
              <a:cxnLst/>
              <a:rect l="l" t="t" r="r" b="b"/>
              <a:pathLst>
                <a:path w="3348990" h="4875530">
                  <a:moveTo>
                    <a:pt x="3348875" y="4875110"/>
                  </a:moveTo>
                  <a:lnTo>
                    <a:pt x="0" y="4875110"/>
                  </a:lnTo>
                  <a:lnTo>
                    <a:pt x="0" y="0"/>
                  </a:lnTo>
                  <a:lnTo>
                    <a:pt x="3348875" y="0"/>
                  </a:lnTo>
                  <a:lnTo>
                    <a:pt x="3348875" y="487511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78503" y="4060037"/>
              <a:ext cx="3118599" cy="186248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01837" y="1865805"/>
            <a:ext cx="3105150" cy="1830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55300"/>
              </a:lnSpc>
              <a:spcBef>
                <a:spcPts val="95"/>
              </a:spcBef>
            </a:pPr>
            <a:r>
              <a:rPr sz="800" spc="-20" dirty="0">
                <a:latin typeface="Arial Unicode MS"/>
                <a:cs typeface="Arial Unicode MS"/>
              </a:rPr>
              <a:t>Join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us</a:t>
            </a:r>
            <a:r>
              <a:rPr sz="800" spc="110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for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</a:t>
            </a:r>
            <a:r>
              <a:rPr sz="800" spc="11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magical</a:t>
            </a:r>
            <a:r>
              <a:rPr sz="800" spc="110" dirty="0">
                <a:latin typeface="Arial Unicode MS"/>
                <a:cs typeface="Arial Unicode MS"/>
              </a:rPr>
              <a:t> </a:t>
            </a:r>
            <a:r>
              <a:rPr sz="800" b="1" dirty="0">
                <a:latin typeface="Arial"/>
                <a:cs typeface="Arial"/>
              </a:rPr>
              <a:t>Christmas</a:t>
            </a:r>
            <a:r>
              <a:rPr sz="800" b="1" spc="10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party</a:t>
            </a:r>
            <a:r>
              <a:rPr sz="800" b="1" spc="110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celebration</a:t>
            </a:r>
            <a:r>
              <a:rPr sz="800" spc="11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with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b="1" dirty="0">
                <a:latin typeface="Arial"/>
                <a:cs typeface="Arial"/>
              </a:rPr>
              <a:t>Santa</a:t>
            </a:r>
            <a:r>
              <a:rPr sz="800" b="1" spc="110" dirty="0">
                <a:latin typeface="Arial"/>
                <a:cs typeface="Arial"/>
              </a:rPr>
              <a:t> </a:t>
            </a:r>
            <a:r>
              <a:rPr sz="800" spc="-25" dirty="0">
                <a:latin typeface="Arial Unicode MS"/>
                <a:cs typeface="Arial Unicode MS"/>
              </a:rPr>
              <a:t>at</a:t>
            </a:r>
            <a:r>
              <a:rPr sz="800" dirty="0">
                <a:latin typeface="Arial Unicode MS"/>
                <a:cs typeface="Arial Unicode MS"/>
              </a:rPr>
              <a:t> </a:t>
            </a: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13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14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Bella</a:t>
            </a:r>
            <a:r>
              <a:rPr sz="800" dirty="0">
                <a:latin typeface="Arial Unicode MS"/>
                <a:cs typeface="Arial Unicode MS"/>
              </a:rPr>
              <a:t>!</a:t>
            </a:r>
            <a:r>
              <a:rPr sz="800" spc="14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Experience</a:t>
            </a:r>
            <a:r>
              <a:rPr sz="800" spc="14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</a:t>
            </a:r>
            <a:r>
              <a:rPr sz="800" spc="13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truly</a:t>
            </a:r>
            <a:r>
              <a:rPr sz="800" spc="14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traditional</a:t>
            </a:r>
            <a:r>
              <a:rPr sz="800" spc="140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English</a:t>
            </a:r>
            <a:r>
              <a:rPr sz="800" spc="2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Christmas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with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touch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spc="55" dirty="0">
                <a:latin typeface="Arial Unicode MS"/>
                <a:cs typeface="Arial Unicode MS"/>
              </a:rPr>
              <a:t>to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spc="55" dirty="0">
                <a:latin typeface="Arial Unicode MS"/>
                <a:cs typeface="Arial Unicode MS"/>
              </a:rPr>
              <a:t>our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Indian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heritage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in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the</a:t>
            </a:r>
            <a:r>
              <a:rPr sz="800" spc="120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spectacular </a:t>
            </a:r>
            <a:r>
              <a:rPr sz="800" dirty="0">
                <a:latin typeface="Arial Unicode MS"/>
                <a:cs typeface="Arial Unicode MS"/>
              </a:rPr>
              <a:t>banqueting</a:t>
            </a:r>
            <a:r>
              <a:rPr sz="800" spc="12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suites.</a:t>
            </a:r>
            <a:r>
              <a:rPr sz="800" spc="13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Enjoy</a:t>
            </a:r>
            <a:r>
              <a:rPr sz="800" spc="12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</a:t>
            </a:r>
            <a:r>
              <a:rPr sz="800" spc="13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fabulous</a:t>
            </a:r>
            <a:r>
              <a:rPr sz="800" spc="125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fun</a:t>
            </a:r>
            <a:r>
              <a:rPr sz="800" spc="13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ﬁlled</a:t>
            </a:r>
            <a:r>
              <a:rPr sz="800" spc="12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festive</a:t>
            </a:r>
            <a:r>
              <a:rPr sz="800" spc="13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with</a:t>
            </a:r>
            <a:r>
              <a:rPr sz="800" spc="125" dirty="0">
                <a:latin typeface="Arial Unicode MS"/>
                <a:cs typeface="Arial Unicode MS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your </a:t>
            </a:r>
            <a:r>
              <a:rPr sz="800" dirty="0">
                <a:latin typeface="Arial Unicode MS"/>
                <a:cs typeface="Arial Unicode MS"/>
              </a:rPr>
              <a:t>loved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ones,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share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the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gift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of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happiness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and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create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unforgettable </a:t>
            </a:r>
            <a:r>
              <a:rPr sz="800" dirty="0">
                <a:latin typeface="Arial Unicode MS"/>
                <a:cs typeface="Arial Unicode MS"/>
              </a:rPr>
              <a:t>memories</a:t>
            </a:r>
            <a:r>
              <a:rPr sz="800" spc="12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in</a:t>
            </a:r>
            <a:r>
              <a:rPr sz="800" spc="12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the</a:t>
            </a:r>
            <a:r>
              <a:rPr sz="800" spc="12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heart</a:t>
            </a:r>
            <a:r>
              <a:rPr sz="800" spc="125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of</a:t>
            </a:r>
            <a:r>
              <a:rPr sz="800" spc="125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Bali.</a:t>
            </a:r>
            <a:endParaRPr sz="8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7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</a:pPr>
            <a:r>
              <a:rPr sz="800" dirty="0">
                <a:latin typeface="Arial Unicode MS"/>
                <a:cs typeface="Arial Unicode MS"/>
              </a:rPr>
              <a:t>Book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Now: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b="1" spc="-10" dirty="0">
                <a:latin typeface="Arial"/>
                <a:cs typeface="Arial"/>
              </a:rPr>
              <a:t>0123456789</a:t>
            </a:r>
            <a:endParaRPr sz="800">
              <a:latin typeface="Arial"/>
              <a:cs typeface="Arial"/>
            </a:endParaRPr>
          </a:p>
          <a:p>
            <a:pPr marR="29209">
              <a:lnSpc>
                <a:spcPct val="118800"/>
              </a:lnSpc>
              <a:spcBef>
                <a:spcPts val="790"/>
              </a:spcBef>
            </a:pP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HotelCasaBella</a:t>
            </a:r>
            <a:r>
              <a:rPr sz="800" b="1" spc="26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Bali</a:t>
            </a:r>
            <a:r>
              <a:rPr sz="800" b="1" spc="270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#ChristmasCelebration</a:t>
            </a:r>
            <a:r>
              <a:rPr sz="800" spc="26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#Festive</a:t>
            </a:r>
            <a:r>
              <a:rPr sz="800" spc="270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#Xmas </a:t>
            </a:r>
            <a:r>
              <a:rPr sz="800" dirty="0">
                <a:latin typeface="Arial Unicode MS"/>
                <a:cs typeface="Arial Unicode MS"/>
              </a:rPr>
              <a:t>#Party</a:t>
            </a:r>
            <a:r>
              <a:rPr sz="800" spc="135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#Luxury</a:t>
            </a:r>
            <a:endParaRPr sz="800">
              <a:latin typeface="Arial Unicode MS"/>
              <a:cs typeface="Arial Unicode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59318" y="1798966"/>
            <a:ext cx="3112770" cy="20643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6350">
              <a:lnSpc>
                <a:spcPct val="155300"/>
              </a:lnSpc>
              <a:spcBef>
                <a:spcPts val="95"/>
              </a:spcBef>
            </a:pPr>
            <a:r>
              <a:rPr sz="800" dirty="0">
                <a:latin typeface="Arial Unicode MS"/>
                <a:cs typeface="Arial Unicode MS"/>
              </a:rPr>
              <a:t>New</a:t>
            </a:r>
            <a:r>
              <a:rPr sz="800" spc="11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Year's</a:t>
            </a:r>
            <a:r>
              <a:rPr sz="800" spc="114" dirty="0">
                <a:latin typeface="Arial Unicode MS"/>
                <a:cs typeface="Arial Unicode MS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Eve</a:t>
            </a:r>
            <a:r>
              <a:rPr sz="800" spc="114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countdown</a:t>
            </a:r>
            <a:r>
              <a:rPr sz="800" spc="114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and</a:t>
            </a:r>
            <a:r>
              <a:rPr sz="800" spc="114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celebration</a:t>
            </a:r>
            <a:r>
              <a:rPr sz="800" spc="114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at</a:t>
            </a:r>
            <a:r>
              <a:rPr sz="800" spc="114" dirty="0">
                <a:latin typeface="Arial Unicode MS"/>
                <a:cs typeface="Arial Unicode MS"/>
              </a:rPr>
              <a:t> </a:t>
            </a: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114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114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Bella</a:t>
            </a:r>
            <a:r>
              <a:rPr sz="800" spc="-10" dirty="0">
                <a:latin typeface="Arial Unicode MS"/>
                <a:cs typeface="Arial Unicode MS"/>
              </a:rPr>
              <a:t>! </a:t>
            </a:r>
            <a:r>
              <a:rPr sz="800" dirty="0">
                <a:latin typeface="Arial Unicode MS"/>
                <a:cs typeface="Arial Unicode MS"/>
              </a:rPr>
              <a:t>Party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away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the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ﬁnal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night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of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the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year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in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true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style!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Get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ready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spc="30" dirty="0">
                <a:latin typeface="Arial Unicode MS"/>
                <a:cs typeface="Arial Unicode MS"/>
              </a:rPr>
              <a:t>to </a:t>
            </a:r>
            <a:r>
              <a:rPr sz="800" dirty="0">
                <a:latin typeface="Arial Unicode MS"/>
                <a:cs typeface="Arial Unicode MS"/>
              </a:rPr>
              <a:t>dazzle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by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joining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us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for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an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evening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of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entertainment!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spc="-90" dirty="0">
                <a:latin typeface="Arial Unicode MS"/>
                <a:cs typeface="Arial Unicode MS"/>
              </a:rPr>
              <a:t>DJ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spc="30" dirty="0">
                <a:latin typeface="Arial Unicode MS"/>
                <a:cs typeface="Arial Unicode MS"/>
              </a:rPr>
              <a:t>to </a:t>
            </a:r>
            <a:r>
              <a:rPr sz="800" dirty="0">
                <a:latin typeface="Arial Unicode MS"/>
                <a:cs typeface="Arial Unicode MS"/>
              </a:rPr>
              <a:t>electrify</a:t>
            </a:r>
            <a:r>
              <a:rPr sz="800" spc="14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the</a:t>
            </a:r>
            <a:r>
              <a:rPr sz="800" spc="14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air,</a:t>
            </a:r>
            <a:r>
              <a:rPr sz="800" spc="14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exciting</a:t>
            </a:r>
            <a:r>
              <a:rPr sz="800" spc="14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games,</a:t>
            </a:r>
            <a:r>
              <a:rPr sz="800" spc="14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unlimited</a:t>
            </a:r>
            <a:r>
              <a:rPr sz="800" spc="14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food</a:t>
            </a:r>
            <a:r>
              <a:rPr sz="800" spc="145" dirty="0">
                <a:latin typeface="Arial Unicode MS"/>
                <a:cs typeface="Arial Unicode MS"/>
              </a:rPr>
              <a:t> </a:t>
            </a:r>
            <a:r>
              <a:rPr sz="800" spc="55" dirty="0">
                <a:latin typeface="Arial Unicode MS"/>
                <a:cs typeface="Arial Unicode MS"/>
              </a:rPr>
              <a:t>&amp;</a:t>
            </a:r>
            <a:r>
              <a:rPr sz="800" spc="14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alcohol,</a:t>
            </a:r>
            <a:r>
              <a:rPr sz="800" spc="145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lucky </a:t>
            </a:r>
            <a:r>
              <a:rPr sz="800" dirty="0">
                <a:latin typeface="Arial Unicode MS"/>
                <a:cs typeface="Arial Unicode MS"/>
              </a:rPr>
              <a:t>draw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for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free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stays,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music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and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dance!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Hurry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up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and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book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your </a:t>
            </a:r>
            <a:r>
              <a:rPr sz="800" dirty="0">
                <a:latin typeface="Arial Unicode MS"/>
                <a:cs typeface="Arial Unicode MS"/>
              </a:rPr>
              <a:t>seats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before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the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slots</a:t>
            </a:r>
            <a:r>
              <a:rPr sz="800" spc="95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run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spc="-20" dirty="0">
                <a:latin typeface="Arial Unicode MS"/>
                <a:cs typeface="Arial Unicode MS"/>
              </a:rPr>
              <a:t>out!</a:t>
            </a:r>
            <a:endParaRPr sz="8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5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</a:pPr>
            <a:r>
              <a:rPr sz="800" dirty="0">
                <a:latin typeface="Arial Unicode MS"/>
                <a:cs typeface="Arial Unicode MS"/>
              </a:rPr>
              <a:t>Book</a:t>
            </a:r>
            <a:r>
              <a:rPr sz="800" spc="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Now:</a:t>
            </a:r>
            <a:r>
              <a:rPr sz="800" spc="90" dirty="0">
                <a:latin typeface="Arial Unicode MS"/>
                <a:cs typeface="Arial Unicode MS"/>
              </a:rPr>
              <a:t> </a:t>
            </a:r>
            <a:r>
              <a:rPr sz="800" b="1" spc="-10" dirty="0">
                <a:latin typeface="Arial"/>
                <a:cs typeface="Arial"/>
              </a:rPr>
              <a:t>0123456789</a:t>
            </a:r>
            <a:endParaRPr sz="800">
              <a:latin typeface="Arial"/>
              <a:cs typeface="Arial"/>
            </a:endParaRPr>
          </a:p>
          <a:p>
            <a:pPr marR="5080">
              <a:lnSpc>
                <a:spcPct val="155300"/>
              </a:lnSpc>
              <a:spcBef>
                <a:spcPts val="500"/>
              </a:spcBef>
            </a:pP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HotelCasaBella</a:t>
            </a:r>
            <a:r>
              <a:rPr sz="800" b="1" spc="160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Bali</a:t>
            </a:r>
            <a:r>
              <a:rPr sz="800" b="1" spc="160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#NewYearsEve</a:t>
            </a:r>
            <a:r>
              <a:rPr sz="800" spc="160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#NewYear </a:t>
            </a:r>
            <a:r>
              <a:rPr sz="800" dirty="0">
                <a:latin typeface="Arial Unicode MS"/>
                <a:cs typeface="Arial Unicode MS"/>
              </a:rPr>
              <a:t>#NewYearsparty</a:t>
            </a:r>
            <a:r>
              <a:rPr sz="800" spc="33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#Celebrations</a:t>
            </a:r>
            <a:r>
              <a:rPr sz="800" spc="33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#Nightlife</a:t>
            </a:r>
            <a:r>
              <a:rPr sz="800" spc="330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#NewYearsResolution </a:t>
            </a:r>
            <a:r>
              <a:rPr sz="800" dirty="0">
                <a:latin typeface="Arial Unicode MS"/>
                <a:cs typeface="Arial Unicode MS"/>
              </a:rPr>
              <a:t>#NewYears2020</a:t>
            </a:r>
            <a:r>
              <a:rPr sz="800" spc="254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#Goodbye2019</a:t>
            </a:r>
            <a:r>
              <a:rPr sz="800" spc="26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#Hello2020</a:t>
            </a:r>
            <a:r>
              <a:rPr sz="800" spc="260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#Happynewyear</a:t>
            </a:r>
            <a:endParaRPr sz="800">
              <a:latin typeface="Arial Unicode MS"/>
              <a:cs typeface="Arial Unicode M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5600" y="6160935"/>
            <a:ext cx="127000" cy="12556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979253" y="6156793"/>
            <a:ext cx="429259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Comments</a:t>
            </a:r>
            <a:endParaRPr sz="650">
              <a:latin typeface="Arial Unicode MS"/>
              <a:cs typeface="Arial Unicode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02761" y="6156793"/>
            <a:ext cx="23241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Share</a:t>
            </a:r>
            <a:endParaRPr sz="650">
              <a:latin typeface="Arial Unicode MS"/>
              <a:cs typeface="Arial Unicode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825500" y="6160935"/>
            <a:ext cx="850265" cy="138430"/>
            <a:chOff x="825500" y="6160935"/>
            <a:chExt cx="850265" cy="138430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5500" y="6172200"/>
              <a:ext cx="126212" cy="1270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49400" y="6160935"/>
              <a:ext cx="126352" cy="125564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2372277" y="5943618"/>
            <a:ext cx="103505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  <a:tabLst>
                <a:tab pos="695960" algn="l"/>
              </a:tabLst>
            </a:pPr>
            <a:r>
              <a:rPr sz="650" dirty="0">
                <a:solidFill>
                  <a:srgbClr val="656565"/>
                </a:solidFill>
                <a:latin typeface="Arial Unicode MS"/>
                <a:cs typeface="Arial Unicode MS"/>
              </a:rPr>
              <a:t>16</a:t>
            </a:r>
            <a:r>
              <a:rPr sz="650" spc="-15" dirty="0">
                <a:solidFill>
                  <a:srgbClr val="656565"/>
                </a:solidFill>
                <a:latin typeface="Arial Unicode MS"/>
                <a:cs typeface="Arial Unicode MS"/>
              </a:rPr>
              <a:t> </a:t>
            </a: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Comments</a:t>
            </a:r>
            <a:r>
              <a:rPr sz="650" dirty="0">
                <a:solidFill>
                  <a:srgbClr val="656565"/>
                </a:solidFill>
                <a:latin typeface="Arial Unicode MS"/>
                <a:cs typeface="Arial Unicode MS"/>
              </a:rPr>
              <a:t>	5</a:t>
            </a:r>
            <a:r>
              <a:rPr sz="650" spc="-15" dirty="0">
                <a:solidFill>
                  <a:srgbClr val="656565"/>
                </a:solidFill>
                <a:latin typeface="Arial Unicode MS"/>
                <a:cs typeface="Arial Unicode MS"/>
              </a:rPr>
              <a:t> </a:t>
            </a: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Shares</a:t>
            </a:r>
            <a:endParaRPr sz="650">
              <a:latin typeface="Arial Unicode MS"/>
              <a:cs typeface="Arial Unicode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3694" y="5947689"/>
            <a:ext cx="258445" cy="3327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05410">
              <a:lnSpc>
                <a:spcPct val="100000"/>
              </a:lnSpc>
              <a:spcBef>
                <a:spcPts val="90"/>
              </a:spcBef>
            </a:pPr>
            <a:r>
              <a:rPr sz="650" spc="-25" dirty="0">
                <a:solidFill>
                  <a:srgbClr val="656565"/>
                </a:solidFill>
                <a:latin typeface="Arial Unicode MS"/>
                <a:cs typeface="Arial Unicode MS"/>
              </a:rPr>
              <a:t>152</a:t>
            </a:r>
            <a:endParaRPr sz="65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45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</a:pPr>
            <a:r>
              <a:rPr sz="650" spc="-20" dirty="0">
                <a:solidFill>
                  <a:srgbClr val="656565"/>
                </a:solidFill>
                <a:latin typeface="Arial Unicode MS"/>
                <a:cs typeface="Arial Unicode MS"/>
              </a:rPr>
              <a:t>Like</a:t>
            </a:r>
            <a:endParaRPr sz="650">
              <a:latin typeface="Arial Unicode MS"/>
              <a:cs typeface="Arial Unicode MS"/>
            </a:endParaRPr>
          </a:p>
        </p:txBody>
      </p:sp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813383" y="6160935"/>
            <a:ext cx="123616" cy="125564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4437900" y="6156793"/>
            <a:ext cx="429259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Comments</a:t>
            </a:r>
            <a:endParaRPr sz="650">
              <a:latin typeface="Arial Unicode MS"/>
              <a:cs typeface="Arial Unicode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61408" y="6156793"/>
            <a:ext cx="23241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Share</a:t>
            </a:r>
            <a:endParaRPr sz="650">
              <a:latin typeface="Arial Unicode MS"/>
              <a:cs typeface="Arial Unicode MS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281233" y="6160935"/>
            <a:ext cx="849630" cy="138430"/>
            <a:chOff x="4281233" y="6160935"/>
            <a:chExt cx="849630" cy="138430"/>
          </a:xfrm>
        </p:grpSpPr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81233" y="6172200"/>
              <a:ext cx="125666" cy="1270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05252" y="6160935"/>
              <a:ext cx="125547" cy="125564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5875434" y="5943618"/>
            <a:ext cx="103505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dirty="0">
                <a:solidFill>
                  <a:srgbClr val="656565"/>
                </a:solidFill>
                <a:latin typeface="Arial Unicode MS"/>
                <a:cs typeface="Arial Unicode MS"/>
              </a:rPr>
              <a:t>24 Comments</a:t>
            </a:r>
            <a:r>
              <a:rPr sz="650" spc="330" dirty="0">
                <a:solidFill>
                  <a:srgbClr val="656565"/>
                </a:solidFill>
                <a:latin typeface="Arial Unicode MS"/>
                <a:cs typeface="Arial Unicode MS"/>
              </a:rPr>
              <a:t>  </a:t>
            </a:r>
            <a:r>
              <a:rPr sz="650" dirty="0">
                <a:solidFill>
                  <a:srgbClr val="656565"/>
                </a:solidFill>
                <a:latin typeface="Arial Unicode MS"/>
                <a:cs typeface="Arial Unicode MS"/>
              </a:rPr>
              <a:t>15 </a:t>
            </a: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Shares</a:t>
            </a:r>
            <a:endParaRPr sz="650">
              <a:latin typeface="Arial Unicode MS"/>
              <a:cs typeface="Arial Unicode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992341" y="5947689"/>
            <a:ext cx="213995" cy="3327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0960">
              <a:lnSpc>
                <a:spcPct val="100000"/>
              </a:lnSpc>
              <a:spcBef>
                <a:spcPts val="90"/>
              </a:spcBef>
            </a:pPr>
            <a:r>
              <a:rPr sz="650" spc="-25" dirty="0">
                <a:solidFill>
                  <a:srgbClr val="656565"/>
                </a:solidFill>
                <a:latin typeface="Arial Unicode MS"/>
                <a:cs typeface="Arial Unicode MS"/>
              </a:rPr>
              <a:t>186</a:t>
            </a:r>
            <a:endParaRPr sz="65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45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</a:pPr>
            <a:r>
              <a:rPr sz="650" spc="-20" dirty="0">
                <a:solidFill>
                  <a:srgbClr val="656565"/>
                </a:solidFill>
                <a:latin typeface="Arial Unicode MS"/>
                <a:cs typeface="Arial Unicode MS"/>
              </a:rPr>
              <a:t>Like</a:t>
            </a:r>
            <a:endParaRPr sz="650">
              <a:latin typeface="Arial Unicode MS"/>
              <a:cs typeface="Arial Unicode MS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312356" y="1487385"/>
            <a:ext cx="10175240" cy="4875530"/>
            <a:chOff x="312356" y="1487385"/>
            <a:chExt cx="10175240" cy="4875530"/>
          </a:xfrm>
        </p:grpSpPr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99281" y="5974562"/>
              <a:ext cx="225577" cy="8333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8463" y="5974562"/>
              <a:ext cx="225615" cy="83337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315213" y="6120803"/>
              <a:ext cx="6588125" cy="0"/>
            </a:xfrm>
            <a:custGeom>
              <a:avLst/>
              <a:gdLst/>
              <a:ahLst/>
              <a:cxnLst/>
              <a:rect l="l" t="t" r="r" b="b"/>
              <a:pathLst>
                <a:path w="6588125">
                  <a:moveTo>
                    <a:pt x="0" y="0"/>
                  </a:moveTo>
                  <a:lnTo>
                    <a:pt x="3130156" y="0"/>
                  </a:lnTo>
                </a:path>
                <a:path w="6588125">
                  <a:moveTo>
                    <a:pt x="3457473" y="0"/>
                  </a:moveTo>
                  <a:lnTo>
                    <a:pt x="6587629" y="0"/>
                  </a:lnTo>
                </a:path>
              </a:pathLst>
            </a:custGeom>
            <a:ln w="5569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138695" y="1487385"/>
              <a:ext cx="3348990" cy="4875530"/>
            </a:xfrm>
            <a:custGeom>
              <a:avLst/>
              <a:gdLst/>
              <a:ahLst/>
              <a:cxnLst/>
              <a:rect l="l" t="t" r="r" b="b"/>
              <a:pathLst>
                <a:path w="3348990" h="4875530">
                  <a:moveTo>
                    <a:pt x="3348875" y="4875110"/>
                  </a:moveTo>
                  <a:lnTo>
                    <a:pt x="0" y="4875110"/>
                  </a:lnTo>
                  <a:lnTo>
                    <a:pt x="0" y="0"/>
                  </a:lnTo>
                  <a:lnTo>
                    <a:pt x="3348875" y="0"/>
                  </a:lnTo>
                  <a:lnTo>
                    <a:pt x="3348875" y="487511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7234679" y="1798966"/>
            <a:ext cx="3109595" cy="1117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55300"/>
              </a:lnSpc>
              <a:spcBef>
                <a:spcPts val="95"/>
              </a:spcBef>
            </a:pPr>
            <a:r>
              <a:rPr sz="800" dirty="0">
                <a:latin typeface="Arial Unicode MS"/>
                <a:cs typeface="Arial Unicode MS"/>
              </a:rPr>
              <a:t>Celebrate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this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Thanksgiving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at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10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10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Bella</a:t>
            </a:r>
            <a:r>
              <a:rPr sz="800" b="1" spc="105" dirty="0">
                <a:latin typeface="Arial"/>
                <a:cs typeface="Arial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with</a:t>
            </a:r>
            <a:r>
              <a:rPr sz="800" spc="10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an</a:t>
            </a:r>
            <a:r>
              <a:rPr sz="800" spc="105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evening </a:t>
            </a:r>
            <a:r>
              <a:rPr sz="800" dirty="0">
                <a:latin typeface="Arial Unicode MS"/>
                <a:cs typeface="Arial Unicode MS"/>
              </a:rPr>
              <a:t>full</a:t>
            </a:r>
            <a:r>
              <a:rPr sz="800" spc="135" dirty="0">
                <a:latin typeface="Arial Unicode MS"/>
                <a:cs typeface="Arial Unicode MS"/>
              </a:rPr>
              <a:t> </a:t>
            </a:r>
            <a:r>
              <a:rPr sz="800" spc="50" dirty="0">
                <a:latin typeface="Arial Unicode MS"/>
                <a:cs typeface="Arial Unicode MS"/>
              </a:rPr>
              <a:t>of</a:t>
            </a:r>
            <a:r>
              <a:rPr sz="800" spc="13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bonding</a:t>
            </a:r>
            <a:r>
              <a:rPr sz="800" spc="14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and</a:t>
            </a:r>
            <a:r>
              <a:rPr sz="800" spc="13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delectable</a:t>
            </a:r>
            <a:r>
              <a:rPr sz="800" spc="14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ﬂavours.</a:t>
            </a:r>
            <a:r>
              <a:rPr sz="800" spc="13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Enjoy</a:t>
            </a:r>
            <a:r>
              <a:rPr sz="800" spc="14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this</a:t>
            </a:r>
            <a:r>
              <a:rPr sz="800" spc="13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festival</a:t>
            </a:r>
            <a:r>
              <a:rPr sz="800" spc="13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with</a:t>
            </a:r>
            <a:r>
              <a:rPr sz="800" spc="140" dirty="0">
                <a:latin typeface="Arial Unicode MS"/>
                <a:cs typeface="Arial Unicode MS"/>
              </a:rPr>
              <a:t> </a:t>
            </a:r>
            <a:r>
              <a:rPr sz="800" spc="-50" dirty="0">
                <a:latin typeface="Arial Unicode MS"/>
                <a:cs typeface="Arial Unicode MS"/>
              </a:rPr>
              <a:t>a</a:t>
            </a:r>
            <a:r>
              <a:rPr sz="800" dirty="0">
                <a:latin typeface="Arial Unicode MS"/>
                <a:cs typeface="Arial Unicode MS"/>
              </a:rPr>
              <a:t> scrumptious</a:t>
            </a:r>
            <a:r>
              <a:rPr sz="800" spc="1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meal</a:t>
            </a:r>
            <a:r>
              <a:rPr sz="800" spc="1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accompanied</a:t>
            </a:r>
            <a:r>
              <a:rPr sz="800" spc="1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by</a:t>
            </a:r>
            <a:r>
              <a:rPr sz="800" spc="190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your</a:t>
            </a:r>
            <a:r>
              <a:rPr sz="800" spc="18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dear</a:t>
            </a:r>
            <a:r>
              <a:rPr sz="800" spc="190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ones.</a:t>
            </a:r>
            <a:endParaRPr sz="8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650">
              <a:latin typeface="Arial Unicode MS"/>
              <a:cs typeface="Arial Unicode MS"/>
            </a:endParaRPr>
          </a:p>
          <a:p>
            <a:pPr marR="865505">
              <a:lnSpc>
                <a:spcPct val="155300"/>
              </a:lnSpc>
            </a:pPr>
            <a:r>
              <a:rPr sz="800" dirty="0">
                <a:latin typeface="Arial Unicode MS"/>
                <a:cs typeface="Arial Unicode MS"/>
              </a:rPr>
              <a:t>#HappyThanksgiving</a:t>
            </a:r>
            <a:r>
              <a:rPr sz="800" spc="31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</a:t>
            </a:r>
            <a:r>
              <a:rPr sz="800" b="1" dirty="0">
                <a:latin typeface="Arial"/>
                <a:cs typeface="Arial"/>
              </a:rPr>
              <a:t>HotelCasaBella</a:t>
            </a:r>
            <a:r>
              <a:rPr sz="800" b="1" spc="320" dirty="0">
                <a:latin typeface="Arial"/>
                <a:cs typeface="Arial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</a:t>
            </a:r>
            <a:r>
              <a:rPr sz="800" b="1" spc="-10" dirty="0">
                <a:latin typeface="Arial"/>
                <a:cs typeface="Arial"/>
              </a:rPr>
              <a:t>Bali </a:t>
            </a:r>
            <a:r>
              <a:rPr sz="800" dirty="0">
                <a:latin typeface="Arial Unicode MS"/>
                <a:cs typeface="Arial Unicode MS"/>
              </a:rPr>
              <a:t>#ThanksGivingDinner</a:t>
            </a:r>
            <a:r>
              <a:rPr sz="800" spc="23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#Family</a:t>
            </a:r>
            <a:r>
              <a:rPr sz="800" spc="235" dirty="0">
                <a:latin typeface="Arial Unicode MS"/>
                <a:cs typeface="Arial Unicode MS"/>
              </a:rPr>
              <a:t> </a:t>
            </a:r>
            <a:r>
              <a:rPr sz="800" dirty="0">
                <a:latin typeface="Arial Unicode MS"/>
                <a:cs typeface="Arial Unicode MS"/>
              </a:rPr>
              <a:t>#Friends</a:t>
            </a:r>
            <a:r>
              <a:rPr sz="800" spc="235" dirty="0">
                <a:latin typeface="Arial Unicode MS"/>
                <a:cs typeface="Arial Unicode MS"/>
              </a:rPr>
              <a:t> </a:t>
            </a:r>
            <a:r>
              <a:rPr sz="800" spc="-10" dirty="0">
                <a:latin typeface="Arial Unicode MS"/>
                <a:cs typeface="Arial Unicode MS"/>
              </a:rPr>
              <a:t>#Food</a:t>
            </a:r>
            <a:endParaRPr sz="800">
              <a:latin typeface="Arial Unicode MS"/>
              <a:cs typeface="Arial Unicode MS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7253833" y="3172574"/>
            <a:ext cx="3119120" cy="3114040"/>
            <a:chOff x="7253833" y="3172574"/>
            <a:chExt cx="3119120" cy="3114040"/>
          </a:xfrm>
        </p:grpSpPr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53833" y="3172574"/>
              <a:ext cx="3118637" cy="274992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89800" y="6160935"/>
              <a:ext cx="127000" cy="125564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7913255" y="6156793"/>
            <a:ext cx="429259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Comments</a:t>
            </a:r>
            <a:endParaRPr sz="650">
              <a:latin typeface="Arial Unicode MS"/>
              <a:cs typeface="Arial Unicode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636764" y="6156793"/>
            <a:ext cx="23241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Share</a:t>
            </a:r>
            <a:endParaRPr sz="650">
              <a:latin typeface="Arial Unicode MS"/>
              <a:cs typeface="Arial Unicode MS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7759700" y="6160935"/>
            <a:ext cx="850265" cy="138430"/>
            <a:chOff x="7759700" y="6160935"/>
            <a:chExt cx="850265" cy="138430"/>
          </a:xfrm>
        </p:grpSpPr>
        <p:pic>
          <p:nvPicPr>
            <p:cNvPr id="40" name="object 4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59700" y="6172200"/>
              <a:ext cx="126009" cy="12700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83600" y="6160935"/>
              <a:ext cx="126157" cy="125564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9350789" y="5943618"/>
            <a:ext cx="103568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  <a:tabLst>
                <a:tab pos="695960" algn="l"/>
              </a:tabLst>
            </a:pPr>
            <a:r>
              <a:rPr sz="650" dirty="0">
                <a:solidFill>
                  <a:srgbClr val="656565"/>
                </a:solidFill>
                <a:latin typeface="Arial Unicode MS"/>
                <a:cs typeface="Arial Unicode MS"/>
              </a:rPr>
              <a:t>12</a:t>
            </a:r>
            <a:r>
              <a:rPr sz="650" spc="-15" dirty="0">
                <a:solidFill>
                  <a:srgbClr val="656565"/>
                </a:solidFill>
                <a:latin typeface="Arial Unicode MS"/>
                <a:cs typeface="Arial Unicode MS"/>
              </a:rPr>
              <a:t> </a:t>
            </a: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Comments</a:t>
            </a:r>
            <a:r>
              <a:rPr sz="650" dirty="0">
                <a:solidFill>
                  <a:srgbClr val="656565"/>
                </a:solidFill>
                <a:latin typeface="Arial Unicode MS"/>
                <a:cs typeface="Arial Unicode MS"/>
              </a:rPr>
              <a:t>	7</a:t>
            </a:r>
            <a:r>
              <a:rPr sz="650" spc="-15" dirty="0">
                <a:solidFill>
                  <a:srgbClr val="656565"/>
                </a:solidFill>
                <a:latin typeface="Arial Unicode MS"/>
                <a:cs typeface="Arial Unicode MS"/>
              </a:rPr>
              <a:t> </a:t>
            </a:r>
            <a:r>
              <a:rPr sz="650" spc="-10" dirty="0">
                <a:solidFill>
                  <a:srgbClr val="656565"/>
                </a:solidFill>
                <a:latin typeface="Arial Unicode MS"/>
                <a:cs typeface="Arial Unicode MS"/>
              </a:rPr>
              <a:t>Shares</a:t>
            </a:r>
            <a:endParaRPr sz="650">
              <a:latin typeface="Arial Unicode MS"/>
              <a:cs typeface="Arial Unicode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467696" y="5947689"/>
            <a:ext cx="213995" cy="3327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0960">
              <a:lnSpc>
                <a:spcPct val="100000"/>
              </a:lnSpc>
              <a:spcBef>
                <a:spcPts val="90"/>
              </a:spcBef>
            </a:pPr>
            <a:r>
              <a:rPr sz="650" spc="-25" dirty="0">
                <a:solidFill>
                  <a:srgbClr val="656565"/>
                </a:solidFill>
                <a:latin typeface="Arial Unicode MS"/>
                <a:cs typeface="Arial Unicode MS"/>
              </a:rPr>
              <a:t>131</a:t>
            </a:r>
            <a:endParaRPr sz="65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45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</a:pPr>
            <a:r>
              <a:rPr sz="650" spc="-20" dirty="0">
                <a:solidFill>
                  <a:srgbClr val="656565"/>
                </a:solidFill>
                <a:latin typeface="Arial Unicode MS"/>
                <a:cs typeface="Arial Unicode MS"/>
              </a:rPr>
              <a:t>Like</a:t>
            </a:r>
            <a:endParaRPr sz="650">
              <a:latin typeface="Arial Unicode MS"/>
              <a:cs typeface="Arial Unicode MS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340931" y="1602447"/>
            <a:ext cx="10040620" cy="4521835"/>
            <a:chOff x="340931" y="1602447"/>
            <a:chExt cx="10040620" cy="4521835"/>
          </a:xfrm>
        </p:grpSpPr>
        <p:pic>
          <p:nvPicPr>
            <p:cNvPr id="45" name="object 4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77100" y="5974562"/>
              <a:ext cx="223133" cy="83337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7248030" y="6120803"/>
              <a:ext cx="3130550" cy="0"/>
            </a:xfrm>
            <a:custGeom>
              <a:avLst/>
              <a:gdLst/>
              <a:ahLst/>
              <a:cxnLst/>
              <a:rect l="l" t="t" r="r" b="b"/>
              <a:pathLst>
                <a:path w="3130550">
                  <a:moveTo>
                    <a:pt x="0" y="0"/>
                  </a:moveTo>
                  <a:lnTo>
                    <a:pt x="3130156" y="0"/>
                  </a:lnTo>
                </a:path>
              </a:pathLst>
            </a:custGeom>
            <a:ln w="5569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43788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111480" y="222796"/>
                  </a:moveTo>
                  <a:lnTo>
                    <a:pt x="68087" y="214046"/>
                  </a:lnTo>
                  <a:lnTo>
                    <a:pt x="32651" y="190182"/>
                  </a:lnTo>
                  <a:lnTo>
                    <a:pt x="8760" y="154784"/>
                  </a:lnTo>
                  <a:lnTo>
                    <a:pt x="0" y="111429"/>
                  </a:lnTo>
                  <a:lnTo>
                    <a:pt x="8760" y="68044"/>
                  </a:lnTo>
                  <a:lnTo>
                    <a:pt x="32651" y="32626"/>
                  </a:lnTo>
                  <a:lnTo>
                    <a:pt x="68087" y="8752"/>
                  </a:lnTo>
                  <a:lnTo>
                    <a:pt x="111480" y="0"/>
                  </a:lnTo>
                  <a:lnTo>
                    <a:pt x="133325" y="2163"/>
                  </a:lnTo>
                  <a:lnTo>
                    <a:pt x="173315" y="18736"/>
                  </a:lnTo>
                  <a:lnTo>
                    <a:pt x="204217" y="49611"/>
                  </a:lnTo>
                  <a:lnTo>
                    <a:pt x="220784" y="89583"/>
                  </a:lnTo>
                  <a:lnTo>
                    <a:pt x="222948" y="111429"/>
                  </a:lnTo>
                  <a:lnTo>
                    <a:pt x="214188" y="154784"/>
                  </a:lnTo>
                  <a:lnTo>
                    <a:pt x="190298" y="190182"/>
                  </a:lnTo>
                  <a:lnTo>
                    <a:pt x="154866" y="214046"/>
                  </a:lnTo>
                  <a:lnTo>
                    <a:pt x="111480" y="222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43788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0" y="111429"/>
                  </a:moveTo>
                  <a:lnTo>
                    <a:pt x="8760" y="68044"/>
                  </a:lnTo>
                  <a:lnTo>
                    <a:pt x="32651" y="32626"/>
                  </a:lnTo>
                  <a:lnTo>
                    <a:pt x="68087" y="8752"/>
                  </a:lnTo>
                  <a:lnTo>
                    <a:pt x="111480" y="0"/>
                  </a:lnTo>
                  <a:lnTo>
                    <a:pt x="133325" y="2163"/>
                  </a:lnTo>
                  <a:lnTo>
                    <a:pt x="173315" y="18736"/>
                  </a:lnTo>
                  <a:lnTo>
                    <a:pt x="204217" y="49611"/>
                  </a:lnTo>
                  <a:lnTo>
                    <a:pt x="220784" y="89583"/>
                  </a:lnTo>
                  <a:lnTo>
                    <a:pt x="222948" y="111429"/>
                  </a:lnTo>
                  <a:lnTo>
                    <a:pt x="214188" y="154784"/>
                  </a:lnTo>
                  <a:lnTo>
                    <a:pt x="190298" y="190182"/>
                  </a:lnTo>
                  <a:lnTo>
                    <a:pt x="154866" y="214046"/>
                  </a:lnTo>
                  <a:lnTo>
                    <a:pt x="111480" y="222796"/>
                  </a:lnTo>
                  <a:lnTo>
                    <a:pt x="68087" y="214046"/>
                  </a:lnTo>
                  <a:lnTo>
                    <a:pt x="32651" y="190182"/>
                  </a:lnTo>
                  <a:lnTo>
                    <a:pt x="8760" y="154784"/>
                  </a:lnTo>
                  <a:lnTo>
                    <a:pt x="0" y="111429"/>
                  </a:lnTo>
                  <a:close/>
                </a:path>
              </a:pathLst>
            </a:custGeom>
            <a:ln w="5569">
              <a:solidFill>
                <a:srgbClr val="CBCB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390344" y="1629044"/>
            <a:ext cx="129539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223CFF"/>
                </a:solidFill>
                <a:latin typeface="Blackadder ITC"/>
                <a:cs typeface="Blackadder ITC"/>
              </a:rPr>
              <a:t>H</a:t>
            </a:r>
            <a:endParaRPr sz="1050">
              <a:latin typeface="Blackadder ITC"/>
              <a:cs typeface="Blackadder ITC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385279" y="1602447"/>
            <a:ext cx="3615690" cy="228600"/>
            <a:chOff x="385279" y="1602447"/>
            <a:chExt cx="3615690" cy="228600"/>
          </a:xfrm>
        </p:grpSpPr>
        <p:sp>
          <p:nvSpPr>
            <p:cNvPr id="51" name="object 51"/>
            <p:cNvSpPr/>
            <p:nvPr/>
          </p:nvSpPr>
          <p:spPr>
            <a:xfrm>
              <a:off x="388137" y="1658137"/>
              <a:ext cx="136525" cy="118745"/>
            </a:xfrm>
            <a:custGeom>
              <a:avLst/>
              <a:gdLst/>
              <a:ahLst/>
              <a:cxnLst/>
              <a:rect l="l" t="t" r="r" b="b"/>
              <a:pathLst>
                <a:path w="136525" h="118744">
                  <a:moveTo>
                    <a:pt x="132359" y="87515"/>
                  </a:moveTo>
                  <a:lnTo>
                    <a:pt x="133553" y="87515"/>
                  </a:lnTo>
                  <a:lnTo>
                    <a:pt x="134442" y="88061"/>
                  </a:lnTo>
                  <a:lnTo>
                    <a:pt x="135140" y="89103"/>
                  </a:lnTo>
                  <a:lnTo>
                    <a:pt x="135788" y="90195"/>
                  </a:lnTo>
                  <a:lnTo>
                    <a:pt x="136131" y="91630"/>
                  </a:lnTo>
                  <a:lnTo>
                    <a:pt x="136131" y="93471"/>
                  </a:lnTo>
                  <a:lnTo>
                    <a:pt x="136131" y="96939"/>
                  </a:lnTo>
                  <a:lnTo>
                    <a:pt x="105371" y="117881"/>
                  </a:lnTo>
                  <a:lnTo>
                    <a:pt x="96748" y="117881"/>
                  </a:lnTo>
                  <a:lnTo>
                    <a:pt x="77000" y="79184"/>
                  </a:lnTo>
                  <a:lnTo>
                    <a:pt x="77000" y="76161"/>
                  </a:lnTo>
                  <a:lnTo>
                    <a:pt x="77101" y="73126"/>
                  </a:lnTo>
                  <a:lnTo>
                    <a:pt x="77393" y="70053"/>
                  </a:lnTo>
                  <a:lnTo>
                    <a:pt x="71450" y="71145"/>
                  </a:lnTo>
                  <a:lnTo>
                    <a:pt x="64998" y="71945"/>
                  </a:lnTo>
                  <a:lnTo>
                    <a:pt x="58153" y="72440"/>
                  </a:lnTo>
                  <a:lnTo>
                    <a:pt x="53479" y="72834"/>
                  </a:lnTo>
                  <a:lnTo>
                    <a:pt x="50304" y="73126"/>
                  </a:lnTo>
                  <a:lnTo>
                    <a:pt x="48628" y="73228"/>
                  </a:lnTo>
                  <a:lnTo>
                    <a:pt x="47097" y="80390"/>
                  </a:lnTo>
                  <a:lnTo>
                    <a:pt x="35623" y="118275"/>
                  </a:lnTo>
                  <a:lnTo>
                    <a:pt x="30365" y="118275"/>
                  </a:lnTo>
                  <a:lnTo>
                    <a:pt x="24663" y="118275"/>
                  </a:lnTo>
                  <a:lnTo>
                    <a:pt x="21831" y="115696"/>
                  </a:lnTo>
                  <a:lnTo>
                    <a:pt x="21831" y="110540"/>
                  </a:lnTo>
                  <a:lnTo>
                    <a:pt x="21831" y="109346"/>
                  </a:lnTo>
                  <a:lnTo>
                    <a:pt x="22034" y="107708"/>
                  </a:lnTo>
                  <a:lnTo>
                    <a:pt x="22428" y="105575"/>
                  </a:lnTo>
                  <a:lnTo>
                    <a:pt x="24586" y="96802"/>
                  </a:lnTo>
                  <a:lnTo>
                    <a:pt x="26527" y="88719"/>
                  </a:lnTo>
                  <a:lnTo>
                    <a:pt x="28253" y="81325"/>
                  </a:lnTo>
                  <a:lnTo>
                    <a:pt x="29768" y="74625"/>
                  </a:lnTo>
                  <a:lnTo>
                    <a:pt x="23228" y="74815"/>
                  </a:lnTo>
                  <a:lnTo>
                    <a:pt x="20294" y="74815"/>
                  </a:lnTo>
                  <a:lnTo>
                    <a:pt x="18160" y="74371"/>
                  </a:lnTo>
                  <a:lnTo>
                    <a:pt x="16878" y="73431"/>
                  </a:lnTo>
                  <a:lnTo>
                    <a:pt x="15532" y="72389"/>
                  </a:lnTo>
                  <a:lnTo>
                    <a:pt x="14884" y="70650"/>
                  </a:lnTo>
                  <a:lnTo>
                    <a:pt x="14884" y="68275"/>
                  </a:lnTo>
                  <a:lnTo>
                    <a:pt x="14884" y="65392"/>
                  </a:lnTo>
                  <a:lnTo>
                    <a:pt x="15735" y="63258"/>
                  </a:lnTo>
                  <a:lnTo>
                    <a:pt x="17475" y="61925"/>
                  </a:lnTo>
                  <a:lnTo>
                    <a:pt x="19151" y="60477"/>
                  </a:lnTo>
                  <a:lnTo>
                    <a:pt x="21932" y="59689"/>
                  </a:lnTo>
                  <a:lnTo>
                    <a:pt x="25806" y="59537"/>
                  </a:lnTo>
                  <a:lnTo>
                    <a:pt x="32943" y="59143"/>
                  </a:lnTo>
                  <a:lnTo>
                    <a:pt x="34510" y="50292"/>
                  </a:lnTo>
                  <a:lnTo>
                    <a:pt x="35629" y="42579"/>
                  </a:lnTo>
                  <a:lnTo>
                    <a:pt x="36301" y="36005"/>
                  </a:lnTo>
                  <a:lnTo>
                    <a:pt x="36525" y="30568"/>
                  </a:lnTo>
                  <a:lnTo>
                    <a:pt x="36525" y="26352"/>
                  </a:lnTo>
                  <a:lnTo>
                    <a:pt x="35826" y="23520"/>
                  </a:lnTo>
                  <a:lnTo>
                    <a:pt x="34531" y="22034"/>
                  </a:lnTo>
                  <a:lnTo>
                    <a:pt x="33350" y="20446"/>
                  </a:lnTo>
                  <a:lnTo>
                    <a:pt x="31661" y="19646"/>
                  </a:lnTo>
                  <a:lnTo>
                    <a:pt x="29578" y="19646"/>
                  </a:lnTo>
                  <a:lnTo>
                    <a:pt x="7353" y="36817"/>
                  </a:lnTo>
                  <a:lnTo>
                    <a:pt x="6007" y="37515"/>
                  </a:lnTo>
                  <a:lnTo>
                    <a:pt x="4571" y="37515"/>
                  </a:lnTo>
                  <a:lnTo>
                    <a:pt x="3378" y="37515"/>
                  </a:lnTo>
                  <a:lnTo>
                    <a:pt x="2285" y="37020"/>
                  </a:lnTo>
                  <a:lnTo>
                    <a:pt x="1396" y="35928"/>
                  </a:lnTo>
                  <a:lnTo>
                    <a:pt x="507" y="34734"/>
                  </a:lnTo>
                  <a:lnTo>
                    <a:pt x="0" y="33248"/>
                  </a:lnTo>
                  <a:lnTo>
                    <a:pt x="0" y="31356"/>
                  </a:lnTo>
                  <a:lnTo>
                    <a:pt x="0" y="28575"/>
                  </a:lnTo>
                  <a:lnTo>
                    <a:pt x="18262" y="9131"/>
                  </a:lnTo>
                  <a:lnTo>
                    <a:pt x="24218" y="5562"/>
                  </a:lnTo>
                  <a:lnTo>
                    <a:pt x="30264" y="3771"/>
                  </a:lnTo>
                  <a:lnTo>
                    <a:pt x="36525" y="3771"/>
                  </a:lnTo>
                  <a:lnTo>
                    <a:pt x="42176" y="3771"/>
                  </a:lnTo>
                  <a:lnTo>
                    <a:pt x="46634" y="5765"/>
                  </a:lnTo>
                  <a:lnTo>
                    <a:pt x="49809" y="9728"/>
                  </a:lnTo>
                  <a:lnTo>
                    <a:pt x="52984" y="13703"/>
                  </a:lnTo>
                  <a:lnTo>
                    <a:pt x="54571" y="19951"/>
                  </a:lnTo>
                  <a:lnTo>
                    <a:pt x="54571" y="28384"/>
                  </a:lnTo>
                  <a:lnTo>
                    <a:pt x="54368" y="34440"/>
                  </a:lnTo>
                  <a:lnTo>
                    <a:pt x="53765" y="41449"/>
                  </a:lnTo>
                  <a:lnTo>
                    <a:pt x="52771" y="49415"/>
                  </a:lnTo>
                  <a:lnTo>
                    <a:pt x="51396" y="58343"/>
                  </a:lnTo>
                  <a:lnTo>
                    <a:pt x="64503" y="57746"/>
                  </a:lnTo>
                  <a:lnTo>
                    <a:pt x="70154" y="57505"/>
                  </a:lnTo>
                  <a:lnTo>
                    <a:pt x="75018" y="57061"/>
                  </a:lnTo>
                  <a:lnTo>
                    <a:pt x="78981" y="56362"/>
                  </a:lnTo>
                  <a:lnTo>
                    <a:pt x="80331" y="49151"/>
                  </a:lnTo>
                  <a:lnTo>
                    <a:pt x="82003" y="42186"/>
                  </a:lnTo>
                  <a:lnTo>
                    <a:pt x="98628" y="8140"/>
                  </a:lnTo>
                  <a:lnTo>
                    <a:pt x="103492" y="2730"/>
                  </a:lnTo>
                  <a:lnTo>
                    <a:pt x="109004" y="0"/>
                  </a:lnTo>
                  <a:lnTo>
                    <a:pt x="115100" y="0"/>
                  </a:lnTo>
                  <a:lnTo>
                    <a:pt x="119570" y="0"/>
                  </a:lnTo>
                  <a:lnTo>
                    <a:pt x="123088" y="1790"/>
                  </a:lnTo>
                  <a:lnTo>
                    <a:pt x="125615" y="5359"/>
                  </a:lnTo>
                  <a:lnTo>
                    <a:pt x="128244" y="8839"/>
                  </a:lnTo>
                  <a:lnTo>
                    <a:pt x="129590" y="13398"/>
                  </a:lnTo>
                  <a:lnTo>
                    <a:pt x="129590" y="19050"/>
                  </a:lnTo>
                  <a:lnTo>
                    <a:pt x="127469" y="34376"/>
                  </a:lnTo>
                  <a:lnTo>
                    <a:pt x="121105" y="47156"/>
                  </a:lnTo>
                  <a:lnTo>
                    <a:pt x="110500" y="57395"/>
                  </a:lnTo>
                  <a:lnTo>
                    <a:pt x="95656" y="65100"/>
                  </a:lnTo>
                  <a:lnTo>
                    <a:pt x="95351" y="68668"/>
                  </a:lnTo>
                  <a:lnTo>
                    <a:pt x="95249" y="72389"/>
                  </a:lnTo>
                  <a:lnTo>
                    <a:pt x="95249" y="76200"/>
                  </a:lnTo>
                  <a:lnTo>
                    <a:pt x="95249" y="85636"/>
                  </a:lnTo>
                  <a:lnTo>
                    <a:pt x="96342" y="92278"/>
                  </a:lnTo>
                  <a:lnTo>
                    <a:pt x="98628" y="96253"/>
                  </a:lnTo>
                  <a:lnTo>
                    <a:pt x="101015" y="100114"/>
                  </a:lnTo>
                  <a:lnTo>
                    <a:pt x="104279" y="102006"/>
                  </a:lnTo>
                  <a:lnTo>
                    <a:pt x="108546" y="102006"/>
                  </a:lnTo>
                  <a:lnTo>
                    <a:pt x="112128" y="102006"/>
                  </a:lnTo>
                  <a:lnTo>
                    <a:pt x="128790" y="89306"/>
                  </a:lnTo>
                  <a:lnTo>
                    <a:pt x="129832" y="88112"/>
                  </a:lnTo>
                  <a:lnTo>
                    <a:pt x="131025" y="87515"/>
                  </a:lnTo>
                  <a:lnTo>
                    <a:pt x="132359" y="87515"/>
                  </a:lnTo>
                  <a:close/>
                </a:path>
                <a:path w="136525" h="118744">
                  <a:moveTo>
                    <a:pt x="114299" y="11709"/>
                  </a:moveTo>
                  <a:lnTo>
                    <a:pt x="112420" y="11709"/>
                  </a:lnTo>
                  <a:lnTo>
                    <a:pt x="110388" y="13500"/>
                  </a:lnTo>
                  <a:lnTo>
                    <a:pt x="108153" y="17068"/>
                  </a:lnTo>
                  <a:lnTo>
                    <a:pt x="106019" y="20548"/>
                  </a:lnTo>
                  <a:lnTo>
                    <a:pt x="103987" y="25361"/>
                  </a:lnTo>
                  <a:lnTo>
                    <a:pt x="102006" y="31559"/>
                  </a:lnTo>
                  <a:lnTo>
                    <a:pt x="100025" y="37655"/>
                  </a:lnTo>
                  <a:lnTo>
                    <a:pt x="98424" y="44411"/>
                  </a:lnTo>
                  <a:lnTo>
                    <a:pt x="97243" y="51803"/>
                  </a:lnTo>
                  <a:lnTo>
                    <a:pt x="104381" y="48920"/>
                  </a:lnTo>
                  <a:lnTo>
                    <a:pt x="109588" y="44754"/>
                  </a:lnTo>
                  <a:lnTo>
                    <a:pt x="112915" y="39293"/>
                  </a:lnTo>
                  <a:lnTo>
                    <a:pt x="116344" y="33743"/>
                  </a:lnTo>
                  <a:lnTo>
                    <a:pt x="118071" y="26746"/>
                  </a:lnTo>
                  <a:lnTo>
                    <a:pt x="118071" y="18262"/>
                  </a:lnTo>
                  <a:lnTo>
                    <a:pt x="118071" y="16179"/>
                  </a:lnTo>
                  <a:lnTo>
                    <a:pt x="117729" y="14592"/>
                  </a:lnTo>
                  <a:lnTo>
                    <a:pt x="117081" y="13500"/>
                  </a:lnTo>
                  <a:lnTo>
                    <a:pt x="116395" y="12306"/>
                  </a:lnTo>
                  <a:lnTo>
                    <a:pt x="115493" y="11709"/>
                  </a:lnTo>
                  <a:lnTo>
                    <a:pt x="114299" y="11709"/>
                  </a:lnTo>
                  <a:close/>
                </a:path>
              </a:pathLst>
            </a:custGeom>
            <a:ln w="5569">
              <a:solidFill>
                <a:srgbClr val="223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774579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111467" y="222796"/>
                  </a:moveTo>
                  <a:lnTo>
                    <a:pt x="68081" y="214046"/>
                  </a:lnTo>
                  <a:lnTo>
                    <a:pt x="32650" y="190182"/>
                  </a:lnTo>
                  <a:lnTo>
                    <a:pt x="8760" y="154784"/>
                  </a:lnTo>
                  <a:lnTo>
                    <a:pt x="0" y="111429"/>
                  </a:lnTo>
                  <a:lnTo>
                    <a:pt x="8760" y="68044"/>
                  </a:lnTo>
                  <a:lnTo>
                    <a:pt x="32650" y="32626"/>
                  </a:lnTo>
                  <a:lnTo>
                    <a:pt x="68081" y="8752"/>
                  </a:lnTo>
                  <a:lnTo>
                    <a:pt x="111467" y="0"/>
                  </a:lnTo>
                  <a:lnTo>
                    <a:pt x="133314" y="2163"/>
                  </a:lnTo>
                  <a:lnTo>
                    <a:pt x="173307" y="18736"/>
                  </a:lnTo>
                  <a:lnTo>
                    <a:pt x="204212" y="49611"/>
                  </a:lnTo>
                  <a:lnTo>
                    <a:pt x="220784" y="89583"/>
                  </a:lnTo>
                  <a:lnTo>
                    <a:pt x="222948" y="111429"/>
                  </a:lnTo>
                  <a:lnTo>
                    <a:pt x="214187" y="154784"/>
                  </a:lnTo>
                  <a:lnTo>
                    <a:pt x="190296" y="190182"/>
                  </a:lnTo>
                  <a:lnTo>
                    <a:pt x="154861" y="214046"/>
                  </a:lnTo>
                  <a:lnTo>
                    <a:pt x="111467" y="222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774579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0" y="111429"/>
                  </a:moveTo>
                  <a:lnTo>
                    <a:pt x="8760" y="68044"/>
                  </a:lnTo>
                  <a:lnTo>
                    <a:pt x="32650" y="32626"/>
                  </a:lnTo>
                  <a:lnTo>
                    <a:pt x="68081" y="8752"/>
                  </a:lnTo>
                  <a:lnTo>
                    <a:pt x="111467" y="0"/>
                  </a:lnTo>
                  <a:lnTo>
                    <a:pt x="133314" y="2163"/>
                  </a:lnTo>
                  <a:lnTo>
                    <a:pt x="173307" y="18736"/>
                  </a:lnTo>
                  <a:lnTo>
                    <a:pt x="204212" y="49611"/>
                  </a:lnTo>
                  <a:lnTo>
                    <a:pt x="220784" y="89583"/>
                  </a:lnTo>
                  <a:lnTo>
                    <a:pt x="222948" y="111429"/>
                  </a:lnTo>
                  <a:lnTo>
                    <a:pt x="214187" y="154784"/>
                  </a:lnTo>
                  <a:lnTo>
                    <a:pt x="190296" y="190182"/>
                  </a:lnTo>
                  <a:lnTo>
                    <a:pt x="154861" y="214046"/>
                  </a:lnTo>
                  <a:lnTo>
                    <a:pt x="111467" y="222796"/>
                  </a:lnTo>
                  <a:lnTo>
                    <a:pt x="68081" y="214046"/>
                  </a:lnTo>
                  <a:lnTo>
                    <a:pt x="32650" y="190182"/>
                  </a:lnTo>
                  <a:lnTo>
                    <a:pt x="8760" y="154784"/>
                  </a:lnTo>
                  <a:lnTo>
                    <a:pt x="0" y="111429"/>
                  </a:lnTo>
                  <a:close/>
                </a:path>
              </a:pathLst>
            </a:custGeom>
            <a:ln w="5569">
              <a:solidFill>
                <a:srgbClr val="CBCB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3821143" y="1629044"/>
            <a:ext cx="129539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223CFF"/>
                </a:solidFill>
                <a:latin typeface="Blackadder ITC"/>
                <a:cs typeface="Blackadder ITC"/>
              </a:rPr>
              <a:t>H</a:t>
            </a:r>
            <a:endParaRPr sz="1050">
              <a:latin typeface="Blackadder ITC"/>
              <a:cs typeface="Blackadder ITC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3816121" y="1602447"/>
            <a:ext cx="3660140" cy="228600"/>
            <a:chOff x="3816121" y="1602447"/>
            <a:chExt cx="3660140" cy="228600"/>
          </a:xfrm>
        </p:grpSpPr>
        <p:sp>
          <p:nvSpPr>
            <p:cNvPr id="56" name="object 56"/>
            <p:cNvSpPr/>
            <p:nvPr/>
          </p:nvSpPr>
          <p:spPr>
            <a:xfrm>
              <a:off x="3818978" y="1658137"/>
              <a:ext cx="136525" cy="118745"/>
            </a:xfrm>
            <a:custGeom>
              <a:avLst/>
              <a:gdLst/>
              <a:ahLst/>
              <a:cxnLst/>
              <a:rect l="l" t="t" r="r" b="b"/>
              <a:pathLst>
                <a:path w="136525" h="118744">
                  <a:moveTo>
                    <a:pt x="132359" y="87515"/>
                  </a:moveTo>
                  <a:lnTo>
                    <a:pt x="133553" y="87515"/>
                  </a:lnTo>
                  <a:lnTo>
                    <a:pt x="134442" y="88061"/>
                  </a:lnTo>
                  <a:lnTo>
                    <a:pt x="135140" y="89103"/>
                  </a:lnTo>
                  <a:lnTo>
                    <a:pt x="135775" y="90195"/>
                  </a:lnTo>
                  <a:lnTo>
                    <a:pt x="136131" y="91630"/>
                  </a:lnTo>
                  <a:lnTo>
                    <a:pt x="136131" y="93471"/>
                  </a:lnTo>
                  <a:lnTo>
                    <a:pt x="136131" y="96939"/>
                  </a:lnTo>
                  <a:lnTo>
                    <a:pt x="105371" y="117881"/>
                  </a:lnTo>
                  <a:lnTo>
                    <a:pt x="96735" y="117881"/>
                  </a:lnTo>
                  <a:lnTo>
                    <a:pt x="77000" y="79184"/>
                  </a:lnTo>
                  <a:lnTo>
                    <a:pt x="77000" y="76161"/>
                  </a:lnTo>
                  <a:lnTo>
                    <a:pt x="77088" y="73126"/>
                  </a:lnTo>
                  <a:lnTo>
                    <a:pt x="77393" y="70053"/>
                  </a:lnTo>
                  <a:lnTo>
                    <a:pt x="71437" y="71145"/>
                  </a:lnTo>
                  <a:lnTo>
                    <a:pt x="64985" y="71945"/>
                  </a:lnTo>
                  <a:lnTo>
                    <a:pt x="58140" y="72440"/>
                  </a:lnTo>
                  <a:lnTo>
                    <a:pt x="53479" y="72834"/>
                  </a:lnTo>
                  <a:lnTo>
                    <a:pt x="50304" y="73126"/>
                  </a:lnTo>
                  <a:lnTo>
                    <a:pt x="48615" y="73228"/>
                  </a:lnTo>
                  <a:lnTo>
                    <a:pt x="47090" y="80390"/>
                  </a:lnTo>
                  <a:lnTo>
                    <a:pt x="35623" y="118275"/>
                  </a:lnTo>
                  <a:lnTo>
                    <a:pt x="30365" y="118275"/>
                  </a:lnTo>
                  <a:lnTo>
                    <a:pt x="24650" y="118275"/>
                  </a:lnTo>
                  <a:lnTo>
                    <a:pt x="21831" y="115696"/>
                  </a:lnTo>
                  <a:lnTo>
                    <a:pt x="21831" y="110540"/>
                  </a:lnTo>
                  <a:lnTo>
                    <a:pt x="21831" y="109346"/>
                  </a:lnTo>
                  <a:lnTo>
                    <a:pt x="22021" y="107708"/>
                  </a:lnTo>
                  <a:lnTo>
                    <a:pt x="22428" y="105575"/>
                  </a:lnTo>
                  <a:lnTo>
                    <a:pt x="24584" y="96802"/>
                  </a:lnTo>
                  <a:lnTo>
                    <a:pt x="26522" y="88719"/>
                  </a:lnTo>
                  <a:lnTo>
                    <a:pt x="28248" y="81325"/>
                  </a:lnTo>
                  <a:lnTo>
                    <a:pt x="29768" y="74625"/>
                  </a:lnTo>
                  <a:lnTo>
                    <a:pt x="23215" y="74815"/>
                  </a:lnTo>
                  <a:lnTo>
                    <a:pt x="20294" y="74815"/>
                  </a:lnTo>
                  <a:lnTo>
                    <a:pt x="18161" y="74371"/>
                  </a:lnTo>
                  <a:lnTo>
                    <a:pt x="16865" y="73431"/>
                  </a:lnTo>
                  <a:lnTo>
                    <a:pt x="15532" y="72389"/>
                  </a:lnTo>
                  <a:lnTo>
                    <a:pt x="14884" y="70650"/>
                  </a:lnTo>
                  <a:lnTo>
                    <a:pt x="14884" y="68275"/>
                  </a:lnTo>
                  <a:lnTo>
                    <a:pt x="14884" y="65392"/>
                  </a:lnTo>
                  <a:lnTo>
                    <a:pt x="15722" y="63258"/>
                  </a:lnTo>
                  <a:lnTo>
                    <a:pt x="17462" y="61925"/>
                  </a:lnTo>
                  <a:lnTo>
                    <a:pt x="19151" y="60477"/>
                  </a:lnTo>
                  <a:lnTo>
                    <a:pt x="21932" y="59689"/>
                  </a:lnTo>
                  <a:lnTo>
                    <a:pt x="25793" y="59537"/>
                  </a:lnTo>
                  <a:lnTo>
                    <a:pt x="32943" y="59143"/>
                  </a:lnTo>
                  <a:lnTo>
                    <a:pt x="34503" y="50292"/>
                  </a:lnTo>
                  <a:lnTo>
                    <a:pt x="35618" y="42579"/>
                  </a:lnTo>
                  <a:lnTo>
                    <a:pt x="36288" y="36005"/>
                  </a:lnTo>
                  <a:lnTo>
                    <a:pt x="36512" y="30568"/>
                  </a:lnTo>
                  <a:lnTo>
                    <a:pt x="36512" y="26352"/>
                  </a:lnTo>
                  <a:lnTo>
                    <a:pt x="35813" y="23520"/>
                  </a:lnTo>
                  <a:lnTo>
                    <a:pt x="34531" y="22034"/>
                  </a:lnTo>
                  <a:lnTo>
                    <a:pt x="33337" y="20446"/>
                  </a:lnTo>
                  <a:lnTo>
                    <a:pt x="31648" y="19646"/>
                  </a:lnTo>
                  <a:lnTo>
                    <a:pt x="29565" y="19646"/>
                  </a:lnTo>
                  <a:lnTo>
                    <a:pt x="7340" y="36817"/>
                  </a:lnTo>
                  <a:lnTo>
                    <a:pt x="6007" y="37515"/>
                  </a:lnTo>
                  <a:lnTo>
                    <a:pt x="4559" y="37515"/>
                  </a:lnTo>
                  <a:lnTo>
                    <a:pt x="3378" y="37515"/>
                  </a:lnTo>
                  <a:lnTo>
                    <a:pt x="2286" y="37020"/>
                  </a:lnTo>
                  <a:lnTo>
                    <a:pt x="1384" y="35928"/>
                  </a:lnTo>
                  <a:lnTo>
                    <a:pt x="495" y="34734"/>
                  </a:lnTo>
                  <a:lnTo>
                    <a:pt x="0" y="33248"/>
                  </a:lnTo>
                  <a:lnTo>
                    <a:pt x="0" y="31356"/>
                  </a:lnTo>
                  <a:lnTo>
                    <a:pt x="0" y="28575"/>
                  </a:lnTo>
                  <a:lnTo>
                    <a:pt x="18262" y="9131"/>
                  </a:lnTo>
                  <a:lnTo>
                    <a:pt x="24206" y="5562"/>
                  </a:lnTo>
                  <a:lnTo>
                    <a:pt x="30264" y="3771"/>
                  </a:lnTo>
                  <a:lnTo>
                    <a:pt x="36512" y="3771"/>
                  </a:lnTo>
                  <a:lnTo>
                    <a:pt x="42163" y="3771"/>
                  </a:lnTo>
                  <a:lnTo>
                    <a:pt x="46634" y="5765"/>
                  </a:lnTo>
                  <a:lnTo>
                    <a:pt x="49809" y="9728"/>
                  </a:lnTo>
                  <a:lnTo>
                    <a:pt x="52984" y="13703"/>
                  </a:lnTo>
                  <a:lnTo>
                    <a:pt x="54571" y="19951"/>
                  </a:lnTo>
                  <a:lnTo>
                    <a:pt x="54571" y="28384"/>
                  </a:lnTo>
                  <a:lnTo>
                    <a:pt x="54368" y="34440"/>
                  </a:lnTo>
                  <a:lnTo>
                    <a:pt x="53765" y="41449"/>
                  </a:lnTo>
                  <a:lnTo>
                    <a:pt x="52771" y="49415"/>
                  </a:lnTo>
                  <a:lnTo>
                    <a:pt x="51396" y="58343"/>
                  </a:lnTo>
                  <a:lnTo>
                    <a:pt x="64490" y="57746"/>
                  </a:lnTo>
                  <a:lnTo>
                    <a:pt x="70142" y="57505"/>
                  </a:lnTo>
                  <a:lnTo>
                    <a:pt x="75006" y="57061"/>
                  </a:lnTo>
                  <a:lnTo>
                    <a:pt x="78981" y="56362"/>
                  </a:lnTo>
                  <a:lnTo>
                    <a:pt x="80330" y="49151"/>
                  </a:lnTo>
                  <a:lnTo>
                    <a:pt x="81999" y="42186"/>
                  </a:lnTo>
                  <a:lnTo>
                    <a:pt x="98628" y="8140"/>
                  </a:lnTo>
                  <a:lnTo>
                    <a:pt x="103479" y="2730"/>
                  </a:lnTo>
                  <a:lnTo>
                    <a:pt x="108991" y="0"/>
                  </a:lnTo>
                  <a:lnTo>
                    <a:pt x="115100" y="0"/>
                  </a:lnTo>
                  <a:lnTo>
                    <a:pt x="119557" y="0"/>
                  </a:lnTo>
                  <a:lnTo>
                    <a:pt x="123075" y="1790"/>
                  </a:lnTo>
                  <a:lnTo>
                    <a:pt x="125615" y="5359"/>
                  </a:lnTo>
                  <a:lnTo>
                    <a:pt x="128244" y="8839"/>
                  </a:lnTo>
                  <a:lnTo>
                    <a:pt x="129578" y="13398"/>
                  </a:lnTo>
                  <a:lnTo>
                    <a:pt x="129578" y="19050"/>
                  </a:lnTo>
                  <a:lnTo>
                    <a:pt x="127458" y="34376"/>
                  </a:lnTo>
                  <a:lnTo>
                    <a:pt x="121097" y="47156"/>
                  </a:lnTo>
                  <a:lnTo>
                    <a:pt x="110493" y="57395"/>
                  </a:lnTo>
                  <a:lnTo>
                    <a:pt x="95643" y="65100"/>
                  </a:lnTo>
                  <a:lnTo>
                    <a:pt x="95351" y="68668"/>
                  </a:lnTo>
                  <a:lnTo>
                    <a:pt x="95250" y="72389"/>
                  </a:lnTo>
                  <a:lnTo>
                    <a:pt x="95250" y="76200"/>
                  </a:lnTo>
                  <a:lnTo>
                    <a:pt x="95250" y="85636"/>
                  </a:lnTo>
                  <a:lnTo>
                    <a:pt x="96342" y="92278"/>
                  </a:lnTo>
                  <a:lnTo>
                    <a:pt x="98628" y="96253"/>
                  </a:lnTo>
                  <a:lnTo>
                    <a:pt x="101003" y="100114"/>
                  </a:lnTo>
                  <a:lnTo>
                    <a:pt x="104279" y="102006"/>
                  </a:lnTo>
                  <a:lnTo>
                    <a:pt x="108546" y="102006"/>
                  </a:lnTo>
                  <a:lnTo>
                    <a:pt x="112115" y="102006"/>
                  </a:lnTo>
                  <a:lnTo>
                    <a:pt x="128790" y="89306"/>
                  </a:lnTo>
                  <a:lnTo>
                    <a:pt x="129832" y="88112"/>
                  </a:lnTo>
                  <a:lnTo>
                    <a:pt x="131013" y="87515"/>
                  </a:lnTo>
                  <a:lnTo>
                    <a:pt x="132359" y="87515"/>
                  </a:lnTo>
                  <a:close/>
                </a:path>
                <a:path w="136525" h="118744">
                  <a:moveTo>
                    <a:pt x="114300" y="11709"/>
                  </a:moveTo>
                  <a:lnTo>
                    <a:pt x="112420" y="11709"/>
                  </a:lnTo>
                  <a:lnTo>
                    <a:pt x="110375" y="13500"/>
                  </a:lnTo>
                  <a:lnTo>
                    <a:pt x="108153" y="17068"/>
                  </a:lnTo>
                  <a:lnTo>
                    <a:pt x="106019" y="20548"/>
                  </a:lnTo>
                  <a:lnTo>
                    <a:pt x="103987" y="25361"/>
                  </a:lnTo>
                  <a:lnTo>
                    <a:pt x="101993" y="31559"/>
                  </a:lnTo>
                  <a:lnTo>
                    <a:pt x="100012" y="37655"/>
                  </a:lnTo>
                  <a:lnTo>
                    <a:pt x="98425" y="44411"/>
                  </a:lnTo>
                  <a:lnTo>
                    <a:pt x="97231" y="51803"/>
                  </a:lnTo>
                  <a:lnTo>
                    <a:pt x="104381" y="48920"/>
                  </a:lnTo>
                  <a:lnTo>
                    <a:pt x="109588" y="44754"/>
                  </a:lnTo>
                  <a:lnTo>
                    <a:pt x="112915" y="39293"/>
                  </a:lnTo>
                  <a:lnTo>
                    <a:pt x="116332" y="33743"/>
                  </a:lnTo>
                  <a:lnTo>
                    <a:pt x="118071" y="26746"/>
                  </a:lnTo>
                  <a:lnTo>
                    <a:pt x="118071" y="18262"/>
                  </a:lnTo>
                  <a:lnTo>
                    <a:pt x="118071" y="16179"/>
                  </a:lnTo>
                  <a:lnTo>
                    <a:pt x="117728" y="14592"/>
                  </a:lnTo>
                  <a:lnTo>
                    <a:pt x="117081" y="13500"/>
                  </a:lnTo>
                  <a:lnTo>
                    <a:pt x="116382" y="12306"/>
                  </a:lnTo>
                  <a:lnTo>
                    <a:pt x="115493" y="11709"/>
                  </a:lnTo>
                  <a:lnTo>
                    <a:pt x="114300" y="11709"/>
                  </a:lnTo>
                  <a:close/>
                </a:path>
              </a:pathLst>
            </a:custGeom>
            <a:ln w="5569">
              <a:solidFill>
                <a:srgbClr val="223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249909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111480" y="222796"/>
                  </a:moveTo>
                  <a:lnTo>
                    <a:pt x="68087" y="214046"/>
                  </a:lnTo>
                  <a:lnTo>
                    <a:pt x="32651" y="190182"/>
                  </a:lnTo>
                  <a:lnTo>
                    <a:pt x="8760" y="154784"/>
                  </a:lnTo>
                  <a:lnTo>
                    <a:pt x="0" y="111429"/>
                  </a:lnTo>
                  <a:lnTo>
                    <a:pt x="8760" y="68044"/>
                  </a:lnTo>
                  <a:lnTo>
                    <a:pt x="32651" y="32626"/>
                  </a:lnTo>
                  <a:lnTo>
                    <a:pt x="68087" y="8752"/>
                  </a:lnTo>
                  <a:lnTo>
                    <a:pt x="111480" y="0"/>
                  </a:lnTo>
                  <a:lnTo>
                    <a:pt x="133332" y="2163"/>
                  </a:lnTo>
                  <a:lnTo>
                    <a:pt x="173336" y="18736"/>
                  </a:lnTo>
                  <a:lnTo>
                    <a:pt x="204239" y="49611"/>
                  </a:lnTo>
                  <a:lnTo>
                    <a:pt x="220791" y="89583"/>
                  </a:lnTo>
                  <a:lnTo>
                    <a:pt x="222948" y="111429"/>
                  </a:lnTo>
                  <a:lnTo>
                    <a:pt x="214188" y="154784"/>
                  </a:lnTo>
                  <a:lnTo>
                    <a:pt x="190298" y="190182"/>
                  </a:lnTo>
                  <a:lnTo>
                    <a:pt x="154866" y="214046"/>
                  </a:lnTo>
                  <a:lnTo>
                    <a:pt x="111480" y="222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249909" y="1605305"/>
              <a:ext cx="223520" cy="222885"/>
            </a:xfrm>
            <a:custGeom>
              <a:avLst/>
              <a:gdLst/>
              <a:ahLst/>
              <a:cxnLst/>
              <a:rect l="l" t="t" r="r" b="b"/>
              <a:pathLst>
                <a:path w="223520" h="222885">
                  <a:moveTo>
                    <a:pt x="0" y="111429"/>
                  </a:moveTo>
                  <a:lnTo>
                    <a:pt x="8760" y="68044"/>
                  </a:lnTo>
                  <a:lnTo>
                    <a:pt x="32651" y="32626"/>
                  </a:lnTo>
                  <a:lnTo>
                    <a:pt x="68087" y="8752"/>
                  </a:lnTo>
                  <a:lnTo>
                    <a:pt x="111480" y="0"/>
                  </a:lnTo>
                  <a:lnTo>
                    <a:pt x="133332" y="2163"/>
                  </a:lnTo>
                  <a:lnTo>
                    <a:pt x="173336" y="18736"/>
                  </a:lnTo>
                  <a:lnTo>
                    <a:pt x="204239" y="49611"/>
                  </a:lnTo>
                  <a:lnTo>
                    <a:pt x="220791" y="89583"/>
                  </a:lnTo>
                  <a:lnTo>
                    <a:pt x="222948" y="111429"/>
                  </a:lnTo>
                  <a:lnTo>
                    <a:pt x="214188" y="154784"/>
                  </a:lnTo>
                  <a:lnTo>
                    <a:pt x="190298" y="190182"/>
                  </a:lnTo>
                  <a:lnTo>
                    <a:pt x="154866" y="214046"/>
                  </a:lnTo>
                  <a:lnTo>
                    <a:pt x="111480" y="222796"/>
                  </a:lnTo>
                  <a:lnTo>
                    <a:pt x="68087" y="214046"/>
                  </a:lnTo>
                  <a:lnTo>
                    <a:pt x="32651" y="190182"/>
                  </a:lnTo>
                  <a:lnTo>
                    <a:pt x="8760" y="154784"/>
                  </a:lnTo>
                  <a:lnTo>
                    <a:pt x="0" y="111429"/>
                  </a:lnTo>
                  <a:close/>
                </a:path>
              </a:pathLst>
            </a:custGeom>
            <a:ln w="5569">
              <a:solidFill>
                <a:srgbClr val="CBCB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7296498" y="1629044"/>
            <a:ext cx="129539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223CFF"/>
                </a:solidFill>
                <a:latin typeface="Blackadder ITC"/>
                <a:cs typeface="Blackadder ITC"/>
              </a:rPr>
              <a:t>H</a:t>
            </a:r>
            <a:endParaRPr sz="1050">
              <a:latin typeface="Blackadder ITC"/>
              <a:cs typeface="Blackadder ITC"/>
            </a:endParaRPr>
          </a:p>
        </p:txBody>
      </p:sp>
      <p:grpSp>
        <p:nvGrpSpPr>
          <p:cNvPr id="60" name="object 60"/>
          <p:cNvGrpSpPr/>
          <p:nvPr/>
        </p:nvGrpSpPr>
        <p:grpSpPr>
          <a:xfrm>
            <a:off x="4912372" y="770737"/>
            <a:ext cx="2520950" cy="1009015"/>
            <a:chOff x="4912372" y="770737"/>
            <a:chExt cx="2520950" cy="1009015"/>
          </a:xfrm>
        </p:grpSpPr>
        <p:sp>
          <p:nvSpPr>
            <p:cNvPr id="61" name="object 61"/>
            <p:cNvSpPr/>
            <p:nvPr/>
          </p:nvSpPr>
          <p:spPr>
            <a:xfrm>
              <a:off x="7294308" y="1658137"/>
              <a:ext cx="136525" cy="118745"/>
            </a:xfrm>
            <a:custGeom>
              <a:avLst/>
              <a:gdLst/>
              <a:ahLst/>
              <a:cxnLst/>
              <a:rect l="l" t="t" r="r" b="b"/>
              <a:pathLst>
                <a:path w="136525" h="118744">
                  <a:moveTo>
                    <a:pt x="132359" y="87515"/>
                  </a:moveTo>
                  <a:lnTo>
                    <a:pt x="133553" y="87515"/>
                  </a:lnTo>
                  <a:lnTo>
                    <a:pt x="134442" y="88061"/>
                  </a:lnTo>
                  <a:lnTo>
                    <a:pt x="135140" y="89103"/>
                  </a:lnTo>
                  <a:lnTo>
                    <a:pt x="135788" y="90195"/>
                  </a:lnTo>
                  <a:lnTo>
                    <a:pt x="136131" y="91630"/>
                  </a:lnTo>
                  <a:lnTo>
                    <a:pt x="136131" y="93471"/>
                  </a:lnTo>
                  <a:lnTo>
                    <a:pt x="136131" y="96939"/>
                  </a:lnTo>
                  <a:lnTo>
                    <a:pt x="105371" y="117881"/>
                  </a:lnTo>
                  <a:lnTo>
                    <a:pt x="96748" y="117881"/>
                  </a:lnTo>
                  <a:lnTo>
                    <a:pt x="77000" y="79184"/>
                  </a:lnTo>
                  <a:lnTo>
                    <a:pt x="77000" y="76161"/>
                  </a:lnTo>
                  <a:lnTo>
                    <a:pt x="77101" y="73126"/>
                  </a:lnTo>
                  <a:lnTo>
                    <a:pt x="77393" y="70053"/>
                  </a:lnTo>
                  <a:lnTo>
                    <a:pt x="71437" y="71145"/>
                  </a:lnTo>
                  <a:lnTo>
                    <a:pt x="64998" y="71945"/>
                  </a:lnTo>
                  <a:lnTo>
                    <a:pt x="58153" y="72440"/>
                  </a:lnTo>
                  <a:lnTo>
                    <a:pt x="53479" y="72834"/>
                  </a:lnTo>
                  <a:lnTo>
                    <a:pt x="50304" y="73126"/>
                  </a:lnTo>
                  <a:lnTo>
                    <a:pt x="48628" y="73228"/>
                  </a:lnTo>
                  <a:lnTo>
                    <a:pt x="47097" y="80390"/>
                  </a:lnTo>
                  <a:lnTo>
                    <a:pt x="35623" y="118275"/>
                  </a:lnTo>
                  <a:lnTo>
                    <a:pt x="30365" y="118275"/>
                  </a:lnTo>
                  <a:lnTo>
                    <a:pt x="24663" y="118275"/>
                  </a:lnTo>
                  <a:lnTo>
                    <a:pt x="21831" y="115696"/>
                  </a:lnTo>
                  <a:lnTo>
                    <a:pt x="21831" y="110540"/>
                  </a:lnTo>
                  <a:lnTo>
                    <a:pt x="21831" y="109346"/>
                  </a:lnTo>
                  <a:lnTo>
                    <a:pt x="22034" y="107708"/>
                  </a:lnTo>
                  <a:lnTo>
                    <a:pt x="22428" y="105575"/>
                  </a:lnTo>
                  <a:lnTo>
                    <a:pt x="24586" y="96802"/>
                  </a:lnTo>
                  <a:lnTo>
                    <a:pt x="26527" y="88719"/>
                  </a:lnTo>
                  <a:lnTo>
                    <a:pt x="28253" y="81325"/>
                  </a:lnTo>
                  <a:lnTo>
                    <a:pt x="29768" y="74625"/>
                  </a:lnTo>
                  <a:lnTo>
                    <a:pt x="23228" y="74815"/>
                  </a:lnTo>
                  <a:lnTo>
                    <a:pt x="20294" y="74815"/>
                  </a:lnTo>
                  <a:lnTo>
                    <a:pt x="18160" y="74371"/>
                  </a:lnTo>
                  <a:lnTo>
                    <a:pt x="16878" y="73431"/>
                  </a:lnTo>
                  <a:lnTo>
                    <a:pt x="15532" y="72389"/>
                  </a:lnTo>
                  <a:lnTo>
                    <a:pt x="14884" y="70650"/>
                  </a:lnTo>
                  <a:lnTo>
                    <a:pt x="14884" y="68275"/>
                  </a:lnTo>
                  <a:lnTo>
                    <a:pt x="14884" y="65392"/>
                  </a:lnTo>
                  <a:lnTo>
                    <a:pt x="15735" y="63258"/>
                  </a:lnTo>
                  <a:lnTo>
                    <a:pt x="17462" y="61925"/>
                  </a:lnTo>
                  <a:lnTo>
                    <a:pt x="19151" y="60477"/>
                  </a:lnTo>
                  <a:lnTo>
                    <a:pt x="21932" y="59689"/>
                  </a:lnTo>
                  <a:lnTo>
                    <a:pt x="25806" y="59537"/>
                  </a:lnTo>
                  <a:lnTo>
                    <a:pt x="32943" y="59143"/>
                  </a:lnTo>
                  <a:lnTo>
                    <a:pt x="34508" y="50292"/>
                  </a:lnTo>
                  <a:lnTo>
                    <a:pt x="35623" y="42579"/>
                  </a:lnTo>
                  <a:lnTo>
                    <a:pt x="36290" y="36005"/>
                  </a:lnTo>
                  <a:lnTo>
                    <a:pt x="36512" y="30568"/>
                  </a:lnTo>
                  <a:lnTo>
                    <a:pt x="36512" y="26352"/>
                  </a:lnTo>
                  <a:lnTo>
                    <a:pt x="35826" y="23520"/>
                  </a:lnTo>
                  <a:lnTo>
                    <a:pt x="34531" y="22034"/>
                  </a:lnTo>
                  <a:lnTo>
                    <a:pt x="33337" y="20446"/>
                  </a:lnTo>
                  <a:lnTo>
                    <a:pt x="31661" y="19646"/>
                  </a:lnTo>
                  <a:lnTo>
                    <a:pt x="29578" y="19646"/>
                  </a:lnTo>
                  <a:lnTo>
                    <a:pt x="7353" y="36817"/>
                  </a:lnTo>
                  <a:lnTo>
                    <a:pt x="6007" y="37515"/>
                  </a:lnTo>
                  <a:lnTo>
                    <a:pt x="4572" y="37515"/>
                  </a:lnTo>
                  <a:lnTo>
                    <a:pt x="3378" y="37515"/>
                  </a:lnTo>
                  <a:lnTo>
                    <a:pt x="2285" y="37020"/>
                  </a:lnTo>
                  <a:lnTo>
                    <a:pt x="1397" y="35928"/>
                  </a:lnTo>
                  <a:lnTo>
                    <a:pt x="507" y="34734"/>
                  </a:lnTo>
                  <a:lnTo>
                    <a:pt x="0" y="33248"/>
                  </a:lnTo>
                  <a:lnTo>
                    <a:pt x="0" y="31356"/>
                  </a:lnTo>
                  <a:lnTo>
                    <a:pt x="0" y="28575"/>
                  </a:lnTo>
                  <a:lnTo>
                    <a:pt x="18262" y="9131"/>
                  </a:lnTo>
                  <a:lnTo>
                    <a:pt x="24218" y="5562"/>
                  </a:lnTo>
                  <a:lnTo>
                    <a:pt x="30264" y="3771"/>
                  </a:lnTo>
                  <a:lnTo>
                    <a:pt x="36512" y="3771"/>
                  </a:lnTo>
                  <a:lnTo>
                    <a:pt x="42176" y="3771"/>
                  </a:lnTo>
                  <a:lnTo>
                    <a:pt x="46634" y="5765"/>
                  </a:lnTo>
                  <a:lnTo>
                    <a:pt x="49809" y="9728"/>
                  </a:lnTo>
                  <a:lnTo>
                    <a:pt x="52984" y="13703"/>
                  </a:lnTo>
                  <a:lnTo>
                    <a:pt x="54571" y="19951"/>
                  </a:lnTo>
                  <a:lnTo>
                    <a:pt x="54571" y="28384"/>
                  </a:lnTo>
                  <a:lnTo>
                    <a:pt x="54368" y="34440"/>
                  </a:lnTo>
                  <a:lnTo>
                    <a:pt x="53765" y="41449"/>
                  </a:lnTo>
                  <a:lnTo>
                    <a:pt x="52771" y="49415"/>
                  </a:lnTo>
                  <a:lnTo>
                    <a:pt x="51396" y="58343"/>
                  </a:lnTo>
                  <a:lnTo>
                    <a:pt x="64503" y="57746"/>
                  </a:lnTo>
                  <a:lnTo>
                    <a:pt x="70154" y="57505"/>
                  </a:lnTo>
                  <a:lnTo>
                    <a:pt x="75018" y="57061"/>
                  </a:lnTo>
                  <a:lnTo>
                    <a:pt x="78981" y="56362"/>
                  </a:lnTo>
                  <a:lnTo>
                    <a:pt x="80331" y="49151"/>
                  </a:lnTo>
                  <a:lnTo>
                    <a:pt x="82003" y="42186"/>
                  </a:lnTo>
                  <a:lnTo>
                    <a:pt x="98628" y="8140"/>
                  </a:lnTo>
                  <a:lnTo>
                    <a:pt x="103492" y="2730"/>
                  </a:lnTo>
                  <a:lnTo>
                    <a:pt x="109004" y="0"/>
                  </a:lnTo>
                  <a:lnTo>
                    <a:pt x="115100" y="0"/>
                  </a:lnTo>
                  <a:lnTo>
                    <a:pt x="119570" y="0"/>
                  </a:lnTo>
                  <a:lnTo>
                    <a:pt x="123088" y="1790"/>
                  </a:lnTo>
                  <a:lnTo>
                    <a:pt x="125615" y="5359"/>
                  </a:lnTo>
                  <a:lnTo>
                    <a:pt x="128244" y="8839"/>
                  </a:lnTo>
                  <a:lnTo>
                    <a:pt x="129590" y="13398"/>
                  </a:lnTo>
                  <a:lnTo>
                    <a:pt x="129590" y="19050"/>
                  </a:lnTo>
                  <a:lnTo>
                    <a:pt x="127469" y="34376"/>
                  </a:lnTo>
                  <a:lnTo>
                    <a:pt x="121105" y="47156"/>
                  </a:lnTo>
                  <a:lnTo>
                    <a:pt x="110500" y="57395"/>
                  </a:lnTo>
                  <a:lnTo>
                    <a:pt x="95656" y="65100"/>
                  </a:lnTo>
                  <a:lnTo>
                    <a:pt x="95351" y="68668"/>
                  </a:lnTo>
                  <a:lnTo>
                    <a:pt x="95250" y="72389"/>
                  </a:lnTo>
                  <a:lnTo>
                    <a:pt x="95250" y="76200"/>
                  </a:lnTo>
                  <a:lnTo>
                    <a:pt x="95250" y="85636"/>
                  </a:lnTo>
                  <a:lnTo>
                    <a:pt x="96342" y="92278"/>
                  </a:lnTo>
                  <a:lnTo>
                    <a:pt x="98628" y="96253"/>
                  </a:lnTo>
                  <a:lnTo>
                    <a:pt x="101015" y="100114"/>
                  </a:lnTo>
                  <a:lnTo>
                    <a:pt x="104279" y="102006"/>
                  </a:lnTo>
                  <a:lnTo>
                    <a:pt x="108546" y="102006"/>
                  </a:lnTo>
                  <a:lnTo>
                    <a:pt x="112128" y="102006"/>
                  </a:lnTo>
                  <a:lnTo>
                    <a:pt x="128790" y="89306"/>
                  </a:lnTo>
                  <a:lnTo>
                    <a:pt x="129832" y="88112"/>
                  </a:lnTo>
                  <a:lnTo>
                    <a:pt x="131025" y="87515"/>
                  </a:lnTo>
                  <a:lnTo>
                    <a:pt x="132359" y="87515"/>
                  </a:lnTo>
                  <a:close/>
                </a:path>
                <a:path w="136525" h="118744">
                  <a:moveTo>
                    <a:pt x="114300" y="11709"/>
                  </a:moveTo>
                  <a:lnTo>
                    <a:pt x="112420" y="11709"/>
                  </a:lnTo>
                  <a:lnTo>
                    <a:pt x="110388" y="13500"/>
                  </a:lnTo>
                  <a:lnTo>
                    <a:pt x="108153" y="17068"/>
                  </a:lnTo>
                  <a:lnTo>
                    <a:pt x="106019" y="20548"/>
                  </a:lnTo>
                  <a:lnTo>
                    <a:pt x="103987" y="25361"/>
                  </a:lnTo>
                  <a:lnTo>
                    <a:pt x="102006" y="31559"/>
                  </a:lnTo>
                  <a:lnTo>
                    <a:pt x="100012" y="37655"/>
                  </a:lnTo>
                  <a:lnTo>
                    <a:pt x="98425" y="44411"/>
                  </a:lnTo>
                  <a:lnTo>
                    <a:pt x="97243" y="51803"/>
                  </a:lnTo>
                  <a:lnTo>
                    <a:pt x="104381" y="48920"/>
                  </a:lnTo>
                  <a:lnTo>
                    <a:pt x="109588" y="44754"/>
                  </a:lnTo>
                  <a:lnTo>
                    <a:pt x="112915" y="39293"/>
                  </a:lnTo>
                  <a:lnTo>
                    <a:pt x="116344" y="33743"/>
                  </a:lnTo>
                  <a:lnTo>
                    <a:pt x="118071" y="26746"/>
                  </a:lnTo>
                  <a:lnTo>
                    <a:pt x="118071" y="18262"/>
                  </a:lnTo>
                  <a:lnTo>
                    <a:pt x="118071" y="16179"/>
                  </a:lnTo>
                  <a:lnTo>
                    <a:pt x="117728" y="14592"/>
                  </a:lnTo>
                  <a:lnTo>
                    <a:pt x="117081" y="13500"/>
                  </a:lnTo>
                  <a:lnTo>
                    <a:pt x="116395" y="12306"/>
                  </a:lnTo>
                  <a:lnTo>
                    <a:pt x="115493" y="11709"/>
                  </a:lnTo>
                  <a:lnTo>
                    <a:pt x="114300" y="11709"/>
                  </a:lnTo>
                  <a:close/>
                </a:path>
              </a:pathLst>
            </a:custGeom>
            <a:ln w="5569">
              <a:solidFill>
                <a:srgbClr val="223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4912372" y="770737"/>
              <a:ext cx="868680" cy="518795"/>
            </a:xfrm>
            <a:custGeom>
              <a:avLst/>
              <a:gdLst/>
              <a:ahLst/>
              <a:cxnLst/>
              <a:rect l="l" t="t" r="r" b="b"/>
              <a:pathLst>
                <a:path w="868679" h="518794">
                  <a:moveTo>
                    <a:pt x="434327" y="518261"/>
                  </a:moveTo>
                  <a:lnTo>
                    <a:pt x="386944" y="515501"/>
                  </a:lnTo>
                  <a:lnTo>
                    <a:pt x="341053" y="507835"/>
                  </a:lnTo>
                  <a:lnTo>
                    <a:pt x="296917" y="495526"/>
                  </a:lnTo>
                  <a:lnTo>
                    <a:pt x="254800" y="478839"/>
                  </a:lnTo>
                  <a:lnTo>
                    <a:pt x="214964" y="458038"/>
                  </a:lnTo>
                  <a:lnTo>
                    <a:pt x="177674" y="433389"/>
                  </a:lnTo>
                  <a:lnTo>
                    <a:pt x="143191" y="405154"/>
                  </a:lnTo>
                  <a:lnTo>
                    <a:pt x="111780" y="373599"/>
                  </a:lnTo>
                  <a:lnTo>
                    <a:pt x="83703" y="338988"/>
                  </a:lnTo>
                  <a:lnTo>
                    <a:pt x="59223" y="301586"/>
                  </a:lnTo>
                  <a:lnTo>
                    <a:pt x="38605" y="261656"/>
                  </a:lnTo>
                  <a:lnTo>
                    <a:pt x="22110" y="219464"/>
                  </a:lnTo>
                  <a:lnTo>
                    <a:pt x="10002" y="175273"/>
                  </a:lnTo>
                  <a:lnTo>
                    <a:pt x="2544" y="129347"/>
                  </a:lnTo>
                  <a:lnTo>
                    <a:pt x="0" y="81953"/>
                  </a:lnTo>
                  <a:lnTo>
                    <a:pt x="2544" y="34565"/>
                  </a:lnTo>
                  <a:lnTo>
                    <a:pt x="8158" y="0"/>
                  </a:lnTo>
                  <a:lnTo>
                    <a:pt x="860496" y="0"/>
                  </a:lnTo>
                  <a:lnTo>
                    <a:pt x="866110" y="34565"/>
                  </a:lnTo>
                  <a:lnTo>
                    <a:pt x="868654" y="81953"/>
                  </a:lnTo>
                  <a:lnTo>
                    <a:pt x="866110" y="129347"/>
                  </a:lnTo>
                  <a:lnTo>
                    <a:pt x="858652" y="175273"/>
                  </a:lnTo>
                  <a:lnTo>
                    <a:pt x="846544" y="219464"/>
                  </a:lnTo>
                  <a:lnTo>
                    <a:pt x="830049" y="261656"/>
                  </a:lnTo>
                  <a:lnTo>
                    <a:pt x="809430" y="301586"/>
                  </a:lnTo>
                  <a:lnTo>
                    <a:pt x="784951" y="338988"/>
                  </a:lnTo>
                  <a:lnTo>
                    <a:pt x="756874" y="373599"/>
                  </a:lnTo>
                  <a:lnTo>
                    <a:pt x="725462" y="405154"/>
                  </a:lnTo>
                  <a:lnTo>
                    <a:pt x="690980" y="433389"/>
                  </a:lnTo>
                  <a:lnTo>
                    <a:pt x="653689" y="458038"/>
                  </a:lnTo>
                  <a:lnTo>
                    <a:pt x="613854" y="478839"/>
                  </a:lnTo>
                  <a:lnTo>
                    <a:pt x="571737" y="495526"/>
                  </a:lnTo>
                  <a:lnTo>
                    <a:pt x="527601" y="507835"/>
                  </a:lnTo>
                  <a:lnTo>
                    <a:pt x="481710" y="515501"/>
                  </a:lnTo>
                  <a:lnTo>
                    <a:pt x="434327" y="518261"/>
                  </a:lnTo>
                  <a:close/>
                </a:path>
              </a:pathLst>
            </a:custGeom>
            <a:solidFill>
              <a:srgbClr val="223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95899" y="902150"/>
              <a:ext cx="101600" cy="226112"/>
            </a:xfrm>
            <a:prstGeom prst="rect">
              <a:avLst/>
            </a:prstGeom>
          </p:spPr>
        </p:pic>
      </p:grpSp>
      <p:sp>
        <p:nvSpPr>
          <p:cNvPr id="64" name="object 64"/>
          <p:cNvSpPr txBox="1"/>
          <p:nvPr/>
        </p:nvSpPr>
        <p:spPr>
          <a:xfrm>
            <a:off x="675694" y="1603064"/>
            <a:ext cx="848994" cy="2387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7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8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Bella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sz="550" dirty="0">
                <a:latin typeface="Arial Unicode MS"/>
                <a:cs typeface="Arial Unicode MS"/>
              </a:rPr>
              <a:t>Tuesday</a:t>
            </a:r>
            <a:r>
              <a:rPr sz="550" spc="85" dirty="0">
                <a:latin typeface="Arial Unicode MS"/>
                <a:cs typeface="Arial Unicode MS"/>
              </a:rPr>
              <a:t> </a:t>
            </a:r>
            <a:r>
              <a:rPr sz="550" dirty="0">
                <a:latin typeface="Arial Unicode MS"/>
                <a:cs typeface="Arial Unicode MS"/>
              </a:rPr>
              <a:t>at</a:t>
            </a:r>
            <a:r>
              <a:rPr sz="550" spc="85" dirty="0">
                <a:latin typeface="Arial Unicode MS"/>
                <a:cs typeface="Arial Unicode MS"/>
              </a:rPr>
              <a:t> </a:t>
            </a:r>
            <a:r>
              <a:rPr sz="550" dirty="0">
                <a:latin typeface="Arial Unicode MS"/>
                <a:cs typeface="Arial Unicode MS"/>
              </a:rPr>
              <a:t>10.00</a:t>
            </a:r>
            <a:r>
              <a:rPr sz="550" spc="85" dirty="0">
                <a:latin typeface="Arial Unicode MS"/>
                <a:cs typeface="Arial Unicode MS"/>
              </a:rPr>
              <a:t> </a:t>
            </a:r>
            <a:r>
              <a:rPr sz="550" spc="-25" dirty="0">
                <a:latin typeface="Arial Unicode MS"/>
                <a:cs typeface="Arial Unicode MS"/>
              </a:rPr>
              <a:t>AM</a:t>
            </a:r>
            <a:endParaRPr sz="550">
              <a:latin typeface="Arial Unicode MS"/>
              <a:cs typeface="Arial Unicode MS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106493" y="1603064"/>
            <a:ext cx="848994" cy="1504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7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8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Bella</a:t>
            </a:r>
            <a:endParaRPr sz="8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106493" y="1726781"/>
            <a:ext cx="746760" cy="1149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550" dirty="0">
                <a:latin typeface="Arial Unicode MS"/>
                <a:cs typeface="Arial Unicode MS"/>
              </a:rPr>
              <a:t>Saturday</a:t>
            </a:r>
            <a:r>
              <a:rPr sz="550" spc="105" dirty="0">
                <a:latin typeface="Arial Unicode MS"/>
                <a:cs typeface="Arial Unicode MS"/>
              </a:rPr>
              <a:t> </a:t>
            </a:r>
            <a:r>
              <a:rPr sz="550" dirty="0">
                <a:latin typeface="Arial Unicode MS"/>
                <a:cs typeface="Arial Unicode MS"/>
              </a:rPr>
              <a:t>at</a:t>
            </a:r>
            <a:r>
              <a:rPr sz="550" spc="105" dirty="0">
                <a:latin typeface="Arial Unicode MS"/>
                <a:cs typeface="Arial Unicode MS"/>
              </a:rPr>
              <a:t> </a:t>
            </a:r>
            <a:r>
              <a:rPr sz="550" dirty="0">
                <a:latin typeface="Arial Unicode MS"/>
                <a:cs typeface="Arial Unicode MS"/>
              </a:rPr>
              <a:t>12.00</a:t>
            </a:r>
            <a:r>
              <a:rPr sz="550" spc="105" dirty="0">
                <a:latin typeface="Arial Unicode MS"/>
                <a:cs typeface="Arial Unicode MS"/>
              </a:rPr>
              <a:t> </a:t>
            </a:r>
            <a:r>
              <a:rPr sz="550" spc="-25" dirty="0">
                <a:latin typeface="Arial Unicode MS"/>
                <a:cs typeface="Arial Unicode MS"/>
              </a:rPr>
              <a:t>PM</a:t>
            </a:r>
            <a:endParaRPr sz="550">
              <a:latin typeface="Arial Unicode MS"/>
              <a:cs typeface="Arial Unicode MS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581848" y="1603064"/>
            <a:ext cx="848994" cy="1504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800" b="1" dirty="0">
                <a:latin typeface="Arial"/>
                <a:cs typeface="Arial"/>
              </a:rPr>
              <a:t>Hotel</a:t>
            </a:r>
            <a:r>
              <a:rPr sz="800" b="1" spc="7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Casa</a:t>
            </a:r>
            <a:r>
              <a:rPr sz="800" b="1" spc="8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Bella</a:t>
            </a:r>
            <a:endParaRPr sz="8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581848" y="1726781"/>
            <a:ext cx="840740" cy="1149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550" dirty="0">
                <a:latin typeface="Arial Unicode MS"/>
                <a:cs typeface="Arial Unicode MS"/>
              </a:rPr>
              <a:t>Wednesday</a:t>
            </a:r>
            <a:r>
              <a:rPr sz="550" spc="110" dirty="0">
                <a:latin typeface="Arial Unicode MS"/>
                <a:cs typeface="Arial Unicode MS"/>
              </a:rPr>
              <a:t> </a:t>
            </a:r>
            <a:r>
              <a:rPr sz="550" dirty="0">
                <a:latin typeface="Arial Unicode MS"/>
                <a:cs typeface="Arial Unicode MS"/>
              </a:rPr>
              <a:t>at</a:t>
            </a:r>
            <a:r>
              <a:rPr sz="550" spc="114" dirty="0">
                <a:latin typeface="Arial Unicode MS"/>
                <a:cs typeface="Arial Unicode MS"/>
              </a:rPr>
              <a:t> </a:t>
            </a:r>
            <a:r>
              <a:rPr sz="550" dirty="0">
                <a:latin typeface="Arial Unicode MS"/>
                <a:cs typeface="Arial Unicode MS"/>
              </a:rPr>
              <a:t>02.15</a:t>
            </a:r>
            <a:r>
              <a:rPr sz="550" spc="114" dirty="0">
                <a:latin typeface="Arial Unicode MS"/>
                <a:cs typeface="Arial Unicode MS"/>
              </a:rPr>
              <a:t> </a:t>
            </a:r>
            <a:r>
              <a:rPr sz="550" spc="-35" dirty="0">
                <a:latin typeface="Arial Unicode MS"/>
                <a:cs typeface="Arial Unicode MS"/>
              </a:rPr>
              <a:t>PM</a:t>
            </a:r>
            <a:endParaRPr sz="55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3162</Words>
  <Application>Microsoft Office PowerPoint</Application>
  <PresentationFormat>Custom</PresentationFormat>
  <Paragraphs>602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Arial Unicode MS</vt:lpstr>
      <vt:lpstr>Blackadder ITC</vt:lpstr>
      <vt:lpstr>Office Theme</vt:lpstr>
      <vt:lpstr>SOCIAL MEDIA POSTS: Templates for Hotels</vt:lpstr>
      <vt:lpstr>How to use these templates?</vt:lpstr>
      <vt:lpstr>Trending #Hashtags</vt:lpstr>
      <vt:lpstr>Eﬀective Tips you can use for #Hashtags</vt:lpstr>
      <vt:lpstr>Facebook &amp; Instagram Posts</vt:lpstr>
      <vt:lpstr>Festive Posts for Facebook</vt:lpstr>
      <vt:lpstr>Festive Posts for Instagram</vt:lpstr>
      <vt:lpstr>PowerPoint Presentation</vt:lpstr>
      <vt:lpstr>PowerPoint Presentation</vt:lpstr>
      <vt:lpstr>PowerPoint Presentation</vt:lpstr>
      <vt:lpstr>Exclusive Oﬀer and Service Posts for Facebook</vt:lpstr>
      <vt:lpstr>Exclusive Oﬀer &amp; Service Posts for Instagram</vt:lpstr>
      <vt:lpstr>PowerPoint Presentation</vt:lpstr>
      <vt:lpstr>PowerPoint Presentation</vt:lpstr>
      <vt:lpstr>PowerPoint Presentation</vt:lpstr>
      <vt:lpstr>Location Posts for Facebook</vt:lpstr>
      <vt:lpstr>Location Posts for Instagram</vt:lpstr>
      <vt:lpstr>PowerPoint Presentation</vt:lpstr>
      <vt:lpstr>PowerPoint Presentation</vt:lpstr>
      <vt:lpstr>PowerPoint Presentation</vt:lpstr>
      <vt:lpstr>Event Posts for Facebook</vt:lpstr>
      <vt:lpstr>Event Posts for Instagram</vt:lpstr>
      <vt:lpstr>PowerPoint Presentation</vt:lpstr>
      <vt:lpstr>PowerPoint Presentation</vt:lpstr>
      <vt:lpstr>PowerPoint Presentation</vt:lpstr>
      <vt:lpstr>Oﬀ Season Posts for Facebook</vt:lpstr>
      <vt:lpstr>Oﬀ Season Posts for Instagram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 POSTS: Templates for Hotels</dc:title>
  <dc:creator>Microsoft</dc:creator>
  <cp:lastModifiedBy>Microsoft</cp:lastModifiedBy>
  <cp:revision>1</cp:revision>
  <dcterms:created xsi:type="dcterms:W3CDTF">2021-11-04T06:40:59Z</dcterms:created>
  <dcterms:modified xsi:type="dcterms:W3CDTF">2022-09-03T10:40:03Z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2021-12-02T00:00:00Z</vt:filetime>
  </property>
  <property fmtid="{D5CDD505-2E9C-101B-9397-08002B2CF9AE}" pid="3" name="LastSaved">
    <vt:filetime>2021-12-02T00:00:00Z</vt:filetime>
  </property>
</Properties>
</file>