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5143500" type="screen16x9"/>
  <p:notesSz cx="9144000" cy="5143500"/>
  <p:embeddedFontLst>
    <p:embeddedFont>
      <p:font typeface="Tahoma" panose="020B0604030504040204" pitchFamily="34" charset="0"/>
      <p:regular r:id="rId44"/>
      <p:bold r:id="rId45"/>
    </p:embeddedFont>
    <p:embeddedFont>
      <p:font typeface="Verdana" panose="020B0604030504040204" pitchFamily="34" charset="0"/>
      <p:regular r:id="rId46"/>
      <p:bold r:id="rId47"/>
      <p:italic r:id="rId48"/>
      <p:boldItalic r:id="rId49"/>
    </p:embeddedFont>
    <p:embeddedFont>
      <p:font typeface="Lucida Sans" panose="020B0602030504020204" pitchFamily="34" charset="0"/>
      <p:regular r:id="rId50"/>
      <p:bold r:id="rId51"/>
      <p:italic r:id="rId52"/>
      <p:boldItalic r:id="rId53"/>
    </p:embeddedFont>
    <p:embeddedFont>
      <p:font typeface="Century Gothic" panose="020B0502020202020204" pitchFamily="34" charset="0"/>
      <p:regular r:id="rId54"/>
      <p:bold r:id="rId55"/>
      <p:italic r:id="rId56"/>
      <p:boldItalic r:id="rId57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1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0700" y="1653424"/>
            <a:ext cx="8102600" cy="8648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20700" y="2706191"/>
            <a:ext cx="8102600" cy="7645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48C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48C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48C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4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6293" y="521759"/>
            <a:ext cx="8431412" cy="1277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48C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3369" y="1385754"/>
            <a:ext cx="6873240" cy="2827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zeereservation.com/?utm_source=AuditReportPDF&amp;utm_medium=PDF&amp;utm_campaign=resources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zeereservation.com/features/states-report.php#1/?utm_source=AuditReportPDF&amp;utm_medium=PDF&amp;utm_campaign=resources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zeeabsolute.com/hotel-review-response-templates.php/?utm_source=AuditReportPDF&amp;utm_medium=PDF&amp;utm_campaign=resources" TargetMode="External"/><Relationship Id="rId2" Type="http://schemas.openxmlformats.org/officeDocument/2006/relationships/hyperlink" Target="https://www.ezeeabsolute.com/hotel-reputation-management.php/?utm_source=AuditReportPDF&amp;utm_medium=PDF&amp;utm_campaign=resource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zeecentrix.com/features/trip-connect.php/?utm_source=AuditReportPDF&amp;utm_medium=PDF&amp;utm_campaign=resources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zeereservation.com/features/google_hotel_ad.php/?utm_source=AuditReportPDF&amp;utm_medium=PDF&amp;utm_campaign=resources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zeeabsolute.com/social-media-post-template-hotel.php/?utm_source=AuditReportPDF&amp;utm_medium=PDF&amp;utm_campaign=resources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zeemint.com/hotel-revenue-management-consulting/?utm_source=AuditReportPDF&amp;utm_medium=PDF&amp;utm_campaign=resources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hyperlink" Target="https://www.ezeeabsolute.com/hotel-revenue-management-book.php/?utm_source=AuditReportPDF&amp;utm_medium=PDF&amp;utm_campaign=resources" TargetMode="External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is.gd/LbPXzB" TargetMode="External"/><Relationship Id="rId3" Type="http://schemas.openxmlformats.org/officeDocument/2006/relationships/image" Target="../media/image60.png"/><Relationship Id="rId7" Type="http://schemas.openxmlformats.org/officeDocument/2006/relationships/hyperlink" Target="http://ezeeabsolute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hyperlink" Target="https://is.gd/ovJ4jl" TargetMode="External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zeeabsolute.com/blog/how-to-select-the-right-otas/?utm_source=AuditReportPDF&amp;utm_medium=PDF&amp;utm_campaign=resource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zeecentrix.com/?utm_source=AuditReportPDF&amp;utm_medium=PDF&amp;utm_campaign=resources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6182" y="79981"/>
              <a:ext cx="1726339" cy="146456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20095" y="3368928"/>
              <a:ext cx="1028065" cy="1644650"/>
            </a:xfrm>
            <a:custGeom>
              <a:avLst/>
              <a:gdLst/>
              <a:ahLst/>
              <a:cxnLst/>
              <a:rect l="l" t="t" r="r" b="b"/>
              <a:pathLst>
                <a:path w="1028064" h="1644650">
                  <a:moveTo>
                    <a:pt x="39293" y="1624533"/>
                  </a:moveTo>
                  <a:lnTo>
                    <a:pt x="37947" y="1616925"/>
                  </a:lnTo>
                  <a:lnTo>
                    <a:pt x="33782" y="1610690"/>
                  </a:lnTo>
                  <a:lnTo>
                    <a:pt x="27457" y="1606461"/>
                  </a:lnTo>
                  <a:lnTo>
                    <a:pt x="19646" y="1604899"/>
                  </a:lnTo>
                  <a:lnTo>
                    <a:pt x="12039" y="1606461"/>
                  </a:lnTo>
                  <a:lnTo>
                    <a:pt x="5791" y="1610690"/>
                  </a:lnTo>
                  <a:lnTo>
                    <a:pt x="1549" y="1616925"/>
                  </a:lnTo>
                  <a:lnTo>
                    <a:pt x="0" y="1624533"/>
                  </a:lnTo>
                  <a:lnTo>
                    <a:pt x="1549" y="1632127"/>
                  </a:lnTo>
                  <a:lnTo>
                    <a:pt x="5791" y="1638376"/>
                  </a:lnTo>
                  <a:lnTo>
                    <a:pt x="12039" y="1642605"/>
                  </a:lnTo>
                  <a:lnTo>
                    <a:pt x="19646" y="1644167"/>
                  </a:lnTo>
                  <a:lnTo>
                    <a:pt x="27254" y="1642605"/>
                  </a:lnTo>
                  <a:lnTo>
                    <a:pt x="33502" y="1638376"/>
                  </a:lnTo>
                  <a:lnTo>
                    <a:pt x="37731" y="1632127"/>
                  </a:lnTo>
                  <a:lnTo>
                    <a:pt x="39293" y="1624533"/>
                  </a:lnTo>
                  <a:close/>
                </a:path>
                <a:path w="1028064" h="1644650">
                  <a:moveTo>
                    <a:pt x="39293" y="1390053"/>
                  </a:moveTo>
                  <a:lnTo>
                    <a:pt x="37947" y="1382458"/>
                  </a:lnTo>
                  <a:lnTo>
                    <a:pt x="33782" y="1376210"/>
                  </a:lnTo>
                  <a:lnTo>
                    <a:pt x="27457" y="1371981"/>
                  </a:lnTo>
                  <a:lnTo>
                    <a:pt x="19646" y="1370418"/>
                  </a:lnTo>
                  <a:lnTo>
                    <a:pt x="12039" y="1371981"/>
                  </a:lnTo>
                  <a:lnTo>
                    <a:pt x="5791" y="1376210"/>
                  </a:lnTo>
                  <a:lnTo>
                    <a:pt x="1549" y="1382458"/>
                  </a:lnTo>
                  <a:lnTo>
                    <a:pt x="0" y="1390053"/>
                  </a:lnTo>
                  <a:lnTo>
                    <a:pt x="1549" y="1397660"/>
                  </a:lnTo>
                  <a:lnTo>
                    <a:pt x="5791" y="1403896"/>
                  </a:lnTo>
                  <a:lnTo>
                    <a:pt x="12039" y="1408137"/>
                  </a:lnTo>
                  <a:lnTo>
                    <a:pt x="19646" y="1409687"/>
                  </a:lnTo>
                  <a:lnTo>
                    <a:pt x="27254" y="1408137"/>
                  </a:lnTo>
                  <a:lnTo>
                    <a:pt x="33502" y="1403896"/>
                  </a:lnTo>
                  <a:lnTo>
                    <a:pt x="37731" y="1397660"/>
                  </a:lnTo>
                  <a:lnTo>
                    <a:pt x="39293" y="1390053"/>
                  </a:lnTo>
                  <a:close/>
                </a:path>
                <a:path w="1028064" h="1644650">
                  <a:moveTo>
                    <a:pt x="39293" y="1162621"/>
                  </a:moveTo>
                  <a:lnTo>
                    <a:pt x="37782" y="1155026"/>
                  </a:lnTo>
                  <a:lnTo>
                    <a:pt x="33642" y="1148778"/>
                  </a:lnTo>
                  <a:lnTo>
                    <a:pt x="27406" y="1144549"/>
                  </a:lnTo>
                  <a:lnTo>
                    <a:pt x="19646" y="1142987"/>
                  </a:lnTo>
                  <a:lnTo>
                    <a:pt x="12039" y="1144549"/>
                  </a:lnTo>
                  <a:lnTo>
                    <a:pt x="5791" y="1148778"/>
                  </a:lnTo>
                  <a:lnTo>
                    <a:pt x="1549" y="1155026"/>
                  </a:lnTo>
                  <a:lnTo>
                    <a:pt x="0" y="1162621"/>
                  </a:lnTo>
                  <a:lnTo>
                    <a:pt x="1549" y="1170216"/>
                  </a:lnTo>
                  <a:lnTo>
                    <a:pt x="5791" y="1176464"/>
                  </a:lnTo>
                  <a:lnTo>
                    <a:pt x="12039" y="1180693"/>
                  </a:lnTo>
                  <a:lnTo>
                    <a:pt x="19646" y="1182255"/>
                  </a:lnTo>
                  <a:lnTo>
                    <a:pt x="27254" y="1180693"/>
                  </a:lnTo>
                  <a:lnTo>
                    <a:pt x="33502" y="1176464"/>
                  </a:lnTo>
                  <a:lnTo>
                    <a:pt x="37731" y="1170216"/>
                  </a:lnTo>
                  <a:lnTo>
                    <a:pt x="39293" y="1162621"/>
                  </a:lnTo>
                  <a:close/>
                </a:path>
                <a:path w="1028064" h="1644650">
                  <a:moveTo>
                    <a:pt x="39293" y="481914"/>
                  </a:moveTo>
                  <a:lnTo>
                    <a:pt x="37947" y="474319"/>
                  </a:lnTo>
                  <a:lnTo>
                    <a:pt x="33782" y="468071"/>
                  </a:lnTo>
                  <a:lnTo>
                    <a:pt x="27457" y="463842"/>
                  </a:lnTo>
                  <a:lnTo>
                    <a:pt x="19646" y="462280"/>
                  </a:lnTo>
                  <a:lnTo>
                    <a:pt x="12039" y="463842"/>
                  </a:lnTo>
                  <a:lnTo>
                    <a:pt x="5791" y="468071"/>
                  </a:lnTo>
                  <a:lnTo>
                    <a:pt x="1549" y="474319"/>
                  </a:lnTo>
                  <a:lnTo>
                    <a:pt x="0" y="481914"/>
                  </a:lnTo>
                  <a:lnTo>
                    <a:pt x="1549" y="489521"/>
                  </a:lnTo>
                  <a:lnTo>
                    <a:pt x="5791" y="495757"/>
                  </a:lnTo>
                  <a:lnTo>
                    <a:pt x="12039" y="499986"/>
                  </a:lnTo>
                  <a:lnTo>
                    <a:pt x="19646" y="501548"/>
                  </a:lnTo>
                  <a:lnTo>
                    <a:pt x="27254" y="499986"/>
                  </a:lnTo>
                  <a:lnTo>
                    <a:pt x="33502" y="495757"/>
                  </a:lnTo>
                  <a:lnTo>
                    <a:pt x="37731" y="489521"/>
                  </a:lnTo>
                  <a:lnTo>
                    <a:pt x="39293" y="481914"/>
                  </a:lnTo>
                  <a:close/>
                </a:path>
                <a:path w="1028064" h="1644650">
                  <a:moveTo>
                    <a:pt x="39293" y="247446"/>
                  </a:moveTo>
                  <a:lnTo>
                    <a:pt x="37947" y="239839"/>
                  </a:lnTo>
                  <a:lnTo>
                    <a:pt x="33782" y="233603"/>
                  </a:lnTo>
                  <a:lnTo>
                    <a:pt x="27457" y="229362"/>
                  </a:lnTo>
                  <a:lnTo>
                    <a:pt x="19646" y="227812"/>
                  </a:lnTo>
                  <a:lnTo>
                    <a:pt x="12039" y="229362"/>
                  </a:lnTo>
                  <a:lnTo>
                    <a:pt x="5791" y="233603"/>
                  </a:lnTo>
                  <a:lnTo>
                    <a:pt x="1549" y="239839"/>
                  </a:lnTo>
                  <a:lnTo>
                    <a:pt x="0" y="247446"/>
                  </a:lnTo>
                  <a:lnTo>
                    <a:pt x="1549" y="255041"/>
                  </a:lnTo>
                  <a:lnTo>
                    <a:pt x="5791" y="261289"/>
                  </a:lnTo>
                  <a:lnTo>
                    <a:pt x="12039" y="265518"/>
                  </a:lnTo>
                  <a:lnTo>
                    <a:pt x="19646" y="267081"/>
                  </a:lnTo>
                  <a:lnTo>
                    <a:pt x="27254" y="265518"/>
                  </a:lnTo>
                  <a:lnTo>
                    <a:pt x="33502" y="261289"/>
                  </a:lnTo>
                  <a:lnTo>
                    <a:pt x="37731" y="255041"/>
                  </a:lnTo>
                  <a:lnTo>
                    <a:pt x="39293" y="247446"/>
                  </a:lnTo>
                  <a:close/>
                </a:path>
                <a:path w="1028064" h="1644650">
                  <a:moveTo>
                    <a:pt x="39293" y="20002"/>
                  </a:moveTo>
                  <a:lnTo>
                    <a:pt x="37782" y="12407"/>
                  </a:lnTo>
                  <a:lnTo>
                    <a:pt x="33642" y="6159"/>
                  </a:lnTo>
                  <a:lnTo>
                    <a:pt x="27406" y="1930"/>
                  </a:lnTo>
                  <a:lnTo>
                    <a:pt x="19646" y="381"/>
                  </a:lnTo>
                  <a:lnTo>
                    <a:pt x="12039" y="1930"/>
                  </a:lnTo>
                  <a:lnTo>
                    <a:pt x="5791" y="6159"/>
                  </a:lnTo>
                  <a:lnTo>
                    <a:pt x="1549" y="12407"/>
                  </a:lnTo>
                  <a:lnTo>
                    <a:pt x="0" y="20002"/>
                  </a:lnTo>
                  <a:lnTo>
                    <a:pt x="1549" y="27609"/>
                  </a:lnTo>
                  <a:lnTo>
                    <a:pt x="5791" y="33845"/>
                  </a:lnTo>
                  <a:lnTo>
                    <a:pt x="12039" y="38087"/>
                  </a:lnTo>
                  <a:lnTo>
                    <a:pt x="19646" y="39636"/>
                  </a:lnTo>
                  <a:lnTo>
                    <a:pt x="27254" y="38087"/>
                  </a:lnTo>
                  <a:lnTo>
                    <a:pt x="33502" y="33845"/>
                  </a:lnTo>
                  <a:lnTo>
                    <a:pt x="37731" y="27609"/>
                  </a:lnTo>
                  <a:lnTo>
                    <a:pt x="39293" y="20002"/>
                  </a:lnTo>
                  <a:close/>
                </a:path>
                <a:path w="1028064" h="1644650">
                  <a:moveTo>
                    <a:pt x="39662" y="950861"/>
                  </a:moveTo>
                  <a:lnTo>
                    <a:pt x="38100" y="943267"/>
                  </a:lnTo>
                  <a:lnTo>
                    <a:pt x="33870" y="937018"/>
                  </a:lnTo>
                  <a:lnTo>
                    <a:pt x="27622" y="932789"/>
                  </a:lnTo>
                  <a:lnTo>
                    <a:pt x="20015" y="931227"/>
                  </a:lnTo>
                  <a:lnTo>
                    <a:pt x="12407" y="932789"/>
                  </a:lnTo>
                  <a:lnTo>
                    <a:pt x="6159" y="937018"/>
                  </a:lnTo>
                  <a:lnTo>
                    <a:pt x="1930" y="943267"/>
                  </a:lnTo>
                  <a:lnTo>
                    <a:pt x="368" y="950861"/>
                  </a:lnTo>
                  <a:lnTo>
                    <a:pt x="1930" y="958469"/>
                  </a:lnTo>
                  <a:lnTo>
                    <a:pt x="6159" y="964704"/>
                  </a:lnTo>
                  <a:lnTo>
                    <a:pt x="12407" y="968933"/>
                  </a:lnTo>
                  <a:lnTo>
                    <a:pt x="20015" y="970495"/>
                  </a:lnTo>
                  <a:lnTo>
                    <a:pt x="27622" y="968933"/>
                  </a:lnTo>
                  <a:lnTo>
                    <a:pt x="33870" y="964704"/>
                  </a:lnTo>
                  <a:lnTo>
                    <a:pt x="38100" y="958469"/>
                  </a:lnTo>
                  <a:lnTo>
                    <a:pt x="39662" y="950861"/>
                  </a:lnTo>
                  <a:close/>
                </a:path>
                <a:path w="1028064" h="1644650">
                  <a:moveTo>
                    <a:pt x="39662" y="709726"/>
                  </a:moveTo>
                  <a:lnTo>
                    <a:pt x="38100" y="702119"/>
                  </a:lnTo>
                  <a:lnTo>
                    <a:pt x="33870" y="695883"/>
                  </a:lnTo>
                  <a:lnTo>
                    <a:pt x="27622" y="691642"/>
                  </a:lnTo>
                  <a:lnTo>
                    <a:pt x="20015" y="690092"/>
                  </a:lnTo>
                  <a:lnTo>
                    <a:pt x="12407" y="691642"/>
                  </a:lnTo>
                  <a:lnTo>
                    <a:pt x="6159" y="695883"/>
                  </a:lnTo>
                  <a:lnTo>
                    <a:pt x="1930" y="702119"/>
                  </a:lnTo>
                  <a:lnTo>
                    <a:pt x="368" y="709726"/>
                  </a:lnTo>
                  <a:lnTo>
                    <a:pt x="1930" y="717321"/>
                  </a:lnTo>
                  <a:lnTo>
                    <a:pt x="6159" y="723569"/>
                  </a:lnTo>
                  <a:lnTo>
                    <a:pt x="12407" y="727798"/>
                  </a:lnTo>
                  <a:lnTo>
                    <a:pt x="20015" y="729361"/>
                  </a:lnTo>
                  <a:lnTo>
                    <a:pt x="27622" y="727798"/>
                  </a:lnTo>
                  <a:lnTo>
                    <a:pt x="33870" y="723569"/>
                  </a:lnTo>
                  <a:lnTo>
                    <a:pt x="38100" y="717321"/>
                  </a:lnTo>
                  <a:lnTo>
                    <a:pt x="39662" y="709726"/>
                  </a:lnTo>
                  <a:close/>
                </a:path>
                <a:path w="1028064" h="1644650">
                  <a:moveTo>
                    <a:pt x="286562" y="1624533"/>
                  </a:moveTo>
                  <a:lnTo>
                    <a:pt x="285013" y="1616925"/>
                  </a:lnTo>
                  <a:lnTo>
                    <a:pt x="280771" y="1610690"/>
                  </a:lnTo>
                  <a:lnTo>
                    <a:pt x="274523" y="1606461"/>
                  </a:lnTo>
                  <a:lnTo>
                    <a:pt x="266915" y="1604899"/>
                  </a:lnTo>
                  <a:lnTo>
                    <a:pt x="259308" y="1606461"/>
                  </a:lnTo>
                  <a:lnTo>
                    <a:pt x="253060" y="1610690"/>
                  </a:lnTo>
                  <a:lnTo>
                    <a:pt x="248831" y="1616925"/>
                  </a:lnTo>
                  <a:lnTo>
                    <a:pt x="247269" y="1624533"/>
                  </a:lnTo>
                  <a:lnTo>
                    <a:pt x="248831" y="1632127"/>
                  </a:lnTo>
                  <a:lnTo>
                    <a:pt x="253060" y="1638376"/>
                  </a:lnTo>
                  <a:lnTo>
                    <a:pt x="259308" y="1642605"/>
                  </a:lnTo>
                  <a:lnTo>
                    <a:pt x="266915" y="1644167"/>
                  </a:lnTo>
                  <a:lnTo>
                    <a:pt x="274523" y="1642605"/>
                  </a:lnTo>
                  <a:lnTo>
                    <a:pt x="280771" y="1638376"/>
                  </a:lnTo>
                  <a:lnTo>
                    <a:pt x="285013" y="1632127"/>
                  </a:lnTo>
                  <a:lnTo>
                    <a:pt x="286562" y="1624533"/>
                  </a:lnTo>
                  <a:close/>
                </a:path>
                <a:path w="1028064" h="1644650">
                  <a:moveTo>
                    <a:pt x="286562" y="1390053"/>
                  </a:moveTo>
                  <a:lnTo>
                    <a:pt x="285013" y="1382458"/>
                  </a:lnTo>
                  <a:lnTo>
                    <a:pt x="280771" y="1376210"/>
                  </a:lnTo>
                  <a:lnTo>
                    <a:pt x="274523" y="1371981"/>
                  </a:lnTo>
                  <a:lnTo>
                    <a:pt x="266915" y="1370418"/>
                  </a:lnTo>
                  <a:lnTo>
                    <a:pt x="259308" y="1371981"/>
                  </a:lnTo>
                  <a:lnTo>
                    <a:pt x="253060" y="1376210"/>
                  </a:lnTo>
                  <a:lnTo>
                    <a:pt x="248831" y="1382458"/>
                  </a:lnTo>
                  <a:lnTo>
                    <a:pt x="247269" y="1390053"/>
                  </a:lnTo>
                  <a:lnTo>
                    <a:pt x="248831" y="1397660"/>
                  </a:lnTo>
                  <a:lnTo>
                    <a:pt x="253060" y="1403896"/>
                  </a:lnTo>
                  <a:lnTo>
                    <a:pt x="259308" y="1408137"/>
                  </a:lnTo>
                  <a:lnTo>
                    <a:pt x="266915" y="1409687"/>
                  </a:lnTo>
                  <a:lnTo>
                    <a:pt x="274523" y="1408137"/>
                  </a:lnTo>
                  <a:lnTo>
                    <a:pt x="280771" y="1403896"/>
                  </a:lnTo>
                  <a:lnTo>
                    <a:pt x="285013" y="1397660"/>
                  </a:lnTo>
                  <a:lnTo>
                    <a:pt x="286562" y="1390053"/>
                  </a:lnTo>
                  <a:close/>
                </a:path>
                <a:path w="1028064" h="1644650">
                  <a:moveTo>
                    <a:pt x="286562" y="1162253"/>
                  </a:moveTo>
                  <a:lnTo>
                    <a:pt x="285013" y="1154645"/>
                  </a:lnTo>
                  <a:lnTo>
                    <a:pt x="280771" y="1148410"/>
                  </a:lnTo>
                  <a:lnTo>
                    <a:pt x="274523" y="1144181"/>
                  </a:lnTo>
                  <a:lnTo>
                    <a:pt x="266915" y="1142619"/>
                  </a:lnTo>
                  <a:lnTo>
                    <a:pt x="259308" y="1144181"/>
                  </a:lnTo>
                  <a:lnTo>
                    <a:pt x="253060" y="1148410"/>
                  </a:lnTo>
                  <a:lnTo>
                    <a:pt x="248831" y="1154645"/>
                  </a:lnTo>
                  <a:lnTo>
                    <a:pt x="247269" y="1162253"/>
                  </a:lnTo>
                  <a:lnTo>
                    <a:pt x="248831" y="1169847"/>
                  </a:lnTo>
                  <a:lnTo>
                    <a:pt x="253060" y="1176096"/>
                  </a:lnTo>
                  <a:lnTo>
                    <a:pt x="259308" y="1180325"/>
                  </a:lnTo>
                  <a:lnTo>
                    <a:pt x="266915" y="1181887"/>
                  </a:lnTo>
                  <a:lnTo>
                    <a:pt x="274523" y="1180325"/>
                  </a:lnTo>
                  <a:lnTo>
                    <a:pt x="280771" y="1176096"/>
                  </a:lnTo>
                  <a:lnTo>
                    <a:pt x="285013" y="1169847"/>
                  </a:lnTo>
                  <a:lnTo>
                    <a:pt x="286562" y="1162253"/>
                  </a:lnTo>
                  <a:close/>
                </a:path>
                <a:path w="1028064" h="1644650">
                  <a:moveTo>
                    <a:pt x="286562" y="950861"/>
                  </a:moveTo>
                  <a:lnTo>
                    <a:pt x="285216" y="943267"/>
                  </a:lnTo>
                  <a:lnTo>
                    <a:pt x="281051" y="937018"/>
                  </a:lnTo>
                  <a:lnTo>
                    <a:pt x="274726" y="932789"/>
                  </a:lnTo>
                  <a:lnTo>
                    <a:pt x="266915" y="931227"/>
                  </a:lnTo>
                  <a:lnTo>
                    <a:pt x="259308" y="932789"/>
                  </a:lnTo>
                  <a:lnTo>
                    <a:pt x="253060" y="937018"/>
                  </a:lnTo>
                  <a:lnTo>
                    <a:pt x="248831" y="943267"/>
                  </a:lnTo>
                  <a:lnTo>
                    <a:pt x="247269" y="950861"/>
                  </a:lnTo>
                  <a:lnTo>
                    <a:pt x="248831" y="958469"/>
                  </a:lnTo>
                  <a:lnTo>
                    <a:pt x="253060" y="964704"/>
                  </a:lnTo>
                  <a:lnTo>
                    <a:pt x="259308" y="968933"/>
                  </a:lnTo>
                  <a:lnTo>
                    <a:pt x="266915" y="970495"/>
                  </a:lnTo>
                  <a:lnTo>
                    <a:pt x="274523" y="968933"/>
                  </a:lnTo>
                  <a:lnTo>
                    <a:pt x="280771" y="964704"/>
                  </a:lnTo>
                  <a:lnTo>
                    <a:pt x="285013" y="958469"/>
                  </a:lnTo>
                  <a:lnTo>
                    <a:pt x="286562" y="950861"/>
                  </a:lnTo>
                  <a:close/>
                </a:path>
                <a:path w="1028064" h="1644650">
                  <a:moveTo>
                    <a:pt x="286562" y="709726"/>
                  </a:moveTo>
                  <a:lnTo>
                    <a:pt x="285064" y="702119"/>
                  </a:lnTo>
                  <a:lnTo>
                    <a:pt x="280911" y="695883"/>
                  </a:lnTo>
                  <a:lnTo>
                    <a:pt x="274675" y="691642"/>
                  </a:lnTo>
                  <a:lnTo>
                    <a:pt x="266915" y="690092"/>
                  </a:lnTo>
                  <a:lnTo>
                    <a:pt x="259308" y="691642"/>
                  </a:lnTo>
                  <a:lnTo>
                    <a:pt x="253060" y="695883"/>
                  </a:lnTo>
                  <a:lnTo>
                    <a:pt x="248831" y="702119"/>
                  </a:lnTo>
                  <a:lnTo>
                    <a:pt x="247269" y="709726"/>
                  </a:lnTo>
                  <a:lnTo>
                    <a:pt x="248831" y="717321"/>
                  </a:lnTo>
                  <a:lnTo>
                    <a:pt x="253060" y="723569"/>
                  </a:lnTo>
                  <a:lnTo>
                    <a:pt x="259308" y="727798"/>
                  </a:lnTo>
                  <a:lnTo>
                    <a:pt x="266915" y="729361"/>
                  </a:lnTo>
                  <a:lnTo>
                    <a:pt x="274523" y="727798"/>
                  </a:lnTo>
                  <a:lnTo>
                    <a:pt x="280771" y="723569"/>
                  </a:lnTo>
                  <a:lnTo>
                    <a:pt x="285013" y="717321"/>
                  </a:lnTo>
                  <a:lnTo>
                    <a:pt x="286562" y="709726"/>
                  </a:lnTo>
                  <a:close/>
                </a:path>
                <a:path w="1028064" h="1644650">
                  <a:moveTo>
                    <a:pt x="286562" y="481914"/>
                  </a:moveTo>
                  <a:lnTo>
                    <a:pt x="285013" y="474319"/>
                  </a:lnTo>
                  <a:lnTo>
                    <a:pt x="280771" y="468071"/>
                  </a:lnTo>
                  <a:lnTo>
                    <a:pt x="274523" y="463842"/>
                  </a:lnTo>
                  <a:lnTo>
                    <a:pt x="266915" y="462280"/>
                  </a:lnTo>
                  <a:lnTo>
                    <a:pt x="259308" y="463842"/>
                  </a:lnTo>
                  <a:lnTo>
                    <a:pt x="253060" y="468071"/>
                  </a:lnTo>
                  <a:lnTo>
                    <a:pt x="248831" y="474319"/>
                  </a:lnTo>
                  <a:lnTo>
                    <a:pt x="247269" y="481914"/>
                  </a:lnTo>
                  <a:lnTo>
                    <a:pt x="248831" y="489521"/>
                  </a:lnTo>
                  <a:lnTo>
                    <a:pt x="253060" y="495757"/>
                  </a:lnTo>
                  <a:lnTo>
                    <a:pt x="259308" y="499986"/>
                  </a:lnTo>
                  <a:lnTo>
                    <a:pt x="266915" y="501548"/>
                  </a:lnTo>
                  <a:lnTo>
                    <a:pt x="274523" y="499986"/>
                  </a:lnTo>
                  <a:lnTo>
                    <a:pt x="280771" y="495757"/>
                  </a:lnTo>
                  <a:lnTo>
                    <a:pt x="285013" y="489521"/>
                  </a:lnTo>
                  <a:lnTo>
                    <a:pt x="286562" y="481914"/>
                  </a:lnTo>
                  <a:close/>
                </a:path>
                <a:path w="1028064" h="1644650">
                  <a:moveTo>
                    <a:pt x="286562" y="247446"/>
                  </a:moveTo>
                  <a:lnTo>
                    <a:pt x="285013" y="239839"/>
                  </a:lnTo>
                  <a:lnTo>
                    <a:pt x="280771" y="233603"/>
                  </a:lnTo>
                  <a:lnTo>
                    <a:pt x="274523" y="229362"/>
                  </a:lnTo>
                  <a:lnTo>
                    <a:pt x="266915" y="227812"/>
                  </a:lnTo>
                  <a:lnTo>
                    <a:pt x="259308" y="229362"/>
                  </a:lnTo>
                  <a:lnTo>
                    <a:pt x="253060" y="233603"/>
                  </a:lnTo>
                  <a:lnTo>
                    <a:pt x="248831" y="239839"/>
                  </a:lnTo>
                  <a:lnTo>
                    <a:pt x="247269" y="247446"/>
                  </a:lnTo>
                  <a:lnTo>
                    <a:pt x="248831" y="255041"/>
                  </a:lnTo>
                  <a:lnTo>
                    <a:pt x="253060" y="261289"/>
                  </a:lnTo>
                  <a:lnTo>
                    <a:pt x="259308" y="265518"/>
                  </a:lnTo>
                  <a:lnTo>
                    <a:pt x="266915" y="267081"/>
                  </a:lnTo>
                  <a:lnTo>
                    <a:pt x="274523" y="265518"/>
                  </a:lnTo>
                  <a:lnTo>
                    <a:pt x="280771" y="261289"/>
                  </a:lnTo>
                  <a:lnTo>
                    <a:pt x="285013" y="255041"/>
                  </a:lnTo>
                  <a:lnTo>
                    <a:pt x="286562" y="247446"/>
                  </a:lnTo>
                  <a:close/>
                </a:path>
                <a:path w="1028064" h="1644650">
                  <a:moveTo>
                    <a:pt x="286562" y="19634"/>
                  </a:moveTo>
                  <a:lnTo>
                    <a:pt x="285013" y="12039"/>
                  </a:lnTo>
                  <a:lnTo>
                    <a:pt x="280771" y="5791"/>
                  </a:lnTo>
                  <a:lnTo>
                    <a:pt x="274523" y="1562"/>
                  </a:lnTo>
                  <a:lnTo>
                    <a:pt x="266915" y="0"/>
                  </a:lnTo>
                  <a:lnTo>
                    <a:pt x="259308" y="1562"/>
                  </a:lnTo>
                  <a:lnTo>
                    <a:pt x="253060" y="5791"/>
                  </a:lnTo>
                  <a:lnTo>
                    <a:pt x="248831" y="12039"/>
                  </a:lnTo>
                  <a:lnTo>
                    <a:pt x="247269" y="19634"/>
                  </a:lnTo>
                  <a:lnTo>
                    <a:pt x="248831" y="27241"/>
                  </a:lnTo>
                  <a:lnTo>
                    <a:pt x="253060" y="33477"/>
                  </a:lnTo>
                  <a:lnTo>
                    <a:pt x="259308" y="37706"/>
                  </a:lnTo>
                  <a:lnTo>
                    <a:pt x="266915" y="39268"/>
                  </a:lnTo>
                  <a:lnTo>
                    <a:pt x="274523" y="37706"/>
                  </a:lnTo>
                  <a:lnTo>
                    <a:pt x="280771" y="33477"/>
                  </a:lnTo>
                  <a:lnTo>
                    <a:pt x="285013" y="27241"/>
                  </a:lnTo>
                  <a:lnTo>
                    <a:pt x="286562" y="19634"/>
                  </a:lnTo>
                  <a:close/>
                </a:path>
                <a:path w="1028064" h="1644650">
                  <a:moveTo>
                    <a:pt x="533463" y="1390053"/>
                  </a:moveTo>
                  <a:lnTo>
                    <a:pt x="532117" y="1382458"/>
                  </a:lnTo>
                  <a:lnTo>
                    <a:pt x="527951" y="1376210"/>
                  </a:lnTo>
                  <a:lnTo>
                    <a:pt x="521639" y="1371981"/>
                  </a:lnTo>
                  <a:lnTo>
                    <a:pt x="513816" y="1370418"/>
                  </a:lnTo>
                  <a:lnTo>
                    <a:pt x="506209" y="1371981"/>
                  </a:lnTo>
                  <a:lnTo>
                    <a:pt x="499960" y="1376210"/>
                  </a:lnTo>
                  <a:lnTo>
                    <a:pt x="495731" y="1382458"/>
                  </a:lnTo>
                  <a:lnTo>
                    <a:pt x="494169" y="1390053"/>
                  </a:lnTo>
                  <a:lnTo>
                    <a:pt x="495731" y="1397660"/>
                  </a:lnTo>
                  <a:lnTo>
                    <a:pt x="499960" y="1403896"/>
                  </a:lnTo>
                  <a:lnTo>
                    <a:pt x="506209" y="1408137"/>
                  </a:lnTo>
                  <a:lnTo>
                    <a:pt x="513816" y="1409687"/>
                  </a:lnTo>
                  <a:lnTo>
                    <a:pt x="521423" y="1408137"/>
                  </a:lnTo>
                  <a:lnTo>
                    <a:pt x="527672" y="1403896"/>
                  </a:lnTo>
                  <a:lnTo>
                    <a:pt x="531914" y="1397660"/>
                  </a:lnTo>
                  <a:lnTo>
                    <a:pt x="533463" y="1390053"/>
                  </a:lnTo>
                  <a:close/>
                </a:path>
                <a:path w="1028064" h="1644650">
                  <a:moveTo>
                    <a:pt x="533463" y="1162253"/>
                  </a:moveTo>
                  <a:lnTo>
                    <a:pt x="531964" y="1154645"/>
                  </a:lnTo>
                  <a:lnTo>
                    <a:pt x="527812" y="1148410"/>
                  </a:lnTo>
                  <a:lnTo>
                    <a:pt x="521576" y="1144181"/>
                  </a:lnTo>
                  <a:lnTo>
                    <a:pt x="513816" y="1142619"/>
                  </a:lnTo>
                  <a:lnTo>
                    <a:pt x="506209" y="1144181"/>
                  </a:lnTo>
                  <a:lnTo>
                    <a:pt x="499960" y="1148410"/>
                  </a:lnTo>
                  <a:lnTo>
                    <a:pt x="495731" y="1154645"/>
                  </a:lnTo>
                  <a:lnTo>
                    <a:pt x="494169" y="1162253"/>
                  </a:lnTo>
                  <a:lnTo>
                    <a:pt x="495731" y="1169847"/>
                  </a:lnTo>
                  <a:lnTo>
                    <a:pt x="499960" y="1176096"/>
                  </a:lnTo>
                  <a:lnTo>
                    <a:pt x="506209" y="1180325"/>
                  </a:lnTo>
                  <a:lnTo>
                    <a:pt x="513816" y="1181887"/>
                  </a:lnTo>
                  <a:lnTo>
                    <a:pt x="521423" y="1180325"/>
                  </a:lnTo>
                  <a:lnTo>
                    <a:pt x="527672" y="1176096"/>
                  </a:lnTo>
                  <a:lnTo>
                    <a:pt x="531914" y="1169847"/>
                  </a:lnTo>
                  <a:lnTo>
                    <a:pt x="533463" y="1162253"/>
                  </a:lnTo>
                  <a:close/>
                </a:path>
                <a:path w="1028064" h="1644650">
                  <a:moveTo>
                    <a:pt x="533463" y="247446"/>
                  </a:moveTo>
                  <a:lnTo>
                    <a:pt x="532117" y="239839"/>
                  </a:lnTo>
                  <a:lnTo>
                    <a:pt x="527951" y="233603"/>
                  </a:lnTo>
                  <a:lnTo>
                    <a:pt x="521639" y="229362"/>
                  </a:lnTo>
                  <a:lnTo>
                    <a:pt x="513816" y="227812"/>
                  </a:lnTo>
                  <a:lnTo>
                    <a:pt x="506209" y="229362"/>
                  </a:lnTo>
                  <a:lnTo>
                    <a:pt x="499960" y="233603"/>
                  </a:lnTo>
                  <a:lnTo>
                    <a:pt x="495731" y="239839"/>
                  </a:lnTo>
                  <a:lnTo>
                    <a:pt x="494169" y="247446"/>
                  </a:lnTo>
                  <a:lnTo>
                    <a:pt x="495731" y="255041"/>
                  </a:lnTo>
                  <a:lnTo>
                    <a:pt x="499960" y="261289"/>
                  </a:lnTo>
                  <a:lnTo>
                    <a:pt x="506209" y="265518"/>
                  </a:lnTo>
                  <a:lnTo>
                    <a:pt x="513816" y="267081"/>
                  </a:lnTo>
                  <a:lnTo>
                    <a:pt x="521423" y="265518"/>
                  </a:lnTo>
                  <a:lnTo>
                    <a:pt x="527672" y="261289"/>
                  </a:lnTo>
                  <a:lnTo>
                    <a:pt x="531914" y="255041"/>
                  </a:lnTo>
                  <a:lnTo>
                    <a:pt x="533463" y="247446"/>
                  </a:lnTo>
                  <a:close/>
                </a:path>
                <a:path w="1028064" h="1644650">
                  <a:moveTo>
                    <a:pt x="533463" y="19634"/>
                  </a:moveTo>
                  <a:lnTo>
                    <a:pt x="531964" y="12039"/>
                  </a:lnTo>
                  <a:lnTo>
                    <a:pt x="527812" y="5791"/>
                  </a:lnTo>
                  <a:lnTo>
                    <a:pt x="521576" y="1562"/>
                  </a:lnTo>
                  <a:lnTo>
                    <a:pt x="513816" y="0"/>
                  </a:lnTo>
                  <a:lnTo>
                    <a:pt x="506209" y="1562"/>
                  </a:lnTo>
                  <a:lnTo>
                    <a:pt x="499960" y="5791"/>
                  </a:lnTo>
                  <a:lnTo>
                    <a:pt x="495731" y="12039"/>
                  </a:lnTo>
                  <a:lnTo>
                    <a:pt x="494169" y="19634"/>
                  </a:lnTo>
                  <a:lnTo>
                    <a:pt x="495731" y="27241"/>
                  </a:lnTo>
                  <a:lnTo>
                    <a:pt x="499960" y="33477"/>
                  </a:lnTo>
                  <a:lnTo>
                    <a:pt x="506209" y="37706"/>
                  </a:lnTo>
                  <a:lnTo>
                    <a:pt x="513816" y="39268"/>
                  </a:lnTo>
                  <a:lnTo>
                    <a:pt x="521423" y="37706"/>
                  </a:lnTo>
                  <a:lnTo>
                    <a:pt x="527672" y="33477"/>
                  </a:lnTo>
                  <a:lnTo>
                    <a:pt x="531914" y="27241"/>
                  </a:lnTo>
                  <a:lnTo>
                    <a:pt x="533463" y="19634"/>
                  </a:lnTo>
                  <a:close/>
                </a:path>
                <a:path w="1028064" h="1644650">
                  <a:moveTo>
                    <a:pt x="533844" y="1624533"/>
                  </a:moveTo>
                  <a:lnTo>
                    <a:pt x="532282" y="1616925"/>
                  </a:lnTo>
                  <a:lnTo>
                    <a:pt x="528040" y="1610690"/>
                  </a:lnTo>
                  <a:lnTo>
                    <a:pt x="521792" y="1606461"/>
                  </a:lnTo>
                  <a:lnTo>
                    <a:pt x="514184" y="1604899"/>
                  </a:lnTo>
                  <a:lnTo>
                    <a:pt x="506590" y="1606461"/>
                  </a:lnTo>
                  <a:lnTo>
                    <a:pt x="500329" y="1610690"/>
                  </a:lnTo>
                  <a:lnTo>
                    <a:pt x="496100" y="1616925"/>
                  </a:lnTo>
                  <a:lnTo>
                    <a:pt x="494538" y="1624533"/>
                  </a:lnTo>
                  <a:lnTo>
                    <a:pt x="496100" y="1632127"/>
                  </a:lnTo>
                  <a:lnTo>
                    <a:pt x="500329" y="1638376"/>
                  </a:lnTo>
                  <a:lnTo>
                    <a:pt x="506590" y="1642605"/>
                  </a:lnTo>
                  <a:lnTo>
                    <a:pt x="514184" y="1644167"/>
                  </a:lnTo>
                  <a:lnTo>
                    <a:pt x="521792" y="1642605"/>
                  </a:lnTo>
                  <a:lnTo>
                    <a:pt x="528040" y="1638376"/>
                  </a:lnTo>
                  <a:lnTo>
                    <a:pt x="532282" y="1632127"/>
                  </a:lnTo>
                  <a:lnTo>
                    <a:pt x="533844" y="1624533"/>
                  </a:lnTo>
                  <a:close/>
                </a:path>
                <a:path w="1028064" h="1644650">
                  <a:moveTo>
                    <a:pt x="533844" y="950861"/>
                  </a:moveTo>
                  <a:lnTo>
                    <a:pt x="532282" y="943267"/>
                  </a:lnTo>
                  <a:lnTo>
                    <a:pt x="528040" y="937018"/>
                  </a:lnTo>
                  <a:lnTo>
                    <a:pt x="521792" y="932789"/>
                  </a:lnTo>
                  <a:lnTo>
                    <a:pt x="514184" y="931227"/>
                  </a:lnTo>
                  <a:lnTo>
                    <a:pt x="506590" y="932789"/>
                  </a:lnTo>
                  <a:lnTo>
                    <a:pt x="500329" y="937018"/>
                  </a:lnTo>
                  <a:lnTo>
                    <a:pt x="496100" y="943267"/>
                  </a:lnTo>
                  <a:lnTo>
                    <a:pt x="494538" y="950861"/>
                  </a:lnTo>
                  <a:lnTo>
                    <a:pt x="496100" y="958469"/>
                  </a:lnTo>
                  <a:lnTo>
                    <a:pt x="500329" y="964704"/>
                  </a:lnTo>
                  <a:lnTo>
                    <a:pt x="506590" y="968933"/>
                  </a:lnTo>
                  <a:lnTo>
                    <a:pt x="514184" y="970495"/>
                  </a:lnTo>
                  <a:lnTo>
                    <a:pt x="521792" y="968933"/>
                  </a:lnTo>
                  <a:lnTo>
                    <a:pt x="528040" y="964704"/>
                  </a:lnTo>
                  <a:lnTo>
                    <a:pt x="532282" y="958469"/>
                  </a:lnTo>
                  <a:lnTo>
                    <a:pt x="533844" y="950861"/>
                  </a:lnTo>
                  <a:close/>
                </a:path>
                <a:path w="1028064" h="1644650">
                  <a:moveTo>
                    <a:pt x="533844" y="709726"/>
                  </a:moveTo>
                  <a:lnTo>
                    <a:pt x="532282" y="702119"/>
                  </a:lnTo>
                  <a:lnTo>
                    <a:pt x="528040" y="695883"/>
                  </a:lnTo>
                  <a:lnTo>
                    <a:pt x="521792" y="691642"/>
                  </a:lnTo>
                  <a:lnTo>
                    <a:pt x="514184" y="690092"/>
                  </a:lnTo>
                  <a:lnTo>
                    <a:pt x="506590" y="691642"/>
                  </a:lnTo>
                  <a:lnTo>
                    <a:pt x="500329" y="695883"/>
                  </a:lnTo>
                  <a:lnTo>
                    <a:pt x="496100" y="702119"/>
                  </a:lnTo>
                  <a:lnTo>
                    <a:pt x="494538" y="709726"/>
                  </a:lnTo>
                  <a:lnTo>
                    <a:pt x="496100" y="717321"/>
                  </a:lnTo>
                  <a:lnTo>
                    <a:pt x="500329" y="723569"/>
                  </a:lnTo>
                  <a:lnTo>
                    <a:pt x="506590" y="727798"/>
                  </a:lnTo>
                  <a:lnTo>
                    <a:pt x="514184" y="729361"/>
                  </a:lnTo>
                  <a:lnTo>
                    <a:pt x="521792" y="727798"/>
                  </a:lnTo>
                  <a:lnTo>
                    <a:pt x="528040" y="723569"/>
                  </a:lnTo>
                  <a:lnTo>
                    <a:pt x="532282" y="717321"/>
                  </a:lnTo>
                  <a:lnTo>
                    <a:pt x="533844" y="709726"/>
                  </a:lnTo>
                  <a:close/>
                </a:path>
                <a:path w="1028064" h="1644650">
                  <a:moveTo>
                    <a:pt x="533844" y="481914"/>
                  </a:moveTo>
                  <a:lnTo>
                    <a:pt x="532282" y="474319"/>
                  </a:lnTo>
                  <a:lnTo>
                    <a:pt x="528040" y="468071"/>
                  </a:lnTo>
                  <a:lnTo>
                    <a:pt x="521792" y="463842"/>
                  </a:lnTo>
                  <a:lnTo>
                    <a:pt x="514184" y="462280"/>
                  </a:lnTo>
                  <a:lnTo>
                    <a:pt x="506590" y="463842"/>
                  </a:lnTo>
                  <a:lnTo>
                    <a:pt x="500329" y="468071"/>
                  </a:lnTo>
                  <a:lnTo>
                    <a:pt x="496100" y="474319"/>
                  </a:lnTo>
                  <a:lnTo>
                    <a:pt x="494538" y="481914"/>
                  </a:lnTo>
                  <a:lnTo>
                    <a:pt x="496100" y="489521"/>
                  </a:lnTo>
                  <a:lnTo>
                    <a:pt x="500329" y="495757"/>
                  </a:lnTo>
                  <a:lnTo>
                    <a:pt x="506590" y="499986"/>
                  </a:lnTo>
                  <a:lnTo>
                    <a:pt x="514184" y="501548"/>
                  </a:lnTo>
                  <a:lnTo>
                    <a:pt x="521792" y="499986"/>
                  </a:lnTo>
                  <a:lnTo>
                    <a:pt x="528040" y="495757"/>
                  </a:lnTo>
                  <a:lnTo>
                    <a:pt x="532282" y="489521"/>
                  </a:lnTo>
                  <a:lnTo>
                    <a:pt x="533844" y="481914"/>
                  </a:lnTo>
                  <a:close/>
                </a:path>
                <a:path w="1028064" h="1644650">
                  <a:moveTo>
                    <a:pt x="780745" y="1624533"/>
                  </a:moveTo>
                  <a:lnTo>
                    <a:pt x="779233" y="1616925"/>
                  </a:lnTo>
                  <a:lnTo>
                    <a:pt x="775081" y="1610690"/>
                  </a:lnTo>
                  <a:lnTo>
                    <a:pt x="768858" y="1606461"/>
                  </a:lnTo>
                  <a:lnTo>
                    <a:pt x="761098" y="1604899"/>
                  </a:lnTo>
                  <a:lnTo>
                    <a:pt x="753491" y="1606461"/>
                  </a:lnTo>
                  <a:lnTo>
                    <a:pt x="747242" y="1610690"/>
                  </a:lnTo>
                  <a:lnTo>
                    <a:pt x="743000" y="1616925"/>
                  </a:lnTo>
                  <a:lnTo>
                    <a:pt x="741438" y="1624533"/>
                  </a:lnTo>
                  <a:lnTo>
                    <a:pt x="743000" y="1632127"/>
                  </a:lnTo>
                  <a:lnTo>
                    <a:pt x="747242" y="1638376"/>
                  </a:lnTo>
                  <a:lnTo>
                    <a:pt x="753491" y="1642605"/>
                  </a:lnTo>
                  <a:lnTo>
                    <a:pt x="761098" y="1644167"/>
                  </a:lnTo>
                  <a:lnTo>
                    <a:pt x="768692" y="1642605"/>
                  </a:lnTo>
                  <a:lnTo>
                    <a:pt x="774954" y="1638376"/>
                  </a:lnTo>
                  <a:lnTo>
                    <a:pt x="779183" y="1632127"/>
                  </a:lnTo>
                  <a:lnTo>
                    <a:pt x="780745" y="1624533"/>
                  </a:lnTo>
                  <a:close/>
                </a:path>
                <a:path w="1028064" h="1644650">
                  <a:moveTo>
                    <a:pt x="780745" y="1390053"/>
                  </a:moveTo>
                  <a:lnTo>
                    <a:pt x="779233" y="1382458"/>
                  </a:lnTo>
                  <a:lnTo>
                    <a:pt x="775081" y="1376210"/>
                  </a:lnTo>
                  <a:lnTo>
                    <a:pt x="768858" y="1371981"/>
                  </a:lnTo>
                  <a:lnTo>
                    <a:pt x="761098" y="1370418"/>
                  </a:lnTo>
                  <a:lnTo>
                    <a:pt x="753491" y="1371981"/>
                  </a:lnTo>
                  <a:lnTo>
                    <a:pt x="747242" y="1376210"/>
                  </a:lnTo>
                  <a:lnTo>
                    <a:pt x="743000" y="1382458"/>
                  </a:lnTo>
                  <a:lnTo>
                    <a:pt x="741438" y="1390053"/>
                  </a:lnTo>
                  <a:lnTo>
                    <a:pt x="743000" y="1397660"/>
                  </a:lnTo>
                  <a:lnTo>
                    <a:pt x="747242" y="1403896"/>
                  </a:lnTo>
                  <a:lnTo>
                    <a:pt x="753491" y="1408137"/>
                  </a:lnTo>
                  <a:lnTo>
                    <a:pt x="761098" y="1409687"/>
                  </a:lnTo>
                  <a:lnTo>
                    <a:pt x="768692" y="1408137"/>
                  </a:lnTo>
                  <a:lnTo>
                    <a:pt x="774954" y="1403896"/>
                  </a:lnTo>
                  <a:lnTo>
                    <a:pt x="779183" y="1397660"/>
                  </a:lnTo>
                  <a:lnTo>
                    <a:pt x="780745" y="1390053"/>
                  </a:lnTo>
                  <a:close/>
                </a:path>
                <a:path w="1028064" h="1644650">
                  <a:moveTo>
                    <a:pt x="780745" y="1162253"/>
                  </a:moveTo>
                  <a:lnTo>
                    <a:pt x="779183" y="1154645"/>
                  </a:lnTo>
                  <a:lnTo>
                    <a:pt x="774954" y="1148410"/>
                  </a:lnTo>
                  <a:lnTo>
                    <a:pt x="768692" y="1144181"/>
                  </a:lnTo>
                  <a:lnTo>
                    <a:pt x="761098" y="1142619"/>
                  </a:lnTo>
                  <a:lnTo>
                    <a:pt x="753491" y="1144181"/>
                  </a:lnTo>
                  <a:lnTo>
                    <a:pt x="747242" y="1148410"/>
                  </a:lnTo>
                  <a:lnTo>
                    <a:pt x="743000" y="1154645"/>
                  </a:lnTo>
                  <a:lnTo>
                    <a:pt x="741438" y="1162253"/>
                  </a:lnTo>
                  <a:lnTo>
                    <a:pt x="743000" y="1169847"/>
                  </a:lnTo>
                  <a:lnTo>
                    <a:pt x="747242" y="1176096"/>
                  </a:lnTo>
                  <a:lnTo>
                    <a:pt x="753491" y="1180325"/>
                  </a:lnTo>
                  <a:lnTo>
                    <a:pt x="761098" y="1181887"/>
                  </a:lnTo>
                  <a:lnTo>
                    <a:pt x="768692" y="1180325"/>
                  </a:lnTo>
                  <a:lnTo>
                    <a:pt x="774954" y="1176096"/>
                  </a:lnTo>
                  <a:lnTo>
                    <a:pt x="779183" y="1169847"/>
                  </a:lnTo>
                  <a:lnTo>
                    <a:pt x="780745" y="1162253"/>
                  </a:lnTo>
                  <a:close/>
                </a:path>
                <a:path w="1028064" h="1644650">
                  <a:moveTo>
                    <a:pt x="780745" y="950861"/>
                  </a:moveTo>
                  <a:lnTo>
                    <a:pt x="779386" y="943267"/>
                  </a:lnTo>
                  <a:lnTo>
                    <a:pt x="775220" y="937018"/>
                  </a:lnTo>
                  <a:lnTo>
                    <a:pt x="768908" y="932789"/>
                  </a:lnTo>
                  <a:lnTo>
                    <a:pt x="761098" y="931227"/>
                  </a:lnTo>
                  <a:lnTo>
                    <a:pt x="753491" y="932789"/>
                  </a:lnTo>
                  <a:lnTo>
                    <a:pt x="747242" y="937018"/>
                  </a:lnTo>
                  <a:lnTo>
                    <a:pt x="743000" y="943267"/>
                  </a:lnTo>
                  <a:lnTo>
                    <a:pt x="741438" y="950861"/>
                  </a:lnTo>
                  <a:lnTo>
                    <a:pt x="743000" y="958469"/>
                  </a:lnTo>
                  <a:lnTo>
                    <a:pt x="747242" y="964704"/>
                  </a:lnTo>
                  <a:lnTo>
                    <a:pt x="753491" y="968933"/>
                  </a:lnTo>
                  <a:lnTo>
                    <a:pt x="761098" y="970495"/>
                  </a:lnTo>
                  <a:lnTo>
                    <a:pt x="768692" y="968933"/>
                  </a:lnTo>
                  <a:lnTo>
                    <a:pt x="774954" y="964704"/>
                  </a:lnTo>
                  <a:lnTo>
                    <a:pt x="779183" y="958469"/>
                  </a:lnTo>
                  <a:lnTo>
                    <a:pt x="780745" y="950861"/>
                  </a:lnTo>
                  <a:close/>
                </a:path>
                <a:path w="1028064" h="1644650">
                  <a:moveTo>
                    <a:pt x="780745" y="709726"/>
                  </a:moveTo>
                  <a:lnTo>
                    <a:pt x="779386" y="702119"/>
                  </a:lnTo>
                  <a:lnTo>
                    <a:pt x="775220" y="695883"/>
                  </a:lnTo>
                  <a:lnTo>
                    <a:pt x="768908" y="691642"/>
                  </a:lnTo>
                  <a:lnTo>
                    <a:pt x="761098" y="690092"/>
                  </a:lnTo>
                  <a:lnTo>
                    <a:pt x="753491" y="691642"/>
                  </a:lnTo>
                  <a:lnTo>
                    <a:pt x="747242" y="695883"/>
                  </a:lnTo>
                  <a:lnTo>
                    <a:pt x="743000" y="702119"/>
                  </a:lnTo>
                  <a:lnTo>
                    <a:pt x="741438" y="709726"/>
                  </a:lnTo>
                  <a:lnTo>
                    <a:pt x="743000" y="717321"/>
                  </a:lnTo>
                  <a:lnTo>
                    <a:pt x="747242" y="723569"/>
                  </a:lnTo>
                  <a:lnTo>
                    <a:pt x="753491" y="727798"/>
                  </a:lnTo>
                  <a:lnTo>
                    <a:pt x="761098" y="729361"/>
                  </a:lnTo>
                  <a:lnTo>
                    <a:pt x="768692" y="727798"/>
                  </a:lnTo>
                  <a:lnTo>
                    <a:pt x="774954" y="723569"/>
                  </a:lnTo>
                  <a:lnTo>
                    <a:pt x="779183" y="717321"/>
                  </a:lnTo>
                  <a:lnTo>
                    <a:pt x="780745" y="709726"/>
                  </a:lnTo>
                  <a:close/>
                </a:path>
                <a:path w="1028064" h="1644650">
                  <a:moveTo>
                    <a:pt x="780745" y="481914"/>
                  </a:moveTo>
                  <a:lnTo>
                    <a:pt x="779233" y="474319"/>
                  </a:lnTo>
                  <a:lnTo>
                    <a:pt x="775081" y="468071"/>
                  </a:lnTo>
                  <a:lnTo>
                    <a:pt x="768858" y="463842"/>
                  </a:lnTo>
                  <a:lnTo>
                    <a:pt x="761098" y="462280"/>
                  </a:lnTo>
                  <a:lnTo>
                    <a:pt x="753491" y="463842"/>
                  </a:lnTo>
                  <a:lnTo>
                    <a:pt x="747242" y="468071"/>
                  </a:lnTo>
                  <a:lnTo>
                    <a:pt x="743000" y="474319"/>
                  </a:lnTo>
                  <a:lnTo>
                    <a:pt x="741438" y="481914"/>
                  </a:lnTo>
                  <a:lnTo>
                    <a:pt x="743000" y="489521"/>
                  </a:lnTo>
                  <a:lnTo>
                    <a:pt x="747242" y="495757"/>
                  </a:lnTo>
                  <a:lnTo>
                    <a:pt x="753491" y="499986"/>
                  </a:lnTo>
                  <a:lnTo>
                    <a:pt x="761098" y="501548"/>
                  </a:lnTo>
                  <a:lnTo>
                    <a:pt x="768692" y="499986"/>
                  </a:lnTo>
                  <a:lnTo>
                    <a:pt x="774954" y="495757"/>
                  </a:lnTo>
                  <a:lnTo>
                    <a:pt x="779183" y="489521"/>
                  </a:lnTo>
                  <a:lnTo>
                    <a:pt x="780745" y="481914"/>
                  </a:lnTo>
                  <a:close/>
                </a:path>
                <a:path w="1028064" h="1644650">
                  <a:moveTo>
                    <a:pt x="780745" y="247446"/>
                  </a:moveTo>
                  <a:lnTo>
                    <a:pt x="779233" y="239839"/>
                  </a:lnTo>
                  <a:lnTo>
                    <a:pt x="775081" y="233603"/>
                  </a:lnTo>
                  <a:lnTo>
                    <a:pt x="768858" y="229362"/>
                  </a:lnTo>
                  <a:lnTo>
                    <a:pt x="761098" y="227812"/>
                  </a:lnTo>
                  <a:lnTo>
                    <a:pt x="753491" y="229362"/>
                  </a:lnTo>
                  <a:lnTo>
                    <a:pt x="747242" y="233603"/>
                  </a:lnTo>
                  <a:lnTo>
                    <a:pt x="743000" y="239839"/>
                  </a:lnTo>
                  <a:lnTo>
                    <a:pt x="741438" y="247446"/>
                  </a:lnTo>
                  <a:lnTo>
                    <a:pt x="743000" y="255041"/>
                  </a:lnTo>
                  <a:lnTo>
                    <a:pt x="747242" y="261289"/>
                  </a:lnTo>
                  <a:lnTo>
                    <a:pt x="753491" y="265518"/>
                  </a:lnTo>
                  <a:lnTo>
                    <a:pt x="761098" y="267081"/>
                  </a:lnTo>
                  <a:lnTo>
                    <a:pt x="768692" y="265518"/>
                  </a:lnTo>
                  <a:lnTo>
                    <a:pt x="774954" y="261289"/>
                  </a:lnTo>
                  <a:lnTo>
                    <a:pt x="779183" y="255041"/>
                  </a:lnTo>
                  <a:lnTo>
                    <a:pt x="780745" y="247446"/>
                  </a:lnTo>
                  <a:close/>
                </a:path>
                <a:path w="1028064" h="1644650">
                  <a:moveTo>
                    <a:pt x="780745" y="19634"/>
                  </a:moveTo>
                  <a:lnTo>
                    <a:pt x="779183" y="12039"/>
                  </a:lnTo>
                  <a:lnTo>
                    <a:pt x="774954" y="5791"/>
                  </a:lnTo>
                  <a:lnTo>
                    <a:pt x="768692" y="1562"/>
                  </a:lnTo>
                  <a:lnTo>
                    <a:pt x="761098" y="0"/>
                  </a:lnTo>
                  <a:lnTo>
                    <a:pt x="753491" y="1562"/>
                  </a:lnTo>
                  <a:lnTo>
                    <a:pt x="747242" y="5791"/>
                  </a:lnTo>
                  <a:lnTo>
                    <a:pt x="743000" y="12039"/>
                  </a:lnTo>
                  <a:lnTo>
                    <a:pt x="741438" y="19634"/>
                  </a:lnTo>
                  <a:lnTo>
                    <a:pt x="743000" y="27241"/>
                  </a:lnTo>
                  <a:lnTo>
                    <a:pt x="747242" y="33477"/>
                  </a:lnTo>
                  <a:lnTo>
                    <a:pt x="753491" y="37706"/>
                  </a:lnTo>
                  <a:lnTo>
                    <a:pt x="761098" y="39268"/>
                  </a:lnTo>
                  <a:lnTo>
                    <a:pt x="768692" y="37706"/>
                  </a:lnTo>
                  <a:lnTo>
                    <a:pt x="774954" y="33477"/>
                  </a:lnTo>
                  <a:lnTo>
                    <a:pt x="779183" y="27241"/>
                  </a:lnTo>
                  <a:lnTo>
                    <a:pt x="780745" y="19634"/>
                  </a:lnTo>
                  <a:close/>
                </a:path>
                <a:path w="1028064" h="1644650">
                  <a:moveTo>
                    <a:pt x="1027645" y="1162621"/>
                  </a:moveTo>
                  <a:lnTo>
                    <a:pt x="1026083" y="1155026"/>
                  </a:lnTo>
                  <a:lnTo>
                    <a:pt x="1021854" y="1148778"/>
                  </a:lnTo>
                  <a:lnTo>
                    <a:pt x="1015606" y="1144549"/>
                  </a:lnTo>
                  <a:lnTo>
                    <a:pt x="1007999" y="1142987"/>
                  </a:lnTo>
                  <a:lnTo>
                    <a:pt x="1000391" y="1144549"/>
                  </a:lnTo>
                  <a:lnTo>
                    <a:pt x="994143" y="1148778"/>
                  </a:lnTo>
                  <a:lnTo>
                    <a:pt x="989901" y="1155026"/>
                  </a:lnTo>
                  <a:lnTo>
                    <a:pt x="988352" y="1162621"/>
                  </a:lnTo>
                  <a:lnTo>
                    <a:pt x="989901" y="1170216"/>
                  </a:lnTo>
                  <a:lnTo>
                    <a:pt x="994143" y="1176464"/>
                  </a:lnTo>
                  <a:lnTo>
                    <a:pt x="1000391" y="1180693"/>
                  </a:lnTo>
                  <a:lnTo>
                    <a:pt x="1007999" y="1182255"/>
                  </a:lnTo>
                  <a:lnTo>
                    <a:pt x="1015606" y="1180693"/>
                  </a:lnTo>
                  <a:lnTo>
                    <a:pt x="1021854" y="1176464"/>
                  </a:lnTo>
                  <a:lnTo>
                    <a:pt x="1026083" y="1170216"/>
                  </a:lnTo>
                  <a:lnTo>
                    <a:pt x="1027645" y="1162621"/>
                  </a:lnTo>
                  <a:close/>
                </a:path>
                <a:path w="1028064" h="1644650">
                  <a:moveTo>
                    <a:pt x="1027645" y="20002"/>
                  </a:moveTo>
                  <a:lnTo>
                    <a:pt x="1026083" y="12407"/>
                  </a:lnTo>
                  <a:lnTo>
                    <a:pt x="1021854" y="6159"/>
                  </a:lnTo>
                  <a:lnTo>
                    <a:pt x="1015606" y="1930"/>
                  </a:lnTo>
                  <a:lnTo>
                    <a:pt x="1007999" y="381"/>
                  </a:lnTo>
                  <a:lnTo>
                    <a:pt x="1000391" y="1930"/>
                  </a:lnTo>
                  <a:lnTo>
                    <a:pt x="994143" y="6159"/>
                  </a:lnTo>
                  <a:lnTo>
                    <a:pt x="989901" y="12407"/>
                  </a:lnTo>
                  <a:lnTo>
                    <a:pt x="988352" y="20002"/>
                  </a:lnTo>
                  <a:lnTo>
                    <a:pt x="989901" y="27609"/>
                  </a:lnTo>
                  <a:lnTo>
                    <a:pt x="994143" y="33845"/>
                  </a:lnTo>
                  <a:lnTo>
                    <a:pt x="1000391" y="38087"/>
                  </a:lnTo>
                  <a:lnTo>
                    <a:pt x="1007999" y="39636"/>
                  </a:lnTo>
                  <a:lnTo>
                    <a:pt x="1015606" y="38087"/>
                  </a:lnTo>
                  <a:lnTo>
                    <a:pt x="1021854" y="33845"/>
                  </a:lnTo>
                  <a:lnTo>
                    <a:pt x="1026083" y="27609"/>
                  </a:lnTo>
                  <a:lnTo>
                    <a:pt x="1027645" y="20002"/>
                  </a:lnTo>
                  <a:close/>
                </a:path>
                <a:path w="1028064" h="1644650">
                  <a:moveTo>
                    <a:pt x="1028014" y="1624533"/>
                  </a:moveTo>
                  <a:lnTo>
                    <a:pt x="1026452" y="1616925"/>
                  </a:lnTo>
                  <a:lnTo>
                    <a:pt x="1022223" y="1610690"/>
                  </a:lnTo>
                  <a:lnTo>
                    <a:pt x="1015974" y="1606461"/>
                  </a:lnTo>
                  <a:lnTo>
                    <a:pt x="1008367" y="1604899"/>
                  </a:lnTo>
                  <a:lnTo>
                    <a:pt x="1000760" y="1606461"/>
                  </a:lnTo>
                  <a:lnTo>
                    <a:pt x="994511" y="1610690"/>
                  </a:lnTo>
                  <a:lnTo>
                    <a:pt x="990269" y="1616925"/>
                  </a:lnTo>
                  <a:lnTo>
                    <a:pt x="988720" y="1624533"/>
                  </a:lnTo>
                  <a:lnTo>
                    <a:pt x="990269" y="1632127"/>
                  </a:lnTo>
                  <a:lnTo>
                    <a:pt x="994511" y="1638376"/>
                  </a:lnTo>
                  <a:lnTo>
                    <a:pt x="1000760" y="1642605"/>
                  </a:lnTo>
                  <a:lnTo>
                    <a:pt x="1008367" y="1644167"/>
                  </a:lnTo>
                  <a:lnTo>
                    <a:pt x="1015974" y="1642605"/>
                  </a:lnTo>
                  <a:lnTo>
                    <a:pt x="1022223" y="1638376"/>
                  </a:lnTo>
                  <a:lnTo>
                    <a:pt x="1026452" y="1632127"/>
                  </a:lnTo>
                  <a:lnTo>
                    <a:pt x="1028014" y="1624533"/>
                  </a:lnTo>
                  <a:close/>
                </a:path>
                <a:path w="1028064" h="1644650">
                  <a:moveTo>
                    <a:pt x="1028014" y="1390053"/>
                  </a:moveTo>
                  <a:lnTo>
                    <a:pt x="1026452" y="1382458"/>
                  </a:lnTo>
                  <a:lnTo>
                    <a:pt x="1022223" y="1376210"/>
                  </a:lnTo>
                  <a:lnTo>
                    <a:pt x="1015974" y="1371981"/>
                  </a:lnTo>
                  <a:lnTo>
                    <a:pt x="1008367" y="1370418"/>
                  </a:lnTo>
                  <a:lnTo>
                    <a:pt x="1000760" y="1371981"/>
                  </a:lnTo>
                  <a:lnTo>
                    <a:pt x="994511" y="1376210"/>
                  </a:lnTo>
                  <a:lnTo>
                    <a:pt x="990269" y="1382458"/>
                  </a:lnTo>
                  <a:lnTo>
                    <a:pt x="988720" y="1390053"/>
                  </a:lnTo>
                  <a:lnTo>
                    <a:pt x="990269" y="1397660"/>
                  </a:lnTo>
                  <a:lnTo>
                    <a:pt x="994511" y="1403896"/>
                  </a:lnTo>
                  <a:lnTo>
                    <a:pt x="1000760" y="1408137"/>
                  </a:lnTo>
                  <a:lnTo>
                    <a:pt x="1008367" y="1409687"/>
                  </a:lnTo>
                  <a:lnTo>
                    <a:pt x="1015974" y="1408137"/>
                  </a:lnTo>
                  <a:lnTo>
                    <a:pt x="1022223" y="1403896"/>
                  </a:lnTo>
                  <a:lnTo>
                    <a:pt x="1026452" y="1397660"/>
                  </a:lnTo>
                  <a:lnTo>
                    <a:pt x="1028014" y="1390053"/>
                  </a:lnTo>
                  <a:close/>
                </a:path>
                <a:path w="1028064" h="1644650">
                  <a:moveTo>
                    <a:pt x="1028014" y="950861"/>
                  </a:moveTo>
                  <a:lnTo>
                    <a:pt x="1026452" y="943267"/>
                  </a:lnTo>
                  <a:lnTo>
                    <a:pt x="1022223" y="937018"/>
                  </a:lnTo>
                  <a:lnTo>
                    <a:pt x="1015974" y="932789"/>
                  </a:lnTo>
                  <a:lnTo>
                    <a:pt x="1008367" y="931227"/>
                  </a:lnTo>
                  <a:lnTo>
                    <a:pt x="1000760" y="932789"/>
                  </a:lnTo>
                  <a:lnTo>
                    <a:pt x="994511" y="937018"/>
                  </a:lnTo>
                  <a:lnTo>
                    <a:pt x="990269" y="943267"/>
                  </a:lnTo>
                  <a:lnTo>
                    <a:pt x="988720" y="950861"/>
                  </a:lnTo>
                  <a:lnTo>
                    <a:pt x="990269" y="958469"/>
                  </a:lnTo>
                  <a:lnTo>
                    <a:pt x="994511" y="964704"/>
                  </a:lnTo>
                  <a:lnTo>
                    <a:pt x="1000760" y="968933"/>
                  </a:lnTo>
                  <a:lnTo>
                    <a:pt x="1008367" y="970495"/>
                  </a:lnTo>
                  <a:lnTo>
                    <a:pt x="1015974" y="968933"/>
                  </a:lnTo>
                  <a:lnTo>
                    <a:pt x="1022223" y="964704"/>
                  </a:lnTo>
                  <a:lnTo>
                    <a:pt x="1026452" y="958469"/>
                  </a:lnTo>
                  <a:lnTo>
                    <a:pt x="1028014" y="950861"/>
                  </a:lnTo>
                  <a:close/>
                </a:path>
                <a:path w="1028064" h="1644650">
                  <a:moveTo>
                    <a:pt x="1028014" y="709726"/>
                  </a:moveTo>
                  <a:lnTo>
                    <a:pt x="1026452" y="702119"/>
                  </a:lnTo>
                  <a:lnTo>
                    <a:pt x="1022223" y="695883"/>
                  </a:lnTo>
                  <a:lnTo>
                    <a:pt x="1015974" y="691642"/>
                  </a:lnTo>
                  <a:lnTo>
                    <a:pt x="1008367" y="690092"/>
                  </a:lnTo>
                  <a:lnTo>
                    <a:pt x="1000760" y="691642"/>
                  </a:lnTo>
                  <a:lnTo>
                    <a:pt x="994511" y="695883"/>
                  </a:lnTo>
                  <a:lnTo>
                    <a:pt x="990269" y="702119"/>
                  </a:lnTo>
                  <a:lnTo>
                    <a:pt x="988720" y="709726"/>
                  </a:lnTo>
                  <a:lnTo>
                    <a:pt x="990269" y="717321"/>
                  </a:lnTo>
                  <a:lnTo>
                    <a:pt x="994511" y="723569"/>
                  </a:lnTo>
                  <a:lnTo>
                    <a:pt x="1000760" y="727798"/>
                  </a:lnTo>
                  <a:lnTo>
                    <a:pt x="1008367" y="729361"/>
                  </a:lnTo>
                  <a:lnTo>
                    <a:pt x="1015974" y="727798"/>
                  </a:lnTo>
                  <a:lnTo>
                    <a:pt x="1022223" y="723569"/>
                  </a:lnTo>
                  <a:lnTo>
                    <a:pt x="1026452" y="717321"/>
                  </a:lnTo>
                  <a:lnTo>
                    <a:pt x="1028014" y="709726"/>
                  </a:lnTo>
                  <a:close/>
                </a:path>
                <a:path w="1028064" h="1644650">
                  <a:moveTo>
                    <a:pt x="1028014" y="481914"/>
                  </a:moveTo>
                  <a:lnTo>
                    <a:pt x="1026452" y="474319"/>
                  </a:lnTo>
                  <a:lnTo>
                    <a:pt x="1022223" y="468071"/>
                  </a:lnTo>
                  <a:lnTo>
                    <a:pt x="1015974" y="463842"/>
                  </a:lnTo>
                  <a:lnTo>
                    <a:pt x="1008367" y="462280"/>
                  </a:lnTo>
                  <a:lnTo>
                    <a:pt x="1000760" y="463842"/>
                  </a:lnTo>
                  <a:lnTo>
                    <a:pt x="994511" y="468071"/>
                  </a:lnTo>
                  <a:lnTo>
                    <a:pt x="990269" y="474319"/>
                  </a:lnTo>
                  <a:lnTo>
                    <a:pt x="988720" y="481914"/>
                  </a:lnTo>
                  <a:lnTo>
                    <a:pt x="990269" y="489521"/>
                  </a:lnTo>
                  <a:lnTo>
                    <a:pt x="994511" y="495757"/>
                  </a:lnTo>
                  <a:lnTo>
                    <a:pt x="1000760" y="499986"/>
                  </a:lnTo>
                  <a:lnTo>
                    <a:pt x="1008367" y="501548"/>
                  </a:lnTo>
                  <a:lnTo>
                    <a:pt x="1015974" y="499986"/>
                  </a:lnTo>
                  <a:lnTo>
                    <a:pt x="1022223" y="495757"/>
                  </a:lnTo>
                  <a:lnTo>
                    <a:pt x="1026452" y="489521"/>
                  </a:lnTo>
                  <a:lnTo>
                    <a:pt x="1028014" y="481914"/>
                  </a:lnTo>
                  <a:close/>
                </a:path>
                <a:path w="1028064" h="1644650">
                  <a:moveTo>
                    <a:pt x="1028014" y="247446"/>
                  </a:moveTo>
                  <a:lnTo>
                    <a:pt x="1026452" y="239839"/>
                  </a:lnTo>
                  <a:lnTo>
                    <a:pt x="1022223" y="233603"/>
                  </a:lnTo>
                  <a:lnTo>
                    <a:pt x="1015974" y="229362"/>
                  </a:lnTo>
                  <a:lnTo>
                    <a:pt x="1008367" y="227812"/>
                  </a:lnTo>
                  <a:lnTo>
                    <a:pt x="1000760" y="229362"/>
                  </a:lnTo>
                  <a:lnTo>
                    <a:pt x="994511" y="233603"/>
                  </a:lnTo>
                  <a:lnTo>
                    <a:pt x="990269" y="239839"/>
                  </a:lnTo>
                  <a:lnTo>
                    <a:pt x="988720" y="247446"/>
                  </a:lnTo>
                  <a:lnTo>
                    <a:pt x="990269" y="255041"/>
                  </a:lnTo>
                  <a:lnTo>
                    <a:pt x="994511" y="261289"/>
                  </a:lnTo>
                  <a:lnTo>
                    <a:pt x="1000760" y="265518"/>
                  </a:lnTo>
                  <a:lnTo>
                    <a:pt x="1008367" y="267081"/>
                  </a:lnTo>
                  <a:lnTo>
                    <a:pt x="1015974" y="265518"/>
                  </a:lnTo>
                  <a:lnTo>
                    <a:pt x="1022223" y="261289"/>
                  </a:lnTo>
                  <a:lnTo>
                    <a:pt x="1026452" y="255041"/>
                  </a:lnTo>
                  <a:lnTo>
                    <a:pt x="1028014" y="247446"/>
                  </a:lnTo>
                  <a:close/>
                </a:path>
              </a:pathLst>
            </a:custGeom>
            <a:solidFill>
              <a:srgbClr val="079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5204434" cy="149662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45595" y="1618131"/>
              <a:ext cx="691515" cy="285750"/>
            </a:xfrm>
            <a:custGeom>
              <a:avLst/>
              <a:gdLst/>
              <a:ahLst/>
              <a:cxnLst/>
              <a:rect l="l" t="t" r="r" b="b"/>
              <a:pathLst>
                <a:path w="691514" h="285750">
                  <a:moveTo>
                    <a:pt x="691172" y="48907"/>
                  </a:moveTo>
                  <a:lnTo>
                    <a:pt x="686790" y="30149"/>
                  </a:lnTo>
                  <a:lnTo>
                    <a:pt x="680554" y="21437"/>
                  </a:lnTo>
                  <a:lnTo>
                    <a:pt x="675957" y="15011"/>
                  </a:lnTo>
                  <a:lnTo>
                    <a:pt x="669785" y="10883"/>
                  </a:lnTo>
                  <a:lnTo>
                    <a:pt x="669785" y="48895"/>
                  </a:lnTo>
                  <a:lnTo>
                    <a:pt x="668489" y="60299"/>
                  </a:lnTo>
                  <a:lnTo>
                    <a:pt x="663155" y="69786"/>
                  </a:lnTo>
                  <a:lnTo>
                    <a:pt x="654723" y="76809"/>
                  </a:lnTo>
                  <a:lnTo>
                    <a:pt x="644093" y="80772"/>
                  </a:lnTo>
                  <a:lnTo>
                    <a:pt x="630758" y="79844"/>
                  </a:lnTo>
                  <a:lnTo>
                    <a:pt x="620001" y="72821"/>
                  </a:lnTo>
                  <a:lnTo>
                    <a:pt x="612902" y="61798"/>
                  </a:lnTo>
                  <a:lnTo>
                    <a:pt x="610539" y="48907"/>
                  </a:lnTo>
                  <a:lnTo>
                    <a:pt x="613270" y="38074"/>
                  </a:lnTo>
                  <a:lnTo>
                    <a:pt x="619975" y="29464"/>
                  </a:lnTo>
                  <a:lnTo>
                    <a:pt x="629361" y="23710"/>
                  </a:lnTo>
                  <a:lnTo>
                    <a:pt x="640168" y="21437"/>
                  </a:lnTo>
                  <a:lnTo>
                    <a:pt x="651116" y="23710"/>
                  </a:lnTo>
                  <a:lnTo>
                    <a:pt x="660247" y="29451"/>
                  </a:lnTo>
                  <a:lnTo>
                    <a:pt x="666762" y="38061"/>
                  </a:lnTo>
                  <a:lnTo>
                    <a:pt x="669785" y="48895"/>
                  </a:lnTo>
                  <a:lnTo>
                    <a:pt x="669785" y="10883"/>
                  </a:lnTo>
                  <a:lnTo>
                    <a:pt x="660425" y="4622"/>
                  </a:lnTo>
                  <a:lnTo>
                    <a:pt x="641934" y="101"/>
                  </a:lnTo>
                  <a:lnTo>
                    <a:pt x="641032" y="12"/>
                  </a:lnTo>
                  <a:lnTo>
                    <a:pt x="640778" y="0"/>
                  </a:lnTo>
                  <a:lnTo>
                    <a:pt x="640168" y="12"/>
                  </a:lnTo>
                  <a:lnTo>
                    <a:pt x="639546" y="0"/>
                  </a:lnTo>
                  <a:lnTo>
                    <a:pt x="594017" y="30149"/>
                  </a:lnTo>
                  <a:lnTo>
                    <a:pt x="589153" y="48895"/>
                  </a:lnTo>
                  <a:lnTo>
                    <a:pt x="589254" y="57556"/>
                  </a:lnTo>
                  <a:lnTo>
                    <a:pt x="590931" y="65773"/>
                  </a:lnTo>
                  <a:lnTo>
                    <a:pt x="594017" y="73456"/>
                  </a:lnTo>
                  <a:lnTo>
                    <a:pt x="598258" y="80365"/>
                  </a:lnTo>
                  <a:lnTo>
                    <a:pt x="572160" y="103479"/>
                  </a:lnTo>
                  <a:lnTo>
                    <a:pt x="515200" y="154089"/>
                  </a:lnTo>
                  <a:lnTo>
                    <a:pt x="489102" y="177203"/>
                  </a:lnTo>
                  <a:lnTo>
                    <a:pt x="486257" y="174117"/>
                  </a:lnTo>
                  <a:lnTo>
                    <a:pt x="475462" y="162534"/>
                  </a:lnTo>
                  <a:lnTo>
                    <a:pt x="474853" y="162255"/>
                  </a:lnTo>
                  <a:lnTo>
                    <a:pt x="474853" y="201028"/>
                  </a:lnTo>
                  <a:lnTo>
                    <a:pt x="473621" y="212140"/>
                  </a:lnTo>
                  <a:lnTo>
                    <a:pt x="468388" y="222034"/>
                  </a:lnTo>
                  <a:lnTo>
                    <a:pt x="459549" y="229717"/>
                  </a:lnTo>
                  <a:lnTo>
                    <a:pt x="449402" y="233172"/>
                  </a:lnTo>
                  <a:lnTo>
                    <a:pt x="438823" y="232562"/>
                  </a:lnTo>
                  <a:lnTo>
                    <a:pt x="429031" y="228346"/>
                  </a:lnTo>
                  <a:lnTo>
                    <a:pt x="421284" y="221005"/>
                  </a:lnTo>
                  <a:lnTo>
                    <a:pt x="416407" y="210058"/>
                  </a:lnTo>
                  <a:lnTo>
                    <a:pt x="416255" y="198450"/>
                  </a:lnTo>
                  <a:lnTo>
                    <a:pt x="420471" y="187591"/>
                  </a:lnTo>
                  <a:lnTo>
                    <a:pt x="428713" y="178917"/>
                  </a:lnTo>
                  <a:lnTo>
                    <a:pt x="440448" y="174117"/>
                  </a:lnTo>
                  <a:lnTo>
                    <a:pt x="452488" y="174815"/>
                  </a:lnTo>
                  <a:lnTo>
                    <a:pt x="463372" y="180251"/>
                  </a:lnTo>
                  <a:lnTo>
                    <a:pt x="471652" y="189687"/>
                  </a:lnTo>
                  <a:lnTo>
                    <a:pt x="474853" y="201028"/>
                  </a:lnTo>
                  <a:lnTo>
                    <a:pt x="474853" y="162255"/>
                  </a:lnTo>
                  <a:lnTo>
                    <a:pt x="458228" y="154393"/>
                  </a:lnTo>
                  <a:lnTo>
                    <a:pt x="439166" y="153098"/>
                  </a:lnTo>
                  <a:lnTo>
                    <a:pt x="420077" y="159105"/>
                  </a:lnTo>
                  <a:lnTo>
                    <a:pt x="414375" y="162115"/>
                  </a:lnTo>
                  <a:lnTo>
                    <a:pt x="409625" y="166154"/>
                  </a:lnTo>
                  <a:lnTo>
                    <a:pt x="405726" y="170992"/>
                  </a:lnTo>
                  <a:lnTo>
                    <a:pt x="381457" y="149479"/>
                  </a:lnTo>
                  <a:lnTo>
                    <a:pt x="328104" y="102069"/>
                  </a:lnTo>
                  <a:lnTo>
                    <a:pt x="303758" y="80505"/>
                  </a:lnTo>
                  <a:lnTo>
                    <a:pt x="303974" y="77482"/>
                  </a:lnTo>
                  <a:lnTo>
                    <a:pt x="303911" y="74256"/>
                  </a:lnTo>
                  <a:lnTo>
                    <a:pt x="303491" y="71005"/>
                  </a:lnTo>
                  <a:lnTo>
                    <a:pt x="303377" y="70218"/>
                  </a:lnTo>
                  <a:lnTo>
                    <a:pt x="303301" y="69824"/>
                  </a:lnTo>
                  <a:lnTo>
                    <a:pt x="303225" y="68732"/>
                  </a:lnTo>
                  <a:lnTo>
                    <a:pt x="303110" y="68160"/>
                  </a:lnTo>
                  <a:lnTo>
                    <a:pt x="296189" y="50469"/>
                  </a:lnTo>
                  <a:lnTo>
                    <a:pt x="293763" y="47815"/>
                  </a:lnTo>
                  <a:lnTo>
                    <a:pt x="283730" y="36830"/>
                  </a:lnTo>
                  <a:lnTo>
                    <a:pt x="282257" y="36080"/>
                  </a:lnTo>
                  <a:lnTo>
                    <a:pt x="282257" y="72707"/>
                  </a:lnTo>
                  <a:lnTo>
                    <a:pt x="281178" y="85013"/>
                  </a:lnTo>
                  <a:lnTo>
                    <a:pt x="276098" y="95643"/>
                  </a:lnTo>
                  <a:lnTo>
                    <a:pt x="267398" y="103403"/>
                  </a:lnTo>
                  <a:lnTo>
                    <a:pt x="255422" y="107073"/>
                  </a:lnTo>
                  <a:lnTo>
                    <a:pt x="243052" y="105498"/>
                  </a:lnTo>
                  <a:lnTo>
                    <a:pt x="233045" y="99199"/>
                  </a:lnTo>
                  <a:lnTo>
                    <a:pt x="226187" y="89420"/>
                  </a:lnTo>
                  <a:lnTo>
                    <a:pt x="223291" y="77381"/>
                  </a:lnTo>
                  <a:lnTo>
                    <a:pt x="225018" y="66700"/>
                  </a:lnTo>
                  <a:lnTo>
                    <a:pt x="230644" y="57899"/>
                  </a:lnTo>
                  <a:lnTo>
                    <a:pt x="239026" y="51447"/>
                  </a:lnTo>
                  <a:lnTo>
                    <a:pt x="249047" y="47815"/>
                  </a:lnTo>
                  <a:lnTo>
                    <a:pt x="260667" y="48260"/>
                  </a:lnTo>
                  <a:lnTo>
                    <a:pt x="270535" y="53505"/>
                  </a:lnTo>
                  <a:lnTo>
                    <a:pt x="277964" y="62128"/>
                  </a:lnTo>
                  <a:lnTo>
                    <a:pt x="282257" y="72707"/>
                  </a:lnTo>
                  <a:lnTo>
                    <a:pt x="282257" y="36080"/>
                  </a:lnTo>
                  <a:lnTo>
                    <a:pt x="267284" y="28422"/>
                  </a:lnTo>
                  <a:lnTo>
                    <a:pt x="248424" y="26454"/>
                  </a:lnTo>
                  <a:lnTo>
                    <a:pt x="230085" y="31686"/>
                  </a:lnTo>
                  <a:lnTo>
                    <a:pt x="215506" y="42976"/>
                  </a:lnTo>
                  <a:lnTo>
                    <a:pt x="205752" y="58737"/>
                  </a:lnTo>
                  <a:lnTo>
                    <a:pt x="201904" y="77381"/>
                  </a:lnTo>
                  <a:lnTo>
                    <a:pt x="201815" y="80772"/>
                  </a:lnTo>
                  <a:lnTo>
                    <a:pt x="202095" y="84074"/>
                  </a:lnTo>
                  <a:lnTo>
                    <a:pt x="202653" y="87096"/>
                  </a:lnTo>
                  <a:lnTo>
                    <a:pt x="81673" y="194195"/>
                  </a:lnTo>
                  <a:lnTo>
                    <a:pt x="80759" y="193611"/>
                  </a:lnTo>
                  <a:lnTo>
                    <a:pt x="80759" y="234505"/>
                  </a:lnTo>
                  <a:lnTo>
                    <a:pt x="70904" y="256082"/>
                  </a:lnTo>
                  <a:lnTo>
                    <a:pt x="51066" y="263283"/>
                  </a:lnTo>
                  <a:lnTo>
                    <a:pt x="31242" y="256082"/>
                  </a:lnTo>
                  <a:lnTo>
                    <a:pt x="21374" y="234518"/>
                  </a:lnTo>
                  <a:lnTo>
                    <a:pt x="29502" y="212953"/>
                  </a:lnTo>
                  <a:lnTo>
                    <a:pt x="49530" y="205803"/>
                  </a:lnTo>
                  <a:lnTo>
                    <a:pt x="70319" y="213004"/>
                  </a:lnTo>
                  <a:lnTo>
                    <a:pt x="80759" y="234505"/>
                  </a:lnTo>
                  <a:lnTo>
                    <a:pt x="80759" y="193611"/>
                  </a:lnTo>
                  <a:lnTo>
                    <a:pt x="75044" y="189915"/>
                  </a:lnTo>
                  <a:lnTo>
                    <a:pt x="67691" y="186626"/>
                  </a:lnTo>
                  <a:lnTo>
                    <a:pt x="59677" y="184404"/>
                  </a:lnTo>
                  <a:lnTo>
                    <a:pt x="51066" y="183324"/>
                  </a:lnTo>
                  <a:lnTo>
                    <a:pt x="31127" y="186931"/>
                  </a:lnTo>
                  <a:lnTo>
                    <a:pt x="15265" y="198361"/>
                  </a:lnTo>
                  <a:lnTo>
                    <a:pt x="4533" y="215074"/>
                  </a:lnTo>
                  <a:lnTo>
                    <a:pt x="0" y="234505"/>
                  </a:lnTo>
                  <a:lnTo>
                    <a:pt x="3594" y="254495"/>
                  </a:lnTo>
                  <a:lnTo>
                    <a:pt x="14998" y="270395"/>
                  </a:lnTo>
                  <a:lnTo>
                    <a:pt x="31673" y="281152"/>
                  </a:lnTo>
                  <a:lnTo>
                    <a:pt x="51066" y="285699"/>
                  </a:lnTo>
                  <a:lnTo>
                    <a:pt x="70269" y="282409"/>
                  </a:lnTo>
                  <a:lnTo>
                    <a:pt x="101815" y="237705"/>
                  </a:lnTo>
                  <a:lnTo>
                    <a:pt x="102196" y="235699"/>
                  </a:lnTo>
                  <a:lnTo>
                    <a:pt x="102133" y="234518"/>
                  </a:lnTo>
                  <a:lnTo>
                    <a:pt x="102057" y="232333"/>
                  </a:lnTo>
                  <a:lnTo>
                    <a:pt x="101841" y="231381"/>
                  </a:lnTo>
                  <a:lnTo>
                    <a:pt x="101041" y="223685"/>
                  </a:lnTo>
                  <a:lnTo>
                    <a:pt x="98907" y="216623"/>
                  </a:lnTo>
                  <a:lnTo>
                    <a:pt x="95567" y="210439"/>
                  </a:lnTo>
                  <a:lnTo>
                    <a:pt x="100799" y="205803"/>
                  </a:lnTo>
                  <a:lnTo>
                    <a:pt x="113919" y="194195"/>
                  </a:lnTo>
                  <a:lnTo>
                    <a:pt x="211797" y="107530"/>
                  </a:lnTo>
                  <a:lnTo>
                    <a:pt x="255422" y="128498"/>
                  </a:lnTo>
                  <a:lnTo>
                    <a:pt x="268198" y="126339"/>
                  </a:lnTo>
                  <a:lnTo>
                    <a:pt x="279615" y="121005"/>
                  </a:lnTo>
                  <a:lnTo>
                    <a:pt x="289280" y="113068"/>
                  </a:lnTo>
                  <a:lnTo>
                    <a:pt x="293776" y="107073"/>
                  </a:lnTo>
                  <a:lnTo>
                    <a:pt x="296799" y="103047"/>
                  </a:lnTo>
                  <a:lnTo>
                    <a:pt x="296875" y="102920"/>
                  </a:lnTo>
                  <a:lnTo>
                    <a:pt x="320484" y="123837"/>
                  </a:lnTo>
                  <a:lnTo>
                    <a:pt x="372478" y="170053"/>
                  </a:lnTo>
                  <a:lnTo>
                    <a:pt x="396151" y="191020"/>
                  </a:lnTo>
                  <a:lnTo>
                    <a:pt x="394779" y="200774"/>
                  </a:lnTo>
                  <a:lnTo>
                    <a:pt x="395211" y="210845"/>
                  </a:lnTo>
                  <a:lnTo>
                    <a:pt x="397497" y="220700"/>
                  </a:lnTo>
                  <a:lnTo>
                    <a:pt x="401662" y="230009"/>
                  </a:lnTo>
                  <a:lnTo>
                    <a:pt x="414464" y="244462"/>
                  </a:lnTo>
                  <a:lnTo>
                    <a:pt x="431228" y="252476"/>
                  </a:lnTo>
                  <a:lnTo>
                    <a:pt x="449897" y="254063"/>
                  </a:lnTo>
                  <a:lnTo>
                    <a:pt x="468388" y="249237"/>
                  </a:lnTo>
                  <a:lnTo>
                    <a:pt x="481139" y="240563"/>
                  </a:lnTo>
                  <a:lnTo>
                    <a:pt x="486600" y="233172"/>
                  </a:lnTo>
                  <a:lnTo>
                    <a:pt x="489953" y="228650"/>
                  </a:lnTo>
                  <a:lnTo>
                    <a:pt x="494817" y="214630"/>
                  </a:lnTo>
                  <a:lnTo>
                    <a:pt x="495642" y="201028"/>
                  </a:lnTo>
                  <a:lnTo>
                    <a:pt x="495642" y="199948"/>
                  </a:lnTo>
                  <a:lnTo>
                    <a:pt x="524205" y="174637"/>
                  </a:lnTo>
                  <a:lnTo>
                    <a:pt x="585812" y="119926"/>
                  </a:lnTo>
                  <a:lnTo>
                    <a:pt x="614159" y="94805"/>
                  </a:lnTo>
                  <a:lnTo>
                    <a:pt x="614299" y="94881"/>
                  </a:lnTo>
                  <a:lnTo>
                    <a:pt x="621372" y="98412"/>
                  </a:lnTo>
                  <a:lnTo>
                    <a:pt x="628878" y="100863"/>
                  </a:lnTo>
                  <a:lnTo>
                    <a:pt x="636714" y="102133"/>
                  </a:lnTo>
                  <a:lnTo>
                    <a:pt x="644715" y="102133"/>
                  </a:lnTo>
                  <a:lnTo>
                    <a:pt x="663536" y="96634"/>
                  </a:lnTo>
                  <a:lnTo>
                    <a:pt x="678408" y="84747"/>
                  </a:lnTo>
                  <a:lnTo>
                    <a:pt x="680732" y="80772"/>
                  </a:lnTo>
                  <a:lnTo>
                    <a:pt x="688047" y="68249"/>
                  </a:lnTo>
                  <a:lnTo>
                    <a:pt x="691172" y="48907"/>
                  </a:lnTo>
                  <a:close/>
                </a:path>
              </a:pathLst>
            </a:custGeom>
            <a:solidFill>
              <a:srgbClr val="B4E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05910" y="612052"/>
              <a:ext cx="4362449" cy="392376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2702" y="3824834"/>
              <a:ext cx="1304924" cy="93560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3331943"/>
              <a:ext cx="2499315" cy="181155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05127" y="901335"/>
            <a:ext cx="4505960" cy="210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400"/>
              </a:lnSpc>
              <a:spcBef>
                <a:spcPts val="100"/>
              </a:spcBef>
            </a:pPr>
            <a:r>
              <a:rPr sz="4200" b="1" spc="140" dirty="0">
                <a:solidFill>
                  <a:srgbClr val="FFFFFF"/>
                </a:solidFill>
                <a:latin typeface="Tahoma"/>
                <a:cs typeface="Tahoma"/>
              </a:rPr>
              <a:t>How</a:t>
            </a:r>
            <a:r>
              <a:rPr sz="4200" b="1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200" b="1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4200" b="1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200" b="1" spc="50" dirty="0">
                <a:solidFill>
                  <a:srgbClr val="FFFFFF"/>
                </a:solidFill>
                <a:latin typeface="Tahoma"/>
                <a:cs typeface="Tahoma"/>
              </a:rPr>
              <a:t>measure </a:t>
            </a:r>
            <a:r>
              <a:rPr sz="4200" b="1" spc="140" dirty="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sz="4200" b="1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200" b="1" spc="-10" dirty="0">
                <a:solidFill>
                  <a:srgbClr val="FFFFFF"/>
                </a:solidFill>
                <a:latin typeface="Tahoma"/>
                <a:cs typeface="Tahoma"/>
              </a:rPr>
              <a:t>hotel </a:t>
            </a:r>
            <a:r>
              <a:rPr sz="4200" b="1" spc="65" dirty="0">
                <a:solidFill>
                  <a:srgbClr val="FFFFFF"/>
                </a:solidFill>
                <a:latin typeface="Tahoma"/>
                <a:cs typeface="Tahoma"/>
              </a:rPr>
              <a:t>performance?</a:t>
            </a:r>
            <a:endParaRPr sz="4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4125" y="3255665"/>
            <a:ext cx="3322954" cy="824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2100" b="1" spc="175" dirty="0">
                <a:solidFill>
                  <a:srgbClr val="FFCA00"/>
                </a:solidFill>
                <a:latin typeface="Tahoma"/>
                <a:cs typeface="Tahoma"/>
              </a:rPr>
              <a:t>40-</a:t>
            </a:r>
            <a:r>
              <a:rPr sz="2100" b="1" spc="110" dirty="0">
                <a:solidFill>
                  <a:srgbClr val="FFCA00"/>
                </a:solidFill>
                <a:latin typeface="Tahoma"/>
                <a:cs typeface="Tahoma"/>
              </a:rPr>
              <a:t>point</a:t>
            </a:r>
            <a:r>
              <a:rPr sz="2100" b="1" spc="170" dirty="0">
                <a:solidFill>
                  <a:srgbClr val="FFCA00"/>
                </a:solidFill>
                <a:latin typeface="Tahoma"/>
                <a:cs typeface="Tahoma"/>
              </a:rPr>
              <a:t> </a:t>
            </a:r>
            <a:r>
              <a:rPr sz="2100" b="1" spc="100" dirty="0">
                <a:solidFill>
                  <a:srgbClr val="FFCA00"/>
                </a:solidFill>
                <a:latin typeface="Tahoma"/>
                <a:cs typeface="Tahoma"/>
              </a:rPr>
              <a:t>guidelines</a:t>
            </a:r>
            <a:r>
              <a:rPr sz="2100" b="1" spc="170" dirty="0">
                <a:solidFill>
                  <a:srgbClr val="FFCA00"/>
                </a:solidFill>
                <a:latin typeface="Tahoma"/>
                <a:cs typeface="Tahoma"/>
              </a:rPr>
              <a:t> </a:t>
            </a:r>
            <a:r>
              <a:rPr sz="2100" b="1" spc="40" dirty="0">
                <a:solidFill>
                  <a:srgbClr val="FFCA00"/>
                </a:solidFill>
                <a:latin typeface="Tahoma"/>
                <a:cs typeface="Tahoma"/>
              </a:rPr>
              <a:t>to </a:t>
            </a:r>
            <a:r>
              <a:rPr sz="2100" b="1" spc="195" dirty="0">
                <a:solidFill>
                  <a:srgbClr val="FFCA00"/>
                </a:solidFill>
                <a:latin typeface="Tahoma"/>
                <a:cs typeface="Tahoma"/>
              </a:rPr>
              <a:t>grow</a:t>
            </a:r>
            <a:r>
              <a:rPr sz="2100" b="1" spc="145" dirty="0">
                <a:solidFill>
                  <a:srgbClr val="FFCA00"/>
                </a:solidFill>
                <a:latin typeface="Tahoma"/>
                <a:cs typeface="Tahoma"/>
              </a:rPr>
              <a:t> </a:t>
            </a:r>
            <a:r>
              <a:rPr sz="2100" b="1" spc="155" dirty="0">
                <a:solidFill>
                  <a:srgbClr val="FFCA00"/>
                </a:solidFill>
                <a:latin typeface="Tahoma"/>
                <a:cs typeface="Tahoma"/>
              </a:rPr>
              <a:t>your</a:t>
            </a:r>
            <a:r>
              <a:rPr sz="2100" b="1" spc="145" dirty="0">
                <a:solidFill>
                  <a:srgbClr val="FFCA00"/>
                </a:solidFill>
                <a:latin typeface="Tahoma"/>
                <a:cs typeface="Tahoma"/>
              </a:rPr>
              <a:t> </a:t>
            </a:r>
            <a:r>
              <a:rPr sz="2100" b="1" spc="70" dirty="0">
                <a:solidFill>
                  <a:srgbClr val="FFCA00"/>
                </a:solidFill>
                <a:latin typeface="Tahoma"/>
                <a:cs typeface="Tahoma"/>
              </a:rPr>
              <a:t>business</a:t>
            </a:r>
            <a:endParaRPr sz="21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158933"/>
            <a:ext cx="4057649" cy="28289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458529" y="137171"/>
            <a:ext cx="1019175" cy="508634"/>
          </a:xfrm>
          <a:custGeom>
            <a:avLst/>
            <a:gdLst/>
            <a:ahLst/>
            <a:cxnLst/>
            <a:rect l="l" t="t" r="r" b="b"/>
            <a:pathLst>
              <a:path w="1019175" h="508634">
                <a:moveTo>
                  <a:pt x="19474" y="0"/>
                </a:moveTo>
                <a:close/>
              </a:path>
              <a:path w="1019175" h="508634">
                <a:moveTo>
                  <a:pt x="19474" y="39264"/>
                </a:moveTo>
                <a:lnTo>
                  <a:pt x="11935" y="37707"/>
                </a:lnTo>
                <a:lnTo>
                  <a:pt x="5741" y="33476"/>
                </a:lnTo>
                <a:lnTo>
                  <a:pt x="1544" y="27231"/>
                </a:lnTo>
                <a:lnTo>
                  <a:pt x="0" y="19632"/>
                </a:lnTo>
                <a:lnTo>
                  <a:pt x="1544" y="12032"/>
                </a:lnTo>
                <a:lnTo>
                  <a:pt x="5741" y="5787"/>
                </a:lnTo>
                <a:lnTo>
                  <a:pt x="11935" y="1556"/>
                </a:lnTo>
                <a:lnTo>
                  <a:pt x="19474" y="0"/>
                </a:lnTo>
                <a:lnTo>
                  <a:pt x="27218" y="1556"/>
                </a:lnTo>
                <a:lnTo>
                  <a:pt x="33482" y="5787"/>
                </a:lnTo>
                <a:lnTo>
                  <a:pt x="37610" y="12032"/>
                </a:lnTo>
                <a:lnTo>
                  <a:pt x="38948" y="19632"/>
                </a:lnTo>
                <a:lnTo>
                  <a:pt x="37403" y="27231"/>
                </a:lnTo>
                <a:lnTo>
                  <a:pt x="33206" y="33476"/>
                </a:lnTo>
                <a:lnTo>
                  <a:pt x="27012" y="37707"/>
                </a:lnTo>
                <a:lnTo>
                  <a:pt x="19474" y="39264"/>
                </a:lnTo>
                <a:close/>
              </a:path>
              <a:path w="1019175" h="50863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2" y="27231"/>
                </a:lnTo>
                <a:lnTo>
                  <a:pt x="245078" y="19632"/>
                </a:lnTo>
                <a:lnTo>
                  <a:pt x="246622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508634">
                <a:moveTo>
                  <a:pt x="509631" y="39264"/>
                </a:moveTo>
                <a:lnTo>
                  <a:pt x="502092" y="37707"/>
                </a:lnTo>
                <a:lnTo>
                  <a:pt x="495898" y="33476"/>
                </a:lnTo>
                <a:lnTo>
                  <a:pt x="491701" y="27231"/>
                </a:lnTo>
                <a:lnTo>
                  <a:pt x="490157" y="19632"/>
                </a:lnTo>
                <a:lnTo>
                  <a:pt x="491701" y="12032"/>
                </a:lnTo>
                <a:lnTo>
                  <a:pt x="495898" y="5787"/>
                </a:lnTo>
                <a:lnTo>
                  <a:pt x="502092" y="1556"/>
                </a:lnTo>
                <a:lnTo>
                  <a:pt x="509631" y="0"/>
                </a:lnTo>
                <a:lnTo>
                  <a:pt x="517169" y="1556"/>
                </a:lnTo>
                <a:lnTo>
                  <a:pt x="523363" y="5787"/>
                </a:lnTo>
                <a:lnTo>
                  <a:pt x="527560" y="12032"/>
                </a:lnTo>
                <a:lnTo>
                  <a:pt x="529105" y="19632"/>
                </a:lnTo>
                <a:lnTo>
                  <a:pt x="527560" y="27231"/>
                </a:lnTo>
                <a:lnTo>
                  <a:pt x="523363" y="33476"/>
                </a:lnTo>
                <a:lnTo>
                  <a:pt x="517169" y="37707"/>
                </a:lnTo>
                <a:lnTo>
                  <a:pt x="509631" y="39264"/>
                </a:lnTo>
                <a:close/>
              </a:path>
              <a:path w="1019175" h="50863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2035" y="1556"/>
                </a:lnTo>
                <a:lnTo>
                  <a:pt x="768212" y="5787"/>
                </a:lnTo>
                <a:lnTo>
                  <a:pt x="772323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508634">
                <a:moveTo>
                  <a:pt x="999420" y="39264"/>
                </a:moveTo>
                <a:lnTo>
                  <a:pt x="991882" y="37707"/>
                </a:lnTo>
                <a:lnTo>
                  <a:pt x="985687" y="33476"/>
                </a:lnTo>
                <a:lnTo>
                  <a:pt x="981491" y="27231"/>
                </a:lnTo>
                <a:lnTo>
                  <a:pt x="979946" y="19632"/>
                </a:lnTo>
                <a:lnTo>
                  <a:pt x="981491" y="12032"/>
                </a:lnTo>
                <a:lnTo>
                  <a:pt x="985687" y="5787"/>
                </a:lnTo>
                <a:lnTo>
                  <a:pt x="991882" y="1556"/>
                </a:lnTo>
                <a:lnTo>
                  <a:pt x="999420" y="0"/>
                </a:lnTo>
                <a:lnTo>
                  <a:pt x="1006958" y="1556"/>
                </a:lnTo>
                <a:lnTo>
                  <a:pt x="1013153" y="5787"/>
                </a:lnTo>
                <a:lnTo>
                  <a:pt x="1017350" y="12032"/>
                </a:lnTo>
                <a:lnTo>
                  <a:pt x="1018894" y="19632"/>
                </a:lnTo>
                <a:lnTo>
                  <a:pt x="1017350" y="27231"/>
                </a:lnTo>
                <a:lnTo>
                  <a:pt x="1013153" y="33476"/>
                </a:lnTo>
                <a:lnTo>
                  <a:pt x="1006958" y="37707"/>
                </a:lnTo>
                <a:lnTo>
                  <a:pt x="999420" y="39264"/>
                </a:lnTo>
                <a:close/>
              </a:path>
              <a:path w="1019175" h="508634">
                <a:moveTo>
                  <a:pt x="19841" y="227806"/>
                </a:moveTo>
                <a:close/>
              </a:path>
              <a:path w="1019175" h="508634">
                <a:moveTo>
                  <a:pt x="19841" y="267070"/>
                </a:moveTo>
                <a:lnTo>
                  <a:pt x="12303" y="265513"/>
                </a:lnTo>
                <a:lnTo>
                  <a:pt x="6108" y="261282"/>
                </a:lnTo>
                <a:lnTo>
                  <a:pt x="1911" y="255037"/>
                </a:lnTo>
                <a:lnTo>
                  <a:pt x="367" y="247438"/>
                </a:lnTo>
                <a:lnTo>
                  <a:pt x="1911" y="239838"/>
                </a:lnTo>
                <a:lnTo>
                  <a:pt x="6108" y="233593"/>
                </a:lnTo>
                <a:lnTo>
                  <a:pt x="12303" y="229363"/>
                </a:lnTo>
                <a:lnTo>
                  <a:pt x="19841" y="227806"/>
                </a:lnTo>
                <a:lnTo>
                  <a:pt x="27379" y="229363"/>
                </a:lnTo>
                <a:lnTo>
                  <a:pt x="33574" y="233593"/>
                </a:lnTo>
                <a:lnTo>
                  <a:pt x="37770" y="239838"/>
                </a:lnTo>
                <a:lnTo>
                  <a:pt x="39315" y="247438"/>
                </a:lnTo>
                <a:lnTo>
                  <a:pt x="37770" y="255037"/>
                </a:lnTo>
                <a:lnTo>
                  <a:pt x="33574" y="261282"/>
                </a:lnTo>
                <a:lnTo>
                  <a:pt x="27379" y="265513"/>
                </a:lnTo>
                <a:lnTo>
                  <a:pt x="19841" y="267070"/>
                </a:lnTo>
                <a:close/>
              </a:path>
              <a:path w="1019175" h="50863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8"/>
                </a:lnTo>
                <a:lnTo>
                  <a:pt x="250819" y="233593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245" y="229363"/>
                </a:lnTo>
                <a:lnTo>
                  <a:pt x="278423" y="233593"/>
                </a:lnTo>
                <a:lnTo>
                  <a:pt x="282533" y="239838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508634">
                <a:moveTo>
                  <a:pt x="509630" y="267070"/>
                </a:moveTo>
                <a:lnTo>
                  <a:pt x="502092" y="265513"/>
                </a:lnTo>
                <a:lnTo>
                  <a:pt x="495898" y="261282"/>
                </a:lnTo>
                <a:lnTo>
                  <a:pt x="491701" y="255037"/>
                </a:lnTo>
                <a:lnTo>
                  <a:pt x="490156" y="247438"/>
                </a:lnTo>
                <a:lnTo>
                  <a:pt x="491701" y="239838"/>
                </a:lnTo>
                <a:lnTo>
                  <a:pt x="495898" y="233593"/>
                </a:lnTo>
                <a:lnTo>
                  <a:pt x="502092" y="229363"/>
                </a:lnTo>
                <a:lnTo>
                  <a:pt x="509630" y="227806"/>
                </a:lnTo>
                <a:lnTo>
                  <a:pt x="517169" y="229363"/>
                </a:lnTo>
                <a:lnTo>
                  <a:pt x="523363" y="233594"/>
                </a:lnTo>
                <a:lnTo>
                  <a:pt x="527560" y="239839"/>
                </a:lnTo>
                <a:lnTo>
                  <a:pt x="529104" y="247438"/>
                </a:lnTo>
                <a:lnTo>
                  <a:pt x="527560" y="255037"/>
                </a:lnTo>
                <a:lnTo>
                  <a:pt x="523363" y="261282"/>
                </a:lnTo>
                <a:lnTo>
                  <a:pt x="517169" y="265513"/>
                </a:lnTo>
                <a:lnTo>
                  <a:pt x="509630" y="267070"/>
                </a:lnTo>
                <a:close/>
              </a:path>
              <a:path w="1019175" h="508634">
                <a:moveTo>
                  <a:pt x="754342" y="267070"/>
                </a:moveTo>
                <a:lnTo>
                  <a:pt x="746803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8"/>
                </a:lnTo>
                <a:lnTo>
                  <a:pt x="740609" y="233593"/>
                </a:lnTo>
                <a:lnTo>
                  <a:pt x="746803" y="229363"/>
                </a:lnTo>
                <a:lnTo>
                  <a:pt x="754342" y="227806"/>
                </a:lnTo>
                <a:lnTo>
                  <a:pt x="762086" y="229363"/>
                </a:lnTo>
                <a:lnTo>
                  <a:pt x="768350" y="233594"/>
                </a:lnTo>
                <a:lnTo>
                  <a:pt x="772478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4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50863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8"/>
                </a:lnTo>
                <a:lnTo>
                  <a:pt x="985687" y="233593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3"/>
                </a:lnTo>
                <a:lnTo>
                  <a:pt x="1017350" y="239838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508634">
                <a:moveTo>
                  <a:pt x="19841" y="508211"/>
                </a:moveTo>
                <a:lnTo>
                  <a:pt x="12303" y="506654"/>
                </a:lnTo>
                <a:lnTo>
                  <a:pt x="6108" y="502423"/>
                </a:lnTo>
                <a:lnTo>
                  <a:pt x="1911" y="496178"/>
                </a:lnTo>
                <a:lnTo>
                  <a:pt x="367" y="488579"/>
                </a:lnTo>
                <a:lnTo>
                  <a:pt x="1911" y="480980"/>
                </a:lnTo>
                <a:lnTo>
                  <a:pt x="6108" y="474735"/>
                </a:lnTo>
                <a:lnTo>
                  <a:pt x="12303" y="470504"/>
                </a:lnTo>
                <a:lnTo>
                  <a:pt x="19841" y="468947"/>
                </a:lnTo>
                <a:lnTo>
                  <a:pt x="27379" y="470504"/>
                </a:lnTo>
                <a:lnTo>
                  <a:pt x="33574" y="474735"/>
                </a:lnTo>
                <a:lnTo>
                  <a:pt x="37770" y="480980"/>
                </a:lnTo>
                <a:lnTo>
                  <a:pt x="39315" y="488579"/>
                </a:lnTo>
                <a:lnTo>
                  <a:pt x="37770" y="496178"/>
                </a:lnTo>
                <a:lnTo>
                  <a:pt x="33574" y="502423"/>
                </a:lnTo>
                <a:lnTo>
                  <a:pt x="27379" y="506654"/>
                </a:lnTo>
                <a:lnTo>
                  <a:pt x="19841" y="508211"/>
                </a:lnTo>
                <a:close/>
              </a:path>
              <a:path w="1019175" h="508634">
                <a:moveTo>
                  <a:pt x="264552" y="508211"/>
                </a:moveTo>
                <a:lnTo>
                  <a:pt x="257014" y="506654"/>
                </a:lnTo>
                <a:lnTo>
                  <a:pt x="250819" y="502423"/>
                </a:lnTo>
                <a:lnTo>
                  <a:pt x="246622" y="496178"/>
                </a:lnTo>
                <a:lnTo>
                  <a:pt x="245078" y="488579"/>
                </a:lnTo>
                <a:lnTo>
                  <a:pt x="246622" y="480980"/>
                </a:lnTo>
                <a:lnTo>
                  <a:pt x="250819" y="474735"/>
                </a:lnTo>
                <a:lnTo>
                  <a:pt x="257014" y="470504"/>
                </a:lnTo>
                <a:lnTo>
                  <a:pt x="264552" y="468947"/>
                </a:lnTo>
                <a:lnTo>
                  <a:pt x="272297" y="470504"/>
                </a:lnTo>
                <a:lnTo>
                  <a:pt x="278560" y="474735"/>
                </a:lnTo>
                <a:lnTo>
                  <a:pt x="282688" y="480980"/>
                </a:lnTo>
                <a:lnTo>
                  <a:pt x="284026" y="488579"/>
                </a:lnTo>
                <a:lnTo>
                  <a:pt x="282482" y="496178"/>
                </a:lnTo>
                <a:lnTo>
                  <a:pt x="278285" y="502423"/>
                </a:lnTo>
                <a:lnTo>
                  <a:pt x="272090" y="506654"/>
                </a:lnTo>
                <a:lnTo>
                  <a:pt x="264552" y="508211"/>
                </a:lnTo>
                <a:close/>
              </a:path>
              <a:path w="1019175" h="508634">
                <a:moveTo>
                  <a:pt x="509630" y="508211"/>
                </a:moveTo>
                <a:lnTo>
                  <a:pt x="502092" y="506654"/>
                </a:lnTo>
                <a:lnTo>
                  <a:pt x="495898" y="502423"/>
                </a:lnTo>
                <a:lnTo>
                  <a:pt x="491701" y="496178"/>
                </a:lnTo>
                <a:lnTo>
                  <a:pt x="490156" y="488579"/>
                </a:lnTo>
                <a:lnTo>
                  <a:pt x="491701" y="480980"/>
                </a:lnTo>
                <a:lnTo>
                  <a:pt x="495898" y="474735"/>
                </a:lnTo>
                <a:lnTo>
                  <a:pt x="502092" y="470504"/>
                </a:lnTo>
                <a:lnTo>
                  <a:pt x="509630" y="468947"/>
                </a:lnTo>
                <a:lnTo>
                  <a:pt x="517169" y="470504"/>
                </a:lnTo>
                <a:lnTo>
                  <a:pt x="523363" y="474735"/>
                </a:lnTo>
                <a:lnTo>
                  <a:pt x="527560" y="480980"/>
                </a:lnTo>
                <a:lnTo>
                  <a:pt x="529104" y="488579"/>
                </a:lnTo>
                <a:lnTo>
                  <a:pt x="527560" y="496178"/>
                </a:lnTo>
                <a:lnTo>
                  <a:pt x="523363" y="502423"/>
                </a:lnTo>
                <a:lnTo>
                  <a:pt x="517169" y="506654"/>
                </a:lnTo>
                <a:lnTo>
                  <a:pt x="509630" y="508211"/>
                </a:lnTo>
                <a:close/>
              </a:path>
              <a:path w="1019175" h="508634">
                <a:moveTo>
                  <a:pt x="754342" y="508211"/>
                </a:moveTo>
                <a:lnTo>
                  <a:pt x="746803" y="506654"/>
                </a:lnTo>
                <a:lnTo>
                  <a:pt x="740609" y="502423"/>
                </a:lnTo>
                <a:lnTo>
                  <a:pt x="736412" y="496178"/>
                </a:lnTo>
                <a:lnTo>
                  <a:pt x="734868" y="488579"/>
                </a:lnTo>
                <a:lnTo>
                  <a:pt x="736412" y="480980"/>
                </a:lnTo>
                <a:lnTo>
                  <a:pt x="740609" y="474735"/>
                </a:lnTo>
                <a:lnTo>
                  <a:pt x="746804" y="470504"/>
                </a:lnTo>
                <a:lnTo>
                  <a:pt x="754342" y="468947"/>
                </a:lnTo>
                <a:lnTo>
                  <a:pt x="762086" y="470504"/>
                </a:lnTo>
                <a:lnTo>
                  <a:pt x="768350" y="474735"/>
                </a:lnTo>
                <a:lnTo>
                  <a:pt x="772478" y="480980"/>
                </a:lnTo>
                <a:lnTo>
                  <a:pt x="773816" y="488579"/>
                </a:lnTo>
                <a:lnTo>
                  <a:pt x="772271" y="496178"/>
                </a:lnTo>
                <a:lnTo>
                  <a:pt x="768074" y="502423"/>
                </a:lnTo>
                <a:lnTo>
                  <a:pt x="761880" y="506654"/>
                </a:lnTo>
                <a:lnTo>
                  <a:pt x="754342" y="508211"/>
                </a:lnTo>
                <a:close/>
              </a:path>
              <a:path w="1019175" h="508634">
                <a:moveTo>
                  <a:pt x="999420" y="508211"/>
                </a:moveTo>
                <a:lnTo>
                  <a:pt x="991882" y="506654"/>
                </a:lnTo>
                <a:lnTo>
                  <a:pt x="985687" y="502423"/>
                </a:lnTo>
                <a:lnTo>
                  <a:pt x="981491" y="496178"/>
                </a:lnTo>
                <a:lnTo>
                  <a:pt x="979946" y="488579"/>
                </a:lnTo>
                <a:lnTo>
                  <a:pt x="981491" y="480980"/>
                </a:lnTo>
                <a:lnTo>
                  <a:pt x="985687" y="474735"/>
                </a:lnTo>
                <a:lnTo>
                  <a:pt x="991882" y="470504"/>
                </a:lnTo>
                <a:lnTo>
                  <a:pt x="999420" y="468947"/>
                </a:lnTo>
                <a:lnTo>
                  <a:pt x="1006958" y="470504"/>
                </a:lnTo>
                <a:lnTo>
                  <a:pt x="1013153" y="474735"/>
                </a:lnTo>
                <a:lnTo>
                  <a:pt x="1017350" y="480980"/>
                </a:lnTo>
                <a:lnTo>
                  <a:pt x="1018894" y="488579"/>
                </a:lnTo>
                <a:lnTo>
                  <a:pt x="1017350" y="496178"/>
                </a:lnTo>
                <a:lnTo>
                  <a:pt x="1013153" y="502423"/>
                </a:lnTo>
                <a:lnTo>
                  <a:pt x="1006958" y="506654"/>
                </a:lnTo>
                <a:lnTo>
                  <a:pt x="999420" y="508211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52802" y="4646557"/>
            <a:ext cx="1019175" cy="497205"/>
          </a:xfrm>
          <a:custGeom>
            <a:avLst/>
            <a:gdLst/>
            <a:ahLst/>
            <a:cxnLst/>
            <a:rect l="l" t="t" r="r" b="b"/>
            <a:pathLst>
              <a:path w="1019175" h="497204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49720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497204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49720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497204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497204">
                <a:moveTo>
                  <a:pt x="19474" y="227806"/>
                </a:moveTo>
                <a:close/>
              </a:path>
              <a:path w="1019175" h="497204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49720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497204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497204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49720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497204">
                <a:moveTo>
                  <a:pt x="19474" y="462279"/>
                </a:moveTo>
                <a:close/>
              </a:path>
              <a:path w="1019175" h="497204">
                <a:moveTo>
                  <a:pt x="31469" y="496942"/>
                </a:moveTo>
                <a:lnTo>
                  <a:pt x="7478" y="496942"/>
                </a:lnTo>
                <a:lnTo>
                  <a:pt x="5741" y="495756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3206" y="495756"/>
                </a:lnTo>
                <a:lnTo>
                  <a:pt x="31469" y="496942"/>
                </a:lnTo>
                <a:close/>
              </a:path>
              <a:path w="1019175" h="497204">
                <a:moveTo>
                  <a:pt x="276548" y="496942"/>
                </a:moveTo>
                <a:lnTo>
                  <a:pt x="252556" y="496942"/>
                </a:lnTo>
                <a:lnTo>
                  <a:pt x="250819" y="495756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8285" y="495756"/>
                </a:lnTo>
                <a:lnTo>
                  <a:pt x="276548" y="496942"/>
                </a:lnTo>
                <a:close/>
              </a:path>
              <a:path w="1019175" h="497204">
                <a:moveTo>
                  <a:pt x="521626" y="496942"/>
                </a:moveTo>
                <a:lnTo>
                  <a:pt x="497635" y="496942"/>
                </a:lnTo>
                <a:lnTo>
                  <a:pt x="495898" y="495756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3363" y="495756"/>
                </a:lnTo>
                <a:lnTo>
                  <a:pt x="521626" y="496942"/>
                </a:lnTo>
                <a:close/>
              </a:path>
              <a:path w="1019175" h="497204">
                <a:moveTo>
                  <a:pt x="766337" y="496942"/>
                </a:moveTo>
                <a:lnTo>
                  <a:pt x="742346" y="496942"/>
                </a:lnTo>
                <a:lnTo>
                  <a:pt x="740609" y="495756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8075" y="495756"/>
                </a:lnTo>
                <a:lnTo>
                  <a:pt x="766337" y="496942"/>
                </a:lnTo>
                <a:close/>
              </a:path>
              <a:path w="1019175" h="497204">
                <a:moveTo>
                  <a:pt x="1011416" y="496942"/>
                </a:moveTo>
                <a:lnTo>
                  <a:pt x="987424" y="496942"/>
                </a:lnTo>
                <a:lnTo>
                  <a:pt x="985687" y="495756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3153" y="495756"/>
                </a:lnTo>
                <a:lnTo>
                  <a:pt x="1011416" y="496942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0700" y="601144"/>
            <a:ext cx="3344545" cy="8648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250"/>
              </a:lnSpc>
              <a:spcBef>
                <a:spcPts val="300"/>
              </a:spcBef>
            </a:pPr>
            <a:r>
              <a:rPr spc="-165" dirty="0"/>
              <a:t>Keep</a:t>
            </a:r>
            <a:r>
              <a:rPr spc="-75" dirty="0"/>
              <a:t> </a:t>
            </a:r>
            <a:r>
              <a:rPr spc="-20" dirty="0"/>
              <a:t>your</a:t>
            </a:r>
            <a:r>
              <a:rPr spc="-140" dirty="0"/>
              <a:t> </a:t>
            </a:r>
            <a:r>
              <a:rPr spc="-35" dirty="0"/>
              <a:t>inventory </a:t>
            </a:r>
            <a:r>
              <a:rPr spc="-25" dirty="0"/>
              <a:t>bookable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0700" y="1653913"/>
            <a:ext cx="3768725" cy="2872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399"/>
              </a:lnSpc>
              <a:spcBef>
                <a:spcPts val="100"/>
              </a:spcBef>
            </a:pPr>
            <a:r>
              <a:rPr sz="1400" spc="-85" dirty="0">
                <a:latin typeface="Verdana"/>
                <a:cs typeface="Verdana"/>
              </a:rPr>
              <a:t>Keeping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your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inventory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open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on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OTAs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will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get </a:t>
            </a:r>
            <a:r>
              <a:rPr sz="1400" spc="-120" dirty="0">
                <a:latin typeface="Verdana"/>
                <a:cs typeface="Verdana"/>
              </a:rPr>
              <a:t>you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advance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bookings.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This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will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even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improve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rankings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on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the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OTAs.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600" b="1" spc="80" dirty="0">
                <a:solidFill>
                  <a:srgbClr val="54ABED"/>
                </a:solidFill>
                <a:latin typeface="Century Gothic"/>
                <a:cs typeface="Century Gothic"/>
              </a:rPr>
              <a:t>What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54ABED"/>
                </a:solidFill>
                <a:latin typeface="Century Gothic"/>
                <a:cs typeface="Century Gothic"/>
              </a:rPr>
              <a:t>should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5" dirty="0">
                <a:solidFill>
                  <a:srgbClr val="54ABED"/>
                </a:solidFill>
                <a:latin typeface="Century Gothic"/>
                <a:cs typeface="Century Gothic"/>
              </a:rPr>
              <a:t>you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12700" marR="78105">
              <a:lnSpc>
                <a:spcPct val="115399"/>
              </a:lnSpc>
              <a:spcBef>
                <a:spcPts val="840"/>
              </a:spcBef>
            </a:pPr>
            <a:r>
              <a:rPr sz="1400" spc="-80" dirty="0">
                <a:latin typeface="Verdana"/>
                <a:cs typeface="Verdana"/>
              </a:rPr>
              <a:t>Keep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hotel's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inventory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open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for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the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next </a:t>
            </a:r>
            <a:r>
              <a:rPr sz="1400" spc="-60" dirty="0">
                <a:latin typeface="Verdana"/>
                <a:cs typeface="Verdana"/>
              </a:rPr>
              <a:t>12-</a:t>
            </a:r>
            <a:r>
              <a:rPr sz="1400" spc="-65" dirty="0">
                <a:latin typeface="Verdana"/>
                <a:cs typeface="Verdana"/>
              </a:rPr>
              <a:t>24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months,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Because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this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will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rank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you </a:t>
            </a:r>
            <a:r>
              <a:rPr sz="1400" spc="-80" dirty="0">
                <a:latin typeface="Verdana"/>
                <a:cs typeface="Verdana"/>
              </a:rPr>
              <a:t>better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and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get</a:t>
            </a:r>
            <a:r>
              <a:rPr sz="1400" spc="-100" dirty="0">
                <a:latin typeface="Verdana"/>
                <a:cs typeface="Verdana"/>
              </a:rPr>
              <a:t> more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bookings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comparatively.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Verdana"/>
              <a:cs typeface="Verdana"/>
            </a:endParaRPr>
          </a:p>
          <a:p>
            <a:pPr marL="12700" marR="99695">
              <a:lnSpc>
                <a:spcPct val="115399"/>
              </a:lnSpc>
              <a:spcBef>
                <a:spcPts val="5"/>
              </a:spcBef>
            </a:pPr>
            <a:r>
              <a:rPr sz="1400" spc="-65" dirty="0">
                <a:latin typeface="Verdana"/>
                <a:cs typeface="Verdana"/>
              </a:rPr>
              <a:t>Additionally,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you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will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also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get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more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bookings </a:t>
            </a:r>
            <a:r>
              <a:rPr sz="1400" spc="-70" dirty="0">
                <a:latin typeface="Verdana"/>
                <a:cs typeface="Verdana"/>
              </a:rPr>
              <a:t>on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an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advance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basis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from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guests.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009" y="1435667"/>
            <a:ext cx="3819524" cy="221872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31307" y="61316"/>
            <a:ext cx="1019175" cy="508634"/>
          </a:xfrm>
          <a:custGeom>
            <a:avLst/>
            <a:gdLst/>
            <a:ahLst/>
            <a:cxnLst/>
            <a:rect l="l" t="t" r="r" b="b"/>
            <a:pathLst>
              <a:path w="1019175" h="508634">
                <a:moveTo>
                  <a:pt x="19474" y="0"/>
                </a:moveTo>
                <a:close/>
              </a:path>
              <a:path w="1019175" h="508634">
                <a:moveTo>
                  <a:pt x="19474" y="39264"/>
                </a:moveTo>
                <a:lnTo>
                  <a:pt x="11935" y="37707"/>
                </a:lnTo>
                <a:lnTo>
                  <a:pt x="5741" y="33476"/>
                </a:lnTo>
                <a:lnTo>
                  <a:pt x="1544" y="27231"/>
                </a:lnTo>
                <a:lnTo>
                  <a:pt x="0" y="19632"/>
                </a:lnTo>
                <a:lnTo>
                  <a:pt x="1544" y="12032"/>
                </a:lnTo>
                <a:lnTo>
                  <a:pt x="5741" y="5787"/>
                </a:lnTo>
                <a:lnTo>
                  <a:pt x="11935" y="1556"/>
                </a:lnTo>
                <a:lnTo>
                  <a:pt x="19474" y="0"/>
                </a:lnTo>
                <a:lnTo>
                  <a:pt x="27218" y="1556"/>
                </a:lnTo>
                <a:lnTo>
                  <a:pt x="33482" y="5787"/>
                </a:lnTo>
                <a:lnTo>
                  <a:pt x="37610" y="12032"/>
                </a:lnTo>
                <a:lnTo>
                  <a:pt x="38948" y="19632"/>
                </a:lnTo>
                <a:lnTo>
                  <a:pt x="37403" y="27231"/>
                </a:lnTo>
                <a:lnTo>
                  <a:pt x="33206" y="33476"/>
                </a:lnTo>
                <a:lnTo>
                  <a:pt x="27012" y="37707"/>
                </a:lnTo>
                <a:lnTo>
                  <a:pt x="19474" y="39264"/>
                </a:lnTo>
                <a:close/>
              </a:path>
              <a:path w="1019175" h="50863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2" y="27231"/>
                </a:lnTo>
                <a:lnTo>
                  <a:pt x="245078" y="19632"/>
                </a:lnTo>
                <a:lnTo>
                  <a:pt x="246622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508634">
                <a:moveTo>
                  <a:pt x="509631" y="39264"/>
                </a:moveTo>
                <a:lnTo>
                  <a:pt x="502092" y="37707"/>
                </a:lnTo>
                <a:lnTo>
                  <a:pt x="495898" y="33476"/>
                </a:lnTo>
                <a:lnTo>
                  <a:pt x="491701" y="27231"/>
                </a:lnTo>
                <a:lnTo>
                  <a:pt x="490157" y="19632"/>
                </a:lnTo>
                <a:lnTo>
                  <a:pt x="491701" y="12032"/>
                </a:lnTo>
                <a:lnTo>
                  <a:pt x="495898" y="5787"/>
                </a:lnTo>
                <a:lnTo>
                  <a:pt x="502092" y="1556"/>
                </a:lnTo>
                <a:lnTo>
                  <a:pt x="509631" y="0"/>
                </a:lnTo>
                <a:lnTo>
                  <a:pt x="517169" y="1556"/>
                </a:lnTo>
                <a:lnTo>
                  <a:pt x="523363" y="5787"/>
                </a:lnTo>
                <a:lnTo>
                  <a:pt x="527560" y="12032"/>
                </a:lnTo>
                <a:lnTo>
                  <a:pt x="529105" y="19632"/>
                </a:lnTo>
                <a:lnTo>
                  <a:pt x="527560" y="27231"/>
                </a:lnTo>
                <a:lnTo>
                  <a:pt x="523363" y="33476"/>
                </a:lnTo>
                <a:lnTo>
                  <a:pt x="517169" y="37707"/>
                </a:lnTo>
                <a:lnTo>
                  <a:pt x="509631" y="39264"/>
                </a:lnTo>
                <a:close/>
              </a:path>
              <a:path w="1019175" h="50863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2035" y="1556"/>
                </a:lnTo>
                <a:lnTo>
                  <a:pt x="768212" y="5787"/>
                </a:lnTo>
                <a:lnTo>
                  <a:pt x="772323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508634">
                <a:moveTo>
                  <a:pt x="999420" y="39264"/>
                </a:moveTo>
                <a:lnTo>
                  <a:pt x="991882" y="37707"/>
                </a:lnTo>
                <a:lnTo>
                  <a:pt x="985687" y="33476"/>
                </a:lnTo>
                <a:lnTo>
                  <a:pt x="981491" y="27231"/>
                </a:lnTo>
                <a:lnTo>
                  <a:pt x="979946" y="19632"/>
                </a:lnTo>
                <a:lnTo>
                  <a:pt x="981491" y="12032"/>
                </a:lnTo>
                <a:lnTo>
                  <a:pt x="985687" y="5787"/>
                </a:lnTo>
                <a:lnTo>
                  <a:pt x="991882" y="1556"/>
                </a:lnTo>
                <a:lnTo>
                  <a:pt x="999420" y="0"/>
                </a:lnTo>
                <a:lnTo>
                  <a:pt x="1006958" y="1556"/>
                </a:lnTo>
                <a:lnTo>
                  <a:pt x="1013153" y="5787"/>
                </a:lnTo>
                <a:lnTo>
                  <a:pt x="1017350" y="12032"/>
                </a:lnTo>
                <a:lnTo>
                  <a:pt x="1018894" y="19632"/>
                </a:lnTo>
                <a:lnTo>
                  <a:pt x="1017350" y="27231"/>
                </a:lnTo>
                <a:lnTo>
                  <a:pt x="1013153" y="33476"/>
                </a:lnTo>
                <a:lnTo>
                  <a:pt x="1006958" y="37707"/>
                </a:lnTo>
                <a:lnTo>
                  <a:pt x="999420" y="39264"/>
                </a:lnTo>
                <a:close/>
              </a:path>
              <a:path w="1019175" h="508634">
                <a:moveTo>
                  <a:pt x="19841" y="227806"/>
                </a:moveTo>
                <a:close/>
              </a:path>
              <a:path w="1019175" h="508634">
                <a:moveTo>
                  <a:pt x="19841" y="267070"/>
                </a:moveTo>
                <a:lnTo>
                  <a:pt x="12303" y="265513"/>
                </a:lnTo>
                <a:lnTo>
                  <a:pt x="6108" y="261282"/>
                </a:lnTo>
                <a:lnTo>
                  <a:pt x="1911" y="255037"/>
                </a:lnTo>
                <a:lnTo>
                  <a:pt x="367" y="247438"/>
                </a:lnTo>
                <a:lnTo>
                  <a:pt x="1911" y="239838"/>
                </a:lnTo>
                <a:lnTo>
                  <a:pt x="6108" y="233593"/>
                </a:lnTo>
                <a:lnTo>
                  <a:pt x="12303" y="229363"/>
                </a:lnTo>
                <a:lnTo>
                  <a:pt x="19841" y="227806"/>
                </a:lnTo>
                <a:lnTo>
                  <a:pt x="27379" y="229363"/>
                </a:lnTo>
                <a:lnTo>
                  <a:pt x="33574" y="233593"/>
                </a:lnTo>
                <a:lnTo>
                  <a:pt x="37770" y="239838"/>
                </a:lnTo>
                <a:lnTo>
                  <a:pt x="39315" y="247438"/>
                </a:lnTo>
                <a:lnTo>
                  <a:pt x="37770" y="255037"/>
                </a:lnTo>
                <a:lnTo>
                  <a:pt x="33574" y="261282"/>
                </a:lnTo>
                <a:lnTo>
                  <a:pt x="27379" y="265513"/>
                </a:lnTo>
                <a:lnTo>
                  <a:pt x="19841" y="267070"/>
                </a:lnTo>
                <a:close/>
              </a:path>
              <a:path w="1019175" h="50863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8"/>
                </a:lnTo>
                <a:lnTo>
                  <a:pt x="250819" y="233593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245" y="229363"/>
                </a:lnTo>
                <a:lnTo>
                  <a:pt x="278423" y="233593"/>
                </a:lnTo>
                <a:lnTo>
                  <a:pt x="282533" y="239838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508634">
                <a:moveTo>
                  <a:pt x="509630" y="267070"/>
                </a:moveTo>
                <a:lnTo>
                  <a:pt x="502092" y="265513"/>
                </a:lnTo>
                <a:lnTo>
                  <a:pt x="495898" y="261282"/>
                </a:lnTo>
                <a:lnTo>
                  <a:pt x="491701" y="255037"/>
                </a:lnTo>
                <a:lnTo>
                  <a:pt x="490156" y="247438"/>
                </a:lnTo>
                <a:lnTo>
                  <a:pt x="491701" y="239838"/>
                </a:lnTo>
                <a:lnTo>
                  <a:pt x="495898" y="233593"/>
                </a:lnTo>
                <a:lnTo>
                  <a:pt x="502092" y="229363"/>
                </a:lnTo>
                <a:lnTo>
                  <a:pt x="509630" y="227806"/>
                </a:lnTo>
                <a:lnTo>
                  <a:pt x="517169" y="229363"/>
                </a:lnTo>
                <a:lnTo>
                  <a:pt x="523363" y="233594"/>
                </a:lnTo>
                <a:lnTo>
                  <a:pt x="527560" y="239839"/>
                </a:lnTo>
                <a:lnTo>
                  <a:pt x="529104" y="247438"/>
                </a:lnTo>
                <a:lnTo>
                  <a:pt x="527560" y="255037"/>
                </a:lnTo>
                <a:lnTo>
                  <a:pt x="523363" y="261282"/>
                </a:lnTo>
                <a:lnTo>
                  <a:pt x="517169" y="265513"/>
                </a:lnTo>
                <a:lnTo>
                  <a:pt x="509630" y="267070"/>
                </a:lnTo>
                <a:close/>
              </a:path>
              <a:path w="1019175" h="508634">
                <a:moveTo>
                  <a:pt x="754342" y="267070"/>
                </a:moveTo>
                <a:lnTo>
                  <a:pt x="746803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8"/>
                </a:lnTo>
                <a:lnTo>
                  <a:pt x="740609" y="233593"/>
                </a:lnTo>
                <a:lnTo>
                  <a:pt x="746803" y="229363"/>
                </a:lnTo>
                <a:lnTo>
                  <a:pt x="754342" y="227806"/>
                </a:lnTo>
                <a:lnTo>
                  <a:pt x="762086" y="229363"/>
                </a:lnTo>
                <a:lnTo>
                  <a:pt x="768350" y="233594"/>
                </a:lnTo>
                <a:lnTo>
                  <a:pt x="772478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4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50863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8"/>
                </a:lnTo>
                <a:lnTo>
                  <a:pt x="985687" y="233593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3"/>
                </a:lnTo>
                <a:lnTo>
                  <a:pt x="1017350" y="239838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508634">
                <a:moveTo>
                  <a:pt x="19841" y="508211"/>
                </a:moveTo>
                <a:lnTo>
                  <a:pt x="12303" y="506654"/>
                </a:lnTo>
                <a:lnTo>
                  <a:pt x="6108" y="502423"/>
                </a:lnTo>
                <a:lnTo>
                  <a:pt x="1911" y="496178"/>
                </a:lnTo>
                <a:lnTo>
                  <a:pt x="367" y="488579"/>
                </a:lnTo>
                <a:lnTo>
                  <a:pt x="1911" y="480980"/>
                </a:lnTo>
                <a:lnTo>
                  <a:pt x="6108" y="474735"/>
                </a:lnTo>
                <a:lnTo>
                  <a:pt x="12303" y="470504"/>
                </a:lnTo>
                <a:lnTo>
                  <a:pt x="19841" y="468947"/>
                </a:lnTo>
                <a:lnTo>
                  <a:pt x="27379" y="470504"/>
                </a:lnTo>
                <a:lnTo>
                  <a:pt x="33574" y="474735"/>
                </a:lnTo>
                <a:lnTo>
                  <a:pt x="37770" y="480980"/>
                </a:lnTo>
                <a:lnTo>
                  <a:pt x="39315" y="488579"/>
                </a:lnTo>
                <a:lnTo>
                  <a:pt x="37770" y="496178"/>
                </a:lnTo>
                <a:lnTo>
                  <a:pt x="33574" y="502423"/>
                </a:lnTo>
                <a:lnTo>
                  <a:pt x="27379" y="506654"/>
                </a:lnTo>
                <a:lnTo>
                  <a:pt x="19841" y="508211"/>
                </a:lnTo>
                <a:close/>
              </a:path>
              <a:path w="1019175" h="508634">
                <a:moveTo>
                  <a:pt x="264552" y="508211"/>
                </a:moveTo>
                <a:lnTo>
                  <a:pt x="257014" y="506654"/>
                </a:lnTo>
                <a:lnTo>
                  <a:pt x="250819" y="502423"/>
                </a:lnTo>
                <a:lnTo>
                  <a:pt x="246622" y="496178"/>
                </a:lnTo>
                <a:lnTo>
                  <a:pt x="245078" y="488579"/>
                </a:lnTo>
                <a:lnTo>
                  <a:pt x="246622" y="480980"/>
                </a:lnTo>
                <a:lnTo>
                  <a:pt x="250819" y="474735"/>
                </a:lnTo>
                <a:lnTo>
                  <a:pt x="257014" y="470504"/>
                </a:lnTo>
                <a:lnTo>
                  <a:pt x="264552" y="468947"/>
                </a:lnTo>
                <a:lnTo>
                  <a:pt x="272297" y="470504"/>
                </a:lnTo>
                <a:lnTo>
                  <a:pt x="278560" y="474735"/>
                </a:lnTo>
                <a:lnTo>
                  <a:pt x="282688" y="480980"/>
                </a:lnTo>
                <a:lnTo>
                  <a:pt x="284026" y="488579"/>
                </a:lnTo>
                <a:lnTo>
                  <a:pt x="282482" y="496178"/>
                </a:lnTo>
                <a:lnTo>
                  <a:pt x="278285" y="502423"/>
                </a:lnTo>
                <a:lnTo>
                  <a:pt x="272090" y="506654"/>
                </a:lnTo>
                <a:lnTo>
                  <a:pt x="264552" y="508211"/>
                </a:lnTo>
                <a:close/>
              </a:path>
              <a:path w="1019175" h="508634">
                <a:moveTo>
                  <a:pt x="509630" y="508211"/>
                </a:moveTo>
                <a:lnTo>
                  <a:pt x="502092" y="506654"/>
                </a:lnTo>
                <a:lnTo>
                  <a:pt x="495898" y="502423"/>
                </a:lnTo>
                <a:lnTo>
                  <a:pt x="491701" y="496178"/>
                </a:lnTo>
                <a:lnTo>
                  <a:pt x="490156" y="488579"/>
                </a:lnTo>
                <a:lnTo>
                  <a:pt x="491701" y="480980"/>
                </a:lnTo>
                <a:lnTo>
                  <a:pt x="495898" y="474735"/>
                </a:lnTo>
                <a:lnTo>
                  <a:pt x="502092" y="470504"/>
                </a:lnTo>
                <a:lnTo>
                  <a:pt x="509630" y="468947"/>
                </a:lnTo>
                <a:lnTo>
                  <a:pt x="517169" y="470504"/>
                </a:lnTo>
                <a:lnTo>
                  <a:pt x="523363" y="474735"/>
                </a:lnTo>
                <a:lnTo>
                  <a:pt x="527560" y="480980"/>
                </a:lnTo>
                <a:lnTo>
                  <a:pt x="529104" y="488579"/>
                </a:lnTo>
                <a:lnTo>
                  <a:pt x="527560" y="496178"/>
                </a:lnTo>
                <a:lnTo>
                  <a:pt x="523363" y="502423"/>
                </a:lnTo>
                <a:lnTo>
                  <a:pt x="517169" y="506654"/>
                </a:lnTo>
                <a:lnTo>
                  <a:pt x="509630" y="508211"/>
                </a:lnTo>
                <a:close/>
              </a:path>
              <a:path w="1019175" h="508634">
                <a:moveTo>
                  <a:pt x="754342" y="508211"/>
                </a:moveTo>
                <a:lnTo>
                  <a:pt x="746803" y="506654"/>
                </a:lnTo>
                <a:lnTo>
                  <a:pt x="740609" y="502423"/>
                </a:lnTo>
                <a:lnTo>
                  <a:pt x="736412" y="496178"/>
                </a:lnTo>
                <a:lnTo>
                  <a:pt x="734868" y="488579"/>
                </a:lnTo>
                <a:lnTo>
                  <a:pt x="736412" y="480980"/>
                </a:lnTo>
                <a:lnTo>
                  <a:pt x="740609" y="474735"/>
                </a:lnTo>
                <a:lnTo>
                  <a:pt x="746804" y="470504"/>
                </a:lnTo>
                <a:lnTo>
                  <a:pt x="754342" y="468947"/>
                </a:lnTo>
                <a:lnTo>
                  <a:pt x="762086" y="470504"/>
                </a:lnTo>
                <a:lnTo>
                  <a:pt x="768350" y="474735"/>
                </a:lnTo>
                <a:lnTo>
                  <a:pt x="772478" y="480980"/>
                </a:lnTo>
                <a:lnTo>
                  <a:pt x="773816" y="488579"/>
                </a:lnTo>
                <a:lnTo>
                  <a:pt x="772271" y="496178"/>
                </a:lnTo>
                <a:lnTo>
                  <a:pt x="768074" y="502423"/>
                </a:lnTo>
                <a:lnTo>
                  <a:pt x="761880" y="506654"/>
                </a:lnTo>
                <a:lnTo>
                  <a:pt x="754342" y="508211"/>
                </a:lnTo>
                <a:close/>
              </a:path>
              <a:path w="1019175" h="508634">
                <a:moveTo>
                  <a:pt x="999420" y="508211"/>
                </a:moveTo>
                <a:lnTo>
                  <a:pt x="991882" y="506654"/>
                </a:lnTo>
                <a:lnTo>
                  <a:pt x="985687" y="502423"/>
                </a:lnTo>
                <a:lnTo>
                  <a:pt x="981491" y="496178"/>
                </a:lnTo>
                <a:lnTo>
                  <a:pt x="979946" y="488579"/>
                </a:lnTo>
                <a:lnTo>
                  <a:pt x="981491" y="480980"/>
                </a:lnTo>
                <a:lnTo>
                  <a:pt x="985687" y="474735"/>
                </a:lnTo>
                <a:lnTo>
                  <a:pt x="991882" y="470504"/>
                </a:lnTo>
                <a:lnTo>
                  <a:pt x="999420" y="468947"/>
                </a:lnTo>
                <a:lnTo>
                  <a:pt x="1006958" y="470504"/>
                </a:lnTo>
                <a:lnTo>
                  <a:pt x="1013153" y="474735"/>
                </a:lnTo>
                <a:lnTo>
                  <a:pt x="1017350" y="480980"/>
                </a:lnTo>
                <a:lnTo>
                  <a:pt x="1018894" y="488579"/>
                </a:lnTo>
                <a:lnTo>
                  <a:pt x="1017350" y="496178"/>
                </a:lnTo>
                <a:lnTo>
                  <a:pt x="1013153" y="502423"/>
                </a:lnTo>
                <a:lnTo>
                  <a:pt x="1006958" y="506654"/>
                </a:lnTo>
                <a:lnTo>
                  <a:pt x="999420" y="508211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25637" y="4649191"/>
            <a:ext cx="1019175" cy="494665"/>
          </a:xfrm>
          <a:custGeom>
            <a:avLst/>
            <a:gdLst/>
            <a:ahLst/>
            <a:cxnLst/>
            <a:rect l="l" t="t" r="r" b="b"/>
            <a:pathLst>
              <a:path w="1019175" h="494664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49466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494664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49466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494664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494664">
                <a:moveTo>
                  <a:pt x="19474" y="227806"/>
                </a:moveTo>
                <a:close/>
              </a:path>
              <a:path w="1019175" h="494664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49466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494664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494664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49466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494664">
                <a:moveTo>
                  <a:pt x="19474" y="462279"/>
                </a:moveTo>
                <a:close/>
              </a:path>
              <a:path w="1019175" h="494664">
                <a:moveTo>
                  <a:pt x="34179" y="494308"/>
                </a:moveTo>
                <a:lnTo>
                  <a:pt x="4768" y="494308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4179" y="494308"/>
                </a:lnTo>
                <a:close/>
              </a:path>
              <a:path w="1019175" h="494664">
                <a:moveTo>
                  <a:pt x="279258" y="494308"/>
                </a:moveTo>
                <a:lnTo>
                  <a:pt x="249846" y="494308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9258" y="494308"/>
                </a:lnTo>
                <a:close/>
              </a:path>
              <a:path w="1019175" h="494664">
                <a:moveTo>
                  <a:pt x="524336" y="494308"/>
                </a:moveTo>
                <a:lnTo>
                  <a:pt x="494925" y="494308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4336" y="494308"/>
                </a:lnTo>
                <a:close/>
              </a:path>
              <a:path w="1019175" h="494664">
                <a:moveTo>
                  <a:pt x="769048" y="494308"/>
                </a:moveTo>
                <a:lnTo>
                  <a:pt x="739636" y="494308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9048" y="494308"/>
                </a:lnTo>
                <a:close/>
              </a:path>
              <a:path w="1019175" h="494664">
                <a:moveTo>
                  <a:pt x="1014126" y="494308"/>
                </a:moveTo>
                <a:lnTo>
                  <a:pt x="984714" y="494308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4126" y="494308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59300" y="1095765"/>
            <a:ext cx="4043045" cy="8648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250"/>
              </a:lnSpc>
              <a:spcBef>
                <a:spcPts val="300"/>
              </a:spcBef>
            </a:pPr>
            <a:r>
              <a:rPr dirty="0"/>
              <a:t>Offer</a:t>
            </a:r>
            <a:r>
              <a:rPr spc="-55" dirty="0"/>
              <a:t> </a:t>
            </a:r>
            <a:r>
              <a:rPr spc="-30" dirty="0"/>
              <a:t>discounts</a:t>
            </a:r>
            <a:r>
              <a:rPr spc="-55" dirty="0"/>
              <a:t> </a:t>
            </a:r>
            <a:r>
              <a:rPr spc="-105" dirty="0"/>
              <a:t>and</a:t>
            </a:r>
            <a:r>
              <a:rPr spc="-55" dirty="0"/>
              <a:t> </a:t>
            </a:r>
            <a:r>
              <a:rPr spc="-20" dirty="0"/>
              <a:t>free </a:t>
            </a:r>
            <a:r>
              <a:rPr dirty="0"/>
              <a:t>items</a:t>
            </a:r>
            <a:r>
              <a:rPr spc="-165" dirty="0"/>
              <a:t> </a:t>
            </a:r>
            <a:r>
              <a:rPr spc="-55" dirty="0"/>
              <a:t>on</a:t>
            </a:r>
            <a:r>
              <a:rPr spc="-140" dirty="0"/>
              <a:t> </a:t>
            </a:r>
            <a:r>
              <a:rPr spc="95" dirty="0"/>
              <a:t>OTAs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59300" y="2148538"/>
            <a:ext cx="4312920" cy="1887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400" spc="-60" dirty="0">
                <a:latin typeface="Verdana"/>
                <a:cs typeface="Verdana"/>
              </a:rPr>
              <a:t>Doing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this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will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make </a:t>
            </a:r>
            <a:r>
              <a:rPr sz="1400" spc="-85" dirty="0">
                <a:latin typeface="Verdana"/>
                <a:cs typeface="Verdana"/>
              </a:rPr>
              <a:t>you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more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preferable</a:t>
            </a:r>
            <a:r>
              <a:rPr sz="1400" spc="-90" dirty="0">
                <a:latin typeface="Verdana"/>
                <a:cs typeface="Verdana"/>
              </a:rPr>
              <a:t> over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your </a:t>
            </a:r>
            <a:r>
              <a:rPr sz="1400" spc="-85" dirty="0">
                <a:latin typeface="Verdana"/>
                <a:cs typeface="Verdana"/>
              </a:rPr>
              <a:t>competitors,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and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will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even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help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you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upsell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extra </a:t>
            </a:r>
            <a:r>
              <a:rPr sz="1400" spc="-75" dirty="0">
                <a:latin typeface="Verdana"/>
                <a:cs typeface="Verdana"/>
              </a:rPr>
              <a:t>services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and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amenities.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80" dirty="0">
                <a:solidFill>
                  <a:srgbClr val="54ABED"/>
                </a:solidFill>
                <a:latin typeface="Century Gothic"/>
                <a:cs typeface="Century Gothic"/>
              </a:rPr>
              <a:t>What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5" dirty="0">
                <a:solidFill>
                  <a:srgbClr val="54ABED"/>
                </a:solidFill>
                <a:latin typeface="Century Gothic"/>
                <a:cs typeface="Century Gothic"/>
              </a:rPr>
              <a:t>you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54ABED"/>
                </a:solidFill>
                <a:latin typeface="Century Gothic"/>
                <a:cs typeface="Century Gothic"/>
              </a:rPr>
              <a:t>should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12700" marR="33020">
              <a:lnSpc>
                <a:spcPct val="115399"/>
              </a:lnSpc>
              <a:spcBef>
                <a:spcPts val="840"/>
              </a:spcBef>
            </a:pPr>
            <a:r>
              <a:rPr sz="1400" spc="-65" dirty="0">
                <a:latin typeface="Verdana"/>
                <a:cs typeface="Verdana"/>
              </a:rPr>
              <a:t>Run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regular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promotions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on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the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OTAs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to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increase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the </a:t>
            </a:r>
            <a:r>
              <a:rPr sz="1400" spc="-95" dirty="0">
                <a:latin typeface="Verdana"/>
                <a:cs typeface="Verdana"/>
              </a:rPr>
              <a:t>number </a:t>
            </a:r>
            <a:r>
              <a:rPr sz="1400" spc="-50" dirty="0">
                <a:latin typeface="Verdana"/>
                <a:cs typeface="Verdana"/>
              </a:rPr>
              <a:t>of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bookings.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307" y="61316"/>
            <a:ext cx="1019175" cy="508634"/>
          </a:xfrm>
          <a:custGeom>
            <a:avLst/>
            <a:gdLst/>
            <a:ahLst/>
            <a:cxnLst/>
            <a:rect l="l" t="t" r="r" b="b"/>
            <a:pathLst>
              <a:path w="1019175" h="508634">
                <a:moveTo>
                  <a:pt x="19474" y="0"/>
                </a:moveTo>
                <a:close/>
              </a:path>
              <a:path w="1019175" h="508634">
                <a:moveTo>
                  <a:pt x="19474" y="39264"/>
                </a:moveTo>
                <a:lnTo>
                  <a:pt x="11935" y="37707"/>
                </a:lnTo>
                <a:lnTo>
                  <a:pt x="5741" y="33476"/>
                </a:lnTo>
                <a:lnTo>
                  <a:pt x="1544" y="27231"/>
                </a:lnTo>
                <a:lnTo>
                  <a:pt x="0" y="19632"/>
                </a:lnTo>
                <a:lnTo>
                  <a:pt x="1544" y="12032"/>
                </a:lnTo>
                <a:lnTo>
                  <a:pt x="5741" y="5787"/>
                </a:lnTo>
                <a:lnTo>
                  <a:pt x="11935" y="1556"/>
                </a:lnTo>
                <a:lnTo>
                  <a:pt x="19474" y="0"/>
                </a:lnTo>
                <a:lnTo>
                  <a:pt x="27218" y="1556"/>
                </a:lnTo>
                <a:lnTo>
                  <a:pt x="33482" y="5787"/>
                </a:lnTo>
                <a:lnTo>
                  <a:pt x="37610" y="12032"/>
                </a:lnTo>
                <a:lnTo>
                  <a:pt x="38948" y="19632"/>
                </a:lnTo>
                <a:lnTo>
                  <a:pt x="37403" y="27231"/>
                </a:lnTo>
                <a:lnTo>
                  <a:pt x="33206" y="33476"/>
                </a:lnTo>
                <a:lnTo>
                  <a:pt x="27012" y="37707"/>
                </a:lnTo>
                <a:lnTo>
                  <a:pt x="19474" y="39264"/>
                </a:lnTo>
                <a:close/>
              </a:path>
              <a:path w="1019175" h="50863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2" y="27231"/>
                </a:lnTo>
                <a:lnTo>
                  <a:pt x="245078" y="19632"/>
                </a:lnTo>
                <a:lnTo>
                  <a:pt x="246622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508634">
                <a:moveTo>
                  <a:pt x="509631" y="39264"/>
                </a:moveTo>
                <a:lnTo>
                  <a:pt x="502092" y="37707"/>
                </a:lnTo>
                <a:lnTo>
                  <a:pt x="495898" y="33476"/>
                </a:lnTo>
                <a:lnTo>
                  <a:pt x="491701" y="27231"/>
                </a:lnTo>
                <a:lnTo>
                  <a:pt x="490157" y="19632"/>
                </a:lnTo>
                <a:lnTo>
                  <a:pt x="491701" y="12032"/>
                </a:lnTo>
                <a:lnTo>
                  <a:pt x="495898" y="5787"/>
                </a:lnTo>
                <a:lnTo>
                  <a:pt x="502092" y="1556"/>
                </a:lnTo>
                <a:lnTo>
                  <a:pt x="509631" y="0"/>
                </a:lnTo>
                <a:lnTo>
                  <a:pt x="517169" y="1556"/>
                </a:lnTo>
                <a:lnTo>
                  <a:pt x="523363" y="5787"/>
                </a:lnTo>
                <a:lnTo>
                  <a:pt x="527560" y="12032"/>
                </a:lnTo>
                <a:lnTo>
                  <a:pt x="529105" y="19632"/>
                </a:lnTo>
                <a:lnTo>
                  <a:pt x="527560" y="27231"/>
                </a:lnTo>
                <a:lnTo>
                  <a:pt x="523363" y="33476"/>
                </a:lnTo>
                <a:lnTo>
                  <a:pt x="517169" y="37707"/>
                </a:lnTo>
                <a:lnTo>
                  <a:pt x="509631" y="39264"/>
                </a:lnTo>
                <a:close/>
              </a:path>
              <a:path w="1019175" h="50863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2035" y="1556"/>
                </a:lnTo>
                <a:lnTo>
                  <a:pt x="768212" y="5787"/>
                </a:lnTo>
                <a:lnTo>
                  <a:pt x="772323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508634">
                <a:moveTo>
                  <a:pt x="999420" y="39264"/>
                </a:moveTo>
                <a:lnTo>
                  <a:pt x="991882" y="37707"/>
                </a:lnTo>
                <a:lnTo>
                  <a:pt x="985687" y="33476"/>
                </a:lnTo>
                <a:lnTo>
                  <a:pt x="981491" y="27231"/>
                </a:lnTo>
                <a:lnTo>
                  <a:pt x="979946" y="19632"/>
                </a:lnTo>
                <a:lnTo>
                  <a:pt x="981491" y="12032"/>
                </a:lnTo>
                <a:lnTo>
                  <a:pt x="985687" y="5787"/>
                </a:lnTo>
                <a:lnTo>
                  <a:pt x="991882" y="1556"/>
                </a:lnTo>
                <a:lnTo>
                  <a:pt x="999420" y="0"/>
                </a:lnTo>
                <a:lnTo>
                  <a:pt x="1006958" y="1556"/>
                </a:lnTo>
                <a:lnTo>
                  <a:pt x="1013153" y="5787"/>
                </a:lnTo>
                <a:lnTo>
                  <a:pt x="1017350" y="12032"/>
                </a:lnTo>
                <a:lnTo>
                  <a:pt x="1018894" y="19632"/>
                </a:lnTo>
                <a:lnTo>
                  <a:pt x="1017350" y="27231"/>
                </a:lnTo>
                <a:lnTo>
                  <a:pt x="1013153" y="33476"/>
                </a:lnTo>
                <a:lnTo>
                  <a:pt x="1006958" y="37707"/>
                </a:lnTo>
                <a:lnTo>
                  <a:pt x="999420" y="39264"/>
                </a:lnTo>
                <a:close/>
              </a:path>
              <a:path w="1019175" h="508634">
                <a:moveTo>
                  <a:pt x="19841" y="227806"/>
                </a:moveTo>
                <a:close/>
              </a:path>
              <a:path w="1019175" h="508634">
                <a:moveTo>
                  <a:pt x="19841" y="267070"/>
                </a:moveTo>
                <a:lnTo>
                  <a:pt x="12303" y="265513"/>
                </a:lnTo>
                <a:lnTo>
                  <a:pt x="6108" y="261282"/>
                </a:lnTo>
                <a:lnTo>
                  <a:pt x="1911" y="255037"/>
                </a:lnTo>
                <a:lnTo>
                  <a:pt x="367" y="247438"/>
                </a:lnTo>
                <a:lnTo>
                  <a:pt x="1911" y="239838"/>
                </a:lnTo>
                <a:lnTo>
                  <a:pt x="6108" y="233593"/>
                </a:lnTo>
                <a:lnTo>
                  <a:pt x="12303" y="229363"/>
                </a:lnTo>
                <a:lnTo>
                  <a:pt x="19841" y="227806"/>
                </a:lnTo>
                <a:lnTo>
                  <a:pt x="27379" y="229363"/>
                </a:lnTo>
                <a:lnTo>
                  <a:pt x="33574" y="233593"/>
                </a:lnTo>
                <a:lnTo>
                  <a:pt x="37770" y="239838"/>
                </a:lnTo>
                <a:lnTo>
                  <a:pt x="39315" y="247438"/>
                </a:lnTo>
                <a:lnTo>
                  <a:pt x="37770" y="255037"/>
                </a:lnTo>
                <a:lnTo>
                  <a:pt x="33574" y="261282"/>
                </a:lnTo>
                <a:lnTo>
                  <a:pt x="27379" y="265513"/>
                </a:lnTo>
                <a:lnTo>
                  <a:pt x="19841" y="267070"/>
                </a:lnTo>
                <a:close/>
              </a:path>
              <a:path w="1019175" h="50863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8"/>
                </a:lnTo>
                <a:lnTo>
                  <a:pt x="250819" y="233593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245" y="229363"/>
                </a:lnTo>
                <a:lnTo>
                  <a:pt x="278423" y="233593"/>
                </a:lnTo>
                <a:lnTo>
                  <a:pt x="282533" y="239838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508634">
                <a:moveTo>
                  <a:pt x="509630" y="267070"/>
                </a:moveTo>
                <a:lnTo>
                  <a:pt x="502092" y="265513"/>
                </a:lnTo>
                <a:lnTo>
                  <a:pt x="495898" y="261282"/>
                </a:lnTo>
                <a:lnTo>
                  <a:pt x="491701" y="255037"/>
                </a:lnTo>
                <a:lnTo>
                  <a:pt x="490156" y="247438"/>
                </a:lnTo>
                <a:lnTo>
                  <a:pt x="491701" y="239838"/>
                </a:lnTo>
                <a:lnTo>
                  <a:pt x="495898" y="233593"/>
                </a:lnTo>
                <a:lnTo>
                  <a:pt x="502092" y="229363"/>
                </a:lnTo>
                <a:lnTo>
                  <a:pt x="509630" y="227806"/>
                </a:lnTo>
                <a:lnTo>
                  <a:pt x="517169" y="229363"/>
                </a:lnTo>
                <a:lnTo>
                  <a:pt x="523363" y="233594"/>
                </a:lnTo>
                <a:lnTo>
                  <a:pt x="527560" y="239839"/>
                </a:lnTo>
                <a:lnTo>
                  <a:pt x="529104" y="247438"/>
                </a:lnTo>
                <a:lnTo>
                  <a:pt x="527560" y="255037"/>
                </a:lnTo>
                <a:lnTo>
                  <a:pt x="523363" y="261282"/>
                </a:lnTo>
                <a:lnTo>
                  <a:pt x="517169" y="265513"/>
                </a:lnTo>
                <a:lnTo>
                  <a:pt x="509630" y="267070"/>
                </a:lnTo>
                <a:close/>
              </a:path>
              <a:path w="1019175" h="508634">
                <a:moveTo>
                  <a:pt x="754342" y="267070"/>
                </a:moveTo>
                <a:lnTo>
                  <a:pt x="746803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8"/>
                </a:lnTo>
                <a:lnTo>
                  <a:pt x="740609" y="233593"/>
                </a:lnTo>
                <a:lnTo>
                  <a:pt x="746803" y="229363"/>
                </a:lnTo>
                <a:lnTo>
                  <a:pt x="754342" y="227806"/>
                </a:lnTo>
                <a:lnTo>
                  <a:pt x="762086" y="229363"/>
                </a:lnTo>
                <a:lnTo>
                  <a:pt x="768350" y="233594"/>
                </a:lnTo>
                <a:lnTo>
                  <a:pt x="772478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4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50863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8"/>
                </a:lnTo>
                <a:lnTo>
                  <a:pt x="985687" y="233593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3"/>
                </a:lnTo>
                <a:lnTo>
                  <a:pt x="1017350" y="239838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508634">
                <a:moveTo>
                  <a:pt x="19841" y="508211"/>
                </a:moveTo>
                <a:lnTo>
                  <a:pt x="12303" y="506654"/>
                </a:lnTo>
                <a:lnTo>
                  <a:pt x="6108" y="502423"/>
                </a:lnTo>
                <a:lnTo>
                  <a:pt x="1911" y="496178"/>
                </a:lnTo>
                <a:lnTo>
                  <a:pt x="367" y="488579"/>
                </a:lnTo>
                <a:lnTo>
                  <a:pt x="1911" y="480980"/>
                </a:lnTo>
                <a:lnTo>
                  <a:pt x="6108" y="474735"/>
                </a:lnTo>
                <a:lnTo>
                  <a:pt x="12303" y="470504"/>
                </a:lnTo>
                <a:lnTo>
                  <a:pt x="19841" y="468947"/>
                </a:lnTo>
                <a:lnTo>
                  <a:pt x="27379" y="470504"/>
                </a:lnTo>
                <a:lnTo>
                  <a:pt x="33574" y="474735"/>
                </a:lnTo>
                <a:lnTo>
                  <a:pt x="37770" y="480980"/>
                </a:lnTo>
                <a:lnTo>
                  <a:pt x="39315" y="488579"/>
                </a:lnTo>
                <a:lnTo>
                  <a:pt x="37770" y="496178"/>
                </a:lnTo>
                <a:lnTo>
                  <a:pt x="33574" y="502423"/>
                </a:lnTo>
                <a:lnTo>
                  <a:pt x="27379" y="506654"/>
                </a:lnTo>
                <a:lnTo>
                  <a:pt x="19841" y="508211"/>
                </a:lnTo>
                <a:close/>
              </a:path>
              <a:path w="1019175" h="508634">
                <a:moveTo>
                  <a:pt x="264552" y="508211"/>
                </a:moveTo>
                <a:lnTo>
                  <a:pt x="257014" y="506654"/>
                </a:lnTo>
                <a:lnTo>
                  <a:pt x="250819" y="502423"/>
                </a:lnTo>
                <a:lnTo>
                  <a:pt x="246622" y="496178"/>
                </a:lnTo>
                <a:lnTo>
                  <a:pt x="245078" y="488579"/>
                </a:lnTo>
                <a:lnTo>
                  <a:pt x="246622" y="480980"/>
                </a:lnTo>
                <a:lnTo>
                  <a:pt x="250819" y="474735"/>
                </a:lnTo>
                <a:lnTo>
                  <a:pt x="257014" y="470504"/>
                </a:lnTo>
                <a:lnTo>
                  <a:pt x="264552" y="468947"/>
                </a:lnTo>
                <a:lnTo>
                  <a:pt x="272297" y="470504"/>
                </a:lnTo>
                <a:lnTo>
                  <a:pt x="278560" y="474735"/>
                </a:lnTo>
                <a:lnTo>
                  <a:pt x="282688" y="480980"/>
                </a:lnTo>
                <a:lnTo>
                  <a:pt x="284026" y="488579"/>
                </a:lnTo>
                <a:lnTo>
                  <a:pt x="282482" y="496178"/>
                </a:lnTo>
                <a:lnTo>
                  <a:pt x="278285" y="502423"/>
                </a:lnTo>
                <a:lnTo>
                  <a:pt x="272090" y="506654"/>
                </a:lnTo>
                <a:lnTo>
                  <a:pt x="264552" y="508211"/>
                </a:lnTo>
                <a:close/>
              </a:path>
              <a:path w="1019175" h="508634">
                <a:moveTo>
                  <a:pt x="509630" y="508211"/>
                </a:moveTo>
                <a:lnTo>
                  <a:pt x="502092" y="506654"/>
                </a:lnTo>
                <a:lnTo>
                  <a:pt x="495898" y="502423"/>
                </a:lnTo>
                <a:lnTo>
                  <a:pt x="491701" y="496178"/>
                </a:lnTo>
                <a:lnTo>
                  <a:pt x="490156" y="488579"/>
                </a:lnTo>
                <a:lnTo>
                  <a:pt x="491701" y="480980"/>
                </a:lnTo>
                <a:lnTo>
                  <a:pt x="495898" y="474735"/>
                </a:lnTo>
                <a:lnTo>
                  <a:pt x="502092" y="470504"/>
                </a:lnTo>
                <a:lnTo>
                  <a:pt x="509630" y="468947"/>
                </a:lnTo>
                <a:lnTo>
                  <a:pt x="517169" y="470504"/>
                </a:lnTo>
                <a:lnTo>
                  <a:pt x="523363" y="474735"/>
                </a:lnTo>
                <a:lnTo>
                  <a:pt x="527560" y="480980"/>
                </a:lnTo>
                <a:lnTo>
                  <a:pt x="529104" y="488579"/>
                </a:lnTo>
                <a:lnTo>
                  <a:pt x="527560" y="496178"/>
                </a:lnTo>
                <a:lnTo>
                  <a:pt x="523363" y="502423"/>
                </a:lnTo>
                <a:lnTo>
                  <a:pt x="517169" y="506654"/>
                </a:lnTo>
                <a:lnTo>
                  <a:pt x="509630" y="508211"/>
                </a:lnTo>
                <a:close/>
              </a:path>
              <a:path w="1019175" h="508634">
                <a:moveTo>
                  <a:pt x="754342" y="508211"/>
                </a:moveTo>
                <a:lnTo>
                  <a:pt x="746803" y="506654"/>
                </a:lnTo>
                <a:lnTo>
                  <a:pt x="740609" y="502423"/>
                </a:lnTo>
                <a:lnTo>
                  <a:pt x="736412" y="496178"/>
                </a:lnTo>
                <a:lnTo>
                  <a:pt x="734868" y="488579"/>
                </a:lnTo>
                <a:lnTo>
                  <a:pt x="736412" y="480980"/>
                </a:lnTo>
                <a:lnTo>
                  <a:pt x="740609" y="474735"/>
                </a:lnTo>
                <a:lnTo>
                  <a:pt x="746804" y="470504"/>
                </a:lnTo>
                <a:lnTo>
                  <a:pt x="754342" y="468947"/>
                </a:lnTo>
                <a:lnTo>
                  <a:pt x="762086" y="470504"/>
                </a:lnTo>
                <a:lnTo>
                  <a:pt x="768350" y="474735"/>
                </a:lnTo>
                <a:lnTo>
                  <a:pt x="772478" y="480980"/>
                </a:lnTo>
                <a:lnTo>
                  <a:pt x="773816" y="488579"/>
                </a:lnTo>
                <a:lnTo>
                  <a:pt x="772271" y="496178"/>
                </a:lnTo>
                <a:lnTo>
                  <a:pt x="768074" y="502423"/>
                </a:lnTo>
                <a:lnTo>
                  <a:pt x="761880" y="506654"/>
                </a:lnTo>
                <a:lnTo>
                  <a:pt x="754342" y="508211"/>
                </a:lnTo>
                <a:close/>
              </a:path>
              <a:path w="1019175" h="508634">
                <a:moveTo>
                  <a:pt x="999420" y="508211"/>
                </a:moveTo>
                <a:lnTo>
                  <a:pt x="991882" y="506654"/>
                </a:lnTo>
                <a:lnTo>
                  <a:pt x="985687" y="502423"/>
                </a:lnTo>
                <a:lnTo>
                  <a:pt x="981491" y="496178"/>
                </a:lnTo>
                <a:lnTo>
                  <a:pt x="979946" y="488579"/>
                </a:lnTo>
                <a:lnTo>
                  <a:pt x="981491" y="480980"/>
                </a:lnTo>
                <a:lnTo>
                  <a:pt x="985687" y="474735"/>
                </a:lnTo>
                <a:lnTo>
                  <a:pt x="991882" y="470504"/>
                </a:lnTo>
                <a:lnTo>
                  <a:pt x="999420" y="468947"/>
                </a:lnTo>
                <a:lnTo>
                  <a:pt x="1006958" y="470504"/>
                </a:lnTo>
                <a:lnTo>
                  <a:pt x="1013153" y="474735"/>
                </a:lnTo>
                <a:lnTo>
                  <a:pt x="1017350" y="480980"/>
                </a:lnTo>
                <a:lnTo>
                  <a:pt x="1018894" y="488579"/>
                </a:lnTo>
                <a:lnTo>
                  <a:pt x="1017350" y="496178"/>
                </a:lnTo>
                <a:lnTo>
                  <a:pt x="1013153" y="502423"/>
                </a:lnTo>
                <a:lnTo>
                  <a:pt x="1006958" y="506654"/>
                </a:lnTo>
                <a:lnTo>
                  <a:pt x="999420" y="508211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25637" y="4649191"/>
            <a:ext cx="1019175" cy="494665"/>
          </a:xfrm>
          <a:custGeom>
            <a:avLst/>
            <a:gdLst/>
            <a:ahLst/>
            <a:cxnLst/>
            <a:rect l="l" t="t" r="r" b="b"/>
            <a:pathLst>
              <a:path w="1019175" h="494664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49466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494664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49466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494664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494664">
                <a:moveTo>
                  <a:pt x="19474" y="227806"/>
                </a:moveTo>
                <a:close/>
              </a:path>
              <a:path w="1019175" h="494664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49466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494664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494664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49466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494664">
                <a:moveTo>
                  <a:pt x="19474" y="462279"/>
                </a:moveTo>
                <a:close/>
              </a:path>
              <a:path w="1019175" h="494664">
                <a:moveTo>
                  <a:pt x="34179" y="494308"/>
                </a:moveTo>
                <a:lnTo>
                  <a:pt x="4768" y="494308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4179" y="494308"/>
                </a:lnTo>
                <a:close/>
              </a:path>
              <a:path w="1019175" h="494664">
                <a:moveTo>
                  <a:pt x="279258" y="494308"/>
                </a:moveTo>
                <a:lnTo>
                  <a:pt x="249846" y="494308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9258" y="494308"/>
                </a:lnTo>
                <a:close/>
              </a:path>
              <a:path w="1019175" h="494664">
                <a:moveTo>
                  <a:pt x="524336" y="494308"/>
                </a:moveTo>
                <a:lnTo>
                  <a:pt x="494925" y="494308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4336" y="494308"/>
                </a:lnTo>
                <a:close/>
              </a:path>
              <a:path w="1019175" h="494664">
                <a:moveTo>
                  <a:pt x="769048" y="494308"/>
                </a:moveTo>
                <a:lnTo>
                  <a:pt x="739636" y="494308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9048" y="494308"/>
                </a:lnTo>
                <a:close/>
              </a:path>
              <a:path w="1019175" h="494664">
                <a:moveTo>
                  <a:pt x="1014126" y="494308"/>
                </a:moveTo>
                <a:lnTo>
                  <a:pt x="984714" y="494308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4126" y="494308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6806" y="1028086"/>
            <a:ext cx="3514724" cy="30956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800" y="946532"/>
            <a:ext cx="3205480" cy="8648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250"/>
              </a:lnSpc>
              <a:spcBef>
                <a:spcPts val="300"/>
              </a:spcBef>
            </a:pPr>
            <a:r>
              <a:rPr spc="-40" dirty="0"/>
              <a:t>Optimize</a:t>
            </a:r>
            <a:r>
              <a:rPr spc="-160" dirty="0"/>
              <a:t> </a:t>
            </a:r>
            <a:r>
              <a:rPr spc="-20" dirty="0"/>
              <a:t>your</a:t>
            </a:r>
            <a:r>
              <a:rPr spc="-160" dirty="0"/>
              <a:t> </a:t>
            </a:r>
            <a:r>
              <a:rPr spc="90" dirty="0"/>
              <a:t>OTA </a:t>
            </a:r>
            <a:r>
              <a:rPr spc="-10" dirty="0"/>
              <a:t>ranking</a:t>
            </a:r>
          </a:p>
        </p:txBody>
      </p:sp>
      <p:sp>
        <p:nvSpPr>
          <p:cNvPr id="6" name="object 6"/>
          <p:cNvSpPr/>
          <p:nvPr/>
        </p:nvSpPr>
        <p:spPr>
          <a:xfrm>
            <a:off x="657897" y="3294012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34249" y="60478"/>
                </a:moveTo>
                <a:lnTo>
                  <a:pt x="26229" y="60478"/>
                </a:lnTo>
                <a:lnTo>
                  <a:pt x="22371" y="59710"/>
                </a:lnTo>
                <a:lnTo>
                  <a:pt x="0" y="34248"/>
                </a:lnTo>
                <a:lnTo>
                  <a:pt x="0" y="26229"/>
                </a:lnTo>
                <a:lnTo>
                  <a:pt x="26229" y="0"/>
                </a:lnTo>
                <a:lnTo>
                  <a:pt x="34249" y="0"/>
                </a:lnTo>
                <a:lnTo>
                  <a:pt x="60478" y="30239"/>
                </a:lnTo>
                <a:lnTo>
                  <a:pt x="60478" y="34248"/>
                </a:lnTo>
                <a:lnTo>
                  <a:pt x="34249" y="60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7897" y="3786477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34249" y="60478"/>
                </a:moveTo>
                <a:lnTo>
                  <a:pt x="26229" y="60478"/>
                </a:lnTo>
                <a:lnTo>
                  <a:pt x="22371" y="59710"/>
                </a:lnTo>
                <a:lnTo>
                  <a:pt x="0" y="34248"/>
                </a:lnTo>
                <a:lnTo>
                  <a:pt x="0" y="26228"/>
                </a:lnTo>
                <a:lnTo>
                  <a:pt x="26229" y="0"/>
                </a:lnTo>
                <a:lnTo>
                  <a:pt x="34249" y="0"/>
                </a:lnTo>
                <a:lnTo>
                  <a:pt x="60478" y="30239"/>
                </a:lnTo>
                <a:lnTo>
                  <a:pt x="60478" y="34248"/>
                </a:lnTo>
                <a:lnTo>
                  <a:pt x="34249" y="60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7897" y="4032710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34249" y="60478"/>
                </a:moveTo>
                <a:lnTo>
                  <a:pt x="26229" y="60478"/>
                </a:lnTo>
                <a:lnTo>
                  <a:pt x="22371" y="59710"/>
                </a:lnTo>
                <a:lnTo>
                  <a:pt x="0" y="34248"/>
                </a:lnTo>
                <a:lnTo>
                  <a:pt x="0" y="26228"/>
                </a:lnTo>
                <a:lnTo>
                  <a:pt x="26229" y="0"/>
                </a:lnTo>
                <a:lnTo>
                  <a:pt x="34249" y="0"/>
                </a:lnTo>
                <a:lnTo>
                  <a:pt x="60478" y="30239"/>
                </a:lnTo>
                <a:lnTo>
                  <a:pt x="60478" y="34248"/>
                </a:lnTo>
                <a:lnTo>
                  <a:pt x="34249" y="60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8800" y="1999305"/>
            <a:ext cx="3663315" cy="216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8460">
              <a:lnSpc>
                <a:spcPct val="115399"/>
              </a:lnSpc>
              <a:spcBef>
                <a:spcPts val="100"/>
              </a:spcBef>
            </a:pPr>
            <a:r>
              <a:rPr sz="1400" spc="-30" dirty="0">
                <a:latin typeface="Verdana"/>
                <a:cs typeface="Verdana"/>
              </a:rPr>
              <a:t>Bad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ranking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on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the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OTAs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310" dirty="0">
                <a:latin typeface="Verdana"/>
                <a:cs typeface="Verdana"/>
              </a:rPr>
              <a:t>=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losing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many </a:t>
            </a:r>
            <a:r>
              <a:rPr sz="1400" spc="-80" dirty="0">
                <a:latin typeface="Verdana"/>
                <a:cs typeface="Verdana"/>
              </a:rPr>
              <a:t>bookings. </a:t>
            </a:r>
            <a:r>
              <a:rPr sz="1400" spc="-25" dirty="0">
                <a:latin typeface="Verdana"/>
                <a:cs typeface="Verdana"/>
              </a:rPr>
              <a:t>So,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80" dirty="0">
                <a:solidFill>
                  <a:srgbClr val="54ABED"/>
                </a:solidFill>
                <a:latin typeface="Century Gothic"/>
                <a:cs typeface="Century Gothic"/>
              </a:rPr>
              <a:t>What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5" dirty="0">
                <a:solidFill>
                  <a:srgbClr val="54ABED"/>
                </a:solidFill>
                <a:latin typeface="Century Gothic"/>
                <a:cs typeface="Century Gothic"/>
              </a:rPr>
              <a:t>you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54ABED"/>
                </a:solidFill>
                <a:latin typeface="Century Gothic"/>
                <a:cs typeface="Century Gothic"/>
              </a:rPr>
              <a:t>should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243204" marR="5080">
              <a:lnSpc>
                <a:spcPct val="115399"/>
              </a:lnSpc>
              <a:spcBef>
                <a:spcPts val="1115"/>
              </a:spcBef>
            </a:pPr>
            <a:r>
              <a:rPr sz="1400" spc="-80" dirty="0">
                <a:latin typeface="Verdana"/>
                <a:cs typeface="Verdana"/>
              </a:rPr>
              <a:t>Get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more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positive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reviews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and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respond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to </a:t>
            </a:r>
            <a:r>
              <a:rPr sz="1400" spc="-10" dirty="0">
                <a:latin typeface="Verdana"/>
                <a:cs typeface="Verdana"/>
              </a:rPr>
              <a:t>them.</a:t>
            </a:r>
            <a:endParaRPr sz="1400">
              <a:latin typeface="Verdana"/>
              <a:cs typeface="Verdana"/>
            </a:endParaRPr>
          </a:p>
          <a:p>
            <a:pPr marL="243204" marR="518159">
              <a:lnSpc>
                <a:spcPct val="115399"/>
              </a:lnSpc>
            </a:pPr>
            <a:r>
              <a:rPr sz="1400" spc="-35" dirty="0">
                <a:latin typeface="Verdana"/>
                <a:cs typeface="Verdana"/>
              </a:rPr>
              <a:t>Write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proper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content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in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55" dirty="0">
                <a:latin typeface="Verdana"/>
                <a:cs typeface="Verdana"/>
              </a:rPr>
              <a:t>listing. Maintain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rate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parity.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4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78987" y="61328"/>
            <a:ext cx="1028065" cy="508634"/>
          </a:xfrm>
          <a:custGeom>
            <a:avLst/>
            <a:gdLst/>
            <a:ahLst/>
            <a:cxnLst/>
            <a:rect l="l" t="t" r="r" b="b"/>
            <a:pathLst>
              <a:path w="1028065" h="508634">
                <a:moveTo>
                  <a:pt x="19648" y="0"/>
                </a:moveTo>
                <a:close/>
              </a:path>
              <a:path w="1028065" h="508634">
                <a:moveTo>
                  <a:pt x="19648" y="39264"/>
                </a:moveTo>
                <a:lnTo>
                  <a:pt x="12042" y="37707"/>
                </a:lnTo>
                <a:lnTo>
                  <a:pt x="5792" y="33476"/>
                </a:lnTo>
                <a:lnTo>
                  <a:pt x="1558" y="27231"/>
                </a:lnTo>
                <a:lnTo>
                  <a:pt x="0" y="19632"/>
                </a:lnTo>
                <a:lnTo>
                  <a:pt x="1558" y="12032"/>
                </a:lnTo>
                <a:lnTo>
                  <a:pt x="5792" y="5787"/>
                </a:lnTo>
                <a:lnTo>
                  <a:pt x="12042" y="1556"/>
                </a:lnTo>
                <a:lnTo>
                  <a:pt x="19648" y="0"/>
                </a:lnTo>
                <a:lnTo>
                  <a:pt x="27462" y="1556"/>
                </a:lnTo>
                <a:lnTo>
                  <a:pt x="33782" y="5787"/>
                </a:lnTo>
                <a:lnTo>
                  <a:pt x="37947" y="12032"/>
                </a:lnTo>
                <a:lnTo>
                  <a:pt x="39296" y="19632"/>
                </a:lnTo>
                <a:lnTo>
                  <a:pt x="37738" y="27231"/>
                </a:lnTo>
                <a:lnTo>
                  <a:pt x="33504" y="33476"/>
                </a:lnTo>
                <a:lnTo>
                  <a:pt x="27254" y="37707"/>
                </a:lnTo>
                <a:lnTo>
                  <a:pt x="19648" y="39264"/>
                </a:lnTo>
                <a:close/>
              </a:path>
              <a:path w="1028065" h="508634">
                <a:moveTo>
                  <a:pt x="266921" y="39264"/>
                </a:moveTo>
                <a:lnTo>
                  <a:pt x="259315" y="37707"/>
                </a:lnTo>
                <a:lnTo>
                  <a:pt x="253065" y="33476"/>
                </a:lnTo>
                <a:lnTo>
                  <a:pt x="248831" y="27231"/>
                </a:lnTo>
                <a:lnTo>
                  <a:pt x="247272" y="19632"/>
                </a:lnTo>
                <a:lnTo>
                  <a:pt x="248831" y="12032"/>
                </a:lnTo>
                <a:lnTo>
                  <a:pt x="253065" y="5787"/>
                </a:lnTo>
                <a:lnTo>
                  <a:pt x="259315" y="1556"/>
                </a:lnTo>
                <a:lnTo>
                  <a:pt x="266921" y="0"/>
                </a:lnTo>
                <a:lnTo>
                  <a:pt x="274527" y="1556"/>
                </a:lnTo>
                <a:lnTo>
                  <a:pt x="280777" y="5787"/>
                </a:lnTo>
                <a:lnTo>
                  <a:pt x="285011" y="12032"/>
                </a:lnTo>
                <a:lnTo>
                  <a:pt x="286569" y="19632"/>
                </a:lnTo>
                <a:lnTo>
                  <a:pt x="285011" y="27231"/>
                </a:lnTo>
                <a:lnTo>
                  <a:pt x="280777" y="33476"/>
                </a:lnTo>
                <a:lnTo>
                  <a:pt x="274527" y="37707"/>
                </a:lnTo>
                <a:lnTo>
                  <a:pt x="266921" y="39264"/>
                </a:lnTo>
                <a:close/>
              </a:path>
              <a:path w="1028065" h="508634">
                <a:moveTo>
                  <a:pt x="514194" y="39264"/>
                </a:moveTo>
                <a:lnTo>
                  <a:pt x="506588" y="37707"/>
                </a:lnTo>
                <a:lnTo>
                  <a:pt x="500338" y="33476"/>
                </a:lnTo>
                <a:lnTo>
                  <a:pt x="496104" y="27231"/>
                </a:lnTo>
                <a:lnTo>
                  <a:pt x="494546" y="19632"/>
                </a:lnTo>
                <a:lnTo>
                  <a:pt x="496104" y="12032"/>
                </a:lnTo>
                <a:lnTo>
                  <a:pt x="500338" y="5787"/>
                </a:lnTo>
                <a:lnTo>
                  <a:pt x="506588" y="1556"/>
                </a:lnTo>
                <a:lnTo>
                  <a:pt x="514194" y="0"/>
                </a:lnTo>
                <a:lnTo>
                  <a:pt x="521800" y="1556"/>
                </a:lnTo>
                <a:lnTo>
                  <a:pt x="528050" y="5787"/>
                </a:lnTo>
                <a:lnTo>
                  <a:pt x="532284" y="12032"/>
                </a:lnTo>
                <a:lnTo>
                  <a:pt x="533842" y="19632"/>
                </a:lnTo>
                <a:lnTo>
                  <a:pt x="532284" y="27231"/>
                </a:lnTo>
                <a:lnTo>
                  <a:pt x="528050" y="33476"/>
                </a:lnTo>
                <a:lnTo>
                  <a:pt x="521800" y="37707"/>
                </a:lnTo>
                <a:lnTo>
                  <a:pt x="514194" y="39264"/>
                </a:lnTo>
                <a:close/>
              </a:path>
              <a:path w="1028065" h="508634">
                <a:moveTo>
                  <a:pt x="761096" y="39264"/>
                </a:moveTo>
                <a:lnTo>
                  <a:pt x="753491" y="37707"/>
                </a:lnTo>
                <a:lnTo>
                  <a:pt x="747240" y="33476"/>
                </a:lnTo>
                <a:lnTo>
                  <a:pt x="743006" y="27231"/>
                </a:lnTo>
                <a:lnTo>
                  <a:pt x="741448" y="19632"/>
                </a:lnTo>
                <a:lnTo>
                  <a:pt x="743006" y="12032"/>
                </a:lnTo>
                <a:lnTo>
                  <a:pt x="747240" y="5787"/>
                </a:lnTo>
                <a:lnTo>
                  <a:pt x="753491" y="1556"/>
                </a:lnTo>
                <a:lnTo>
                  <a:pt x="761096" y="0"/>
                </a:lnTo>
                <a:lnTo>
                  <a:pt x="768858" y="1556"/>
                </a:lnTo>
                <a:lnTo>
                  <a:pt x="775091" y="5787"/>
                </a:lnTo>
                <a:lnTo>
                  <a:pt x="779239" y="12032"/>
                </a:lnTo>
                <a:lnTo>
                  <a:pt x="780745" y="19632"/>
                </a:lnTo>
                <a:lnTo>
                  <a:pt x="779186" y="27231"/>
                </a:lnTo>
                <a:lnTo>
                  <a:pt x="774952" y="33476"/>
                </a:lnTo>
                <a:lnTo>
                  <a:pt x="768702" y="37707"/>
                </a:lnTo>
                <a:lnTo>
                  <a:pt x="761096" y="39264"/>
                </a:lnTo>
                <a:close/>
              </a:path>
              <a:path w="1028065" h="508634">
                <a:moveTo>
                  <a:pt x="1008369" y="39264"/>
                </a:moveTo>
                <a:lnTo>
                  <a:pt x="1000764" y="37707"/>
                </a:lnTo>
                <a:lnTo>
                  <a:pt x="994513" y="33476"/>
                </a:lnTo>
                <a:lnTo>
                  <a:pt x="990279" y="27231"/>
                </a:lnTo>
                <a:lnTo>
                  <a:pt x="988721" y="19632"/>
                </a:lnTo>
                <a:lnTo>
                  <a:pt x="990279" y="12032"/>
                </a:lnTo>
                <a:lnTo>
                  <a:pt x="994513" y="5787"/>
                </a:lnTo>
                <a:lnTo>
                  <a:pt x="1000764" y="1556"/>
                </a:lnTo>
                <a:lnTo>
                  <a:pt x="1008369" y="0"/>
                </a:lnTo>
                <a:lnTo>
                  <a:pt x="1015975" y="1556"/>
                </a:lnTo>
                <a:lnTo>
                  <a:pt x="1022225" y="5787"/>
                </a:lnTo>
                <a:lnTo>
                  <a:pt x="1026459" y="12032"/>
                </a:lnTo>
                <a:lnTo>
                  <a:pt x="1028017" y="19632"/>
                </a:lnTo>
                <a:lnTo>
                  <a:pt x="1026459" y="27231"/>
                </a:lnTo>
                <a:lnTo>
                  <a:pt x="1022225" y="33476"/>
                </a:lnTo>
                <a:lnTo>
                  <a:pt x="1015975" y="37707"/>
                </a:lnTo>
                <a:lnTo>
                  <a:pt x="1008369" y="39264"/>
                </a:lnTo>
                <a:close/>
              </a:path>
              <a:path w="1028065" h="508634">
                <a:moveTo>
                  <a:pt x="20019" y="227806"/>
                </a:moveTo>
                <a:close/>
              </a:path>
              <a:path w="1028065" h="508634">
                <a:moveTo>
                  <a:pt x="20019" y="267070"/>
                </a:moveTo>
                <a:lnTo>
                  <a:pt x="12413" y="265513"/>
                </a:lnTo>
                <a:lnTo>
                  <a:pt x="6163" y="261282"/>
                </a:lnTo>
                <a:lnTo>
                  <a:pt x="1928" y="255037"/>
                </a:lnTo>
                <a:lnTo>
                  <a:pt x="370" y="247438"/>
                </a:lnTo>
                <a:lnTo>
                  <a:pt x="1928" y="239838"/>
                </a:lnTo>
                <a:lnTo>
                  <a:pt x="6163" y="233593"/>
                </a:lnTo>
                <a:lnTo>
                  <a:pt x="12413" y="229363"/>
                </a:lnTo>
                <a:lnTo>
                  <a:pt x="20019" y="227806"/>
                </a:lnTo>
                <a:lnTo>
                  <a:pt x="27624" y="229363"/>
                </a:lnTo>
                <a:lnTo>
                  <a:pt x="33874" y="233593"/>
                </a:lnTo>
                <a:lnTo>
                  <a:pt x="38109" y="239838"/>
                </a:lnTo>
                <a:lnTo>
                  <a:pt x="39667" y="247438"/>
                </a:lnTo>
                <a:lnTo>
                  <a:pt x="38109" y="255037"/>
                </a:lnTo>
                <a:lnTo>
                  <a:pt x="33874" y="261282"/>
                </a:lnTo>
                <a:lnTo>
                  <a:pt x="27624" y="265513"/>
                </a:lnTo>
                <a:lnTo>
                  <a:pt x="20019" y="267070"/>
                </a:lnTo>
                <a:close/>
              </a:path>
              <a:path w="1028065" h="508634">
                <a:moveTo>
                  <a:pt x="266921" y="267070"/>
                </a:moveTo>
                <a:lnTo>
                  <a:pt x="259315" y="265513"/>
                </a:lnTo>
                <a:lnTo>
                  <a:pt x="253065" y="261282"/>
                </a:lnTo>
                <a:lnTo>
                  <a:pt x="248831" y="255037"/>
                </a:lnTo>
                <a:lnTo>
                  <a:pt x="247272" y="247438"/>
                </a:lnTo>
                <a:lnTo>
                  <a:pt x="248831" y="239838"/>
                </a:lnTo>
                <a:lnTo>
                  <a:pt x="253065" y="233593"/>
                </a:lnTo>
                <a:lnTo>
                  <a:pt x="259315" y="229363"/>
                </a:lnTo>
                <a:lnTo>
                  <a:pt x="266921" y="227806"/>
                </a:lnTo>
                <a:lnTo>
                  <a:pt x="274683" y="229363"/>
                </a:lnTo>
                <a:lnTo>
                  <a:pt x="280916" y="233593"/>
                </a:lnTo>
                <a:lnTo>
                  <a:pt x="285063" y="239838"/>
                </a:lnTo>
                <a:lnTo>
                  <a:pt x="286569" y="247438"/>
                </a:lnTo>
                <a:lnTo>
                  <a:pt x="285011" y="255037"/>
                </a:lnTo>
                <a:lnTo>
                  <a:pt x="280777" y="261282"/>
                </a:lnTo>
                <a:lnTo>
                  <a:pt x="274526" y="265513"/>
                </a:lnTo>
                <a:lnTo>
                  <a:pt x="266921" y="267070"/>
                </a:lnTo>
                <a:close/>
              </a:path>
              <a:path w="1028065" h="508634">
                <a:moveTo>
                  <a:pt x="514194" y="267070"/>
                </a:moveTo>
                <a:lnTo>
                  <a:pt x="506588" y="265513"/>
                </a:lnTo>
                <a:lnTo>
                  <a:pt x="500338" y="261282"/>
                </a:lnTo>
                <a:lnTo>
                  <a:pt x="496104" y="255037"/>
                </a:lnTo>
                <a:lnTo>
                  <a:pt x="494545" y="247438"/>
                </a:lnTo>
                <a:lnTo>
                  <a:pt x="496104" y="239838"/>
                </a:lnTo>
                <a:lnTo>
                  <a:pt x="500338" y="233593"/>
                </a:lnTo>
                <a:lnTo>
                  <a:pt x="506588" y="229363"/>
                </a:lnTo>
                <a:lnTo>
                  <a:pt x="514194" y="227806"/>
                </a:lnTo>
                <a:lnTo>
                  <a:pt x="521799" y="229363"/>
                </a:lnTo>
                <a:lnTo>
                  <a:pt x="528050" y="233594"/>
                </a:lnTo>
                <a:lnTo>
                  <a:pt x="532284" y="239839"/>
                </a:lnTo>
                <a:lnTo>
                  <a:pt x="533842" y="247438"/>
                </a:lnTo>
                <a:lnTo>
                  <a:pt x="532284" y="255037"/>
                </a:lnTo>
                <a:lnTo>
                  <a:pt x="528050" y="261282"/>
                </a:lnTo>
                <a:lnTo>
                  <a:pt x="521799" y="265513"/>
                </a:lnTo>
                <a:lnTo>
                  <a:pt x="514194" y="267070"/>
                </a:lnTo>
                <a:close/>
              </a:path>
              <a:path w="1028065" h="508634">
                <a:moveTo>
                  <a:pt x="761096" y="267070"/>
                </a:moveTo>
                <a:lnTo>
                  <a:pt x="753490" y="265513"/>
                </a:lnTo>
                <a:lnTo>
                  <a:pt x="747240" y="261282"/>
                </a:lnTo>
                <a:lnTo>
                  <a:pt x="743006" y="255037"/>
                </a:lnTo>
                <a:lnTo>
                  <a:pt x="741448" y="247438"/>
                </a:lnTo>
                <a:lnTo>
                  <a:pt x="743006" y="239838"/>
                </a:lnTo>
                <a:lnTo>
                  <a:pt x="747240" y="233593"/>
                </a:lnTo>
                <a:lnTo>
                  <a:pt x="753490" y="229363"/>
                </a:lnTo>
                <a:lnTo>
                  <a:pt x="761096" y="227806"/>
                </a:lnTo>
                <a:lnTo>
                  <a:pt x="768910" y="229363"/>
                </a:lnTo>
                <a:lnTo>
                  <a:pt x="775230" y="233594"/>
                </a:lnTo>
                <a:lnTo>
                  <a:pt x="779395" y="239839"/>
                </a:lnTo>
                <a:lnTo>
                  <a:pt x="780744" y="247438"/>
                </a:lnTo>
                <a:lnTo>
                  <a:pt x="779186" y="255037"/>
                </a:lnTo>
                <a:lnTo>
                  <a:pt x="774952" y="261282"/>
                </a:lnTo>
                <a:lnTo>
                  <a:pt x="768702" y="265513"/>
                </a:lnTo>
                <a:lnTo>
                  <a:pt x="761096" y="267070"/>
                </a:lnTo>
                <a:close/>
              </a:path>
              <a:path w="1028065" h="508634">
                <a:moveTo>
                  <a:pt x="1008369" y="267070"/>
                </a:moveTo>
                <a:lnTo>
                  <a:pt x="1000764" y="265513"/>
                </a:lnTo>
                <a:lnTo>
                  <a:pt x="994513" y="261282"/>
                </a:lnTo>
                <a:lnTo>
                  <a:pt x="990279" y="255037"/>
                </a:lnTo>
                <a:lnTo>
                  <a:pt x="988721" y="247438"/>
                </a:lnTo>
                <a:lnTo>
                  <a:pt x="990279" y="239838"/>
                </a:lnTo>
                <a:lnTo>
                  <a:pt x="994513" y="233593"/>
                </a:lnTo>
                <a:lnTo>
                  <a:pt x="1000764" y="229363"/>
                </a:lnTo>
                <a:lnTo>
                  <a:pt x="1008369" y="227806"/>
                </a:lnTo>
                <a:lnTo>
                  <a:pt x="1015975" y="229363"/>
                </a:lnTo>
                <a:lnTo>
                  <a:pt x="1022225" y="233593"/>
                </a:lnTo>
                <a:lnTo>
                  <a:pt x="1026459" y="239838"/>
                </a:lnTo>
                <a:lnTo>
                  <a:pt x="1028017" y="247438"/>
                </a:lnTo>
                <a:lnTo>
                  <a:pt x="1026459" y="255037"/>
                </a:lnTo>
                <a:lnTo>
                  <a:pt x="1022225" y="261282"/>
                </a:lnTo>
                <a:lnTo>
                  <a:pt x="1015975" y="265513"/>
                </a:lnTo>
                <a:lnTo>
                  <a:pt x="1008369" y="267070"/>
                </a:lnTo>
                <a:close/>
              </a:path>
              <a:path w="1028065" h="508634">
                <a:moveTo>
                  <a:pt x="20019" y="508211"/>
                </a:moveTo>
                <a:lnTo>
                  <a:pt x="12413" y="506654"/>
                </a:lnTo>
                <a:lnTo>
                  <a:pt x="6163" y="502423"/>
                </a:lnTo>
                <a:lnTo>
                  <a:pt x="1928" y="496178"/>
                </a:lnTo>
                <a:lnTo>
                  <a:pt x="370" y="488579"/>
                </a:lnTo>
                <a:lnTo>
                  <a:pt x="1928" y="480980"/>
                </a:lnTo>
                <a:lnTo>
                  <a:pt x="6163" y="474735"/>
                </a:lnTo>
                <a:lnTo>
                  <a:pt x="12413" y="470504"/>
                </a:lnTo>
                <a:lnTo>
                  <a:pt x="20019" y="468947"/>
                </a:lnTo>
                <a:lnTo>
                  <a:pt x="27624" y="470504"/>
                </a:lnTo>
                <a:lnTo>
                  <a:pt x="33874" y="474735"/>
                </a:lnTo>
                <a:lnTo>
                  <a:pt x="38109" y="480980"/>
                </a:lnTo>
                <a:lnTo>
                  <a:pt x="39667" y="488579"/>
                </a:lnTo>
                <a:lnTo>
                  <a:pt x="38109" y="496178"/>
                </a:lnTo>
                <a:lnTo>
                  <a:pt x="33874" y="502423"/>
                </a:lnTo>
                <a:lnTo>
                  <a:pt x="27624" y="506654"/>
                </a:lnTo>
                <a:lnTo>
                  <a:pt x="20019" y="508211"/>
                </a:lnTo>
                <a:close/>
              </a:path>
              <a:path w="1028065" h="508634">
                <a:moveTo>
                  <a:pt x="266921" y="508211"/>
                </a:moveTo>
                <a:lnTo>
                  <a:pt x="259315" y="506654"/>
                </a:lnTo>
                <a:lnTo>
                  <a:pt x="253065" y="502423"/>
                </a:lnTo>
                <a:lnTo>
                  <a:pt x="248831" y="496178"/>
                </a:lnTo>
                <a:lnTo>
                  <a:pt x="247272" y="488579"/>
                </a:lnTo>
                <a:lnTo>
                  <a:pt x="248831" y="480980"/>
                </a:lnTo>
                <a:lnTo>
                  <a:pt x="253065" y="474735"/>
                </a:lnTo>
                <a:lnTo>
                  <a:pt x="259315" y="470504"/>
                </a:lnTo>
                <a:lnTo>
                  <a:pt x="266921" y="468947"/>
                </a:lnTo>
                <a:lnTo>
                  <a:pt x="274735" y="470504"/>
                </a:lnTo>
                <a:lnTo>
                  <a:pt x="281055" y="474735"/>
                </a:lnTo>
                <a:lnTo>
                  <a:pt x="285220" y="480980"/>
                </a:lnTo>
                <a:lnTo>
                  <a:pt x="286569" y="488579"/>
                </a:lnTo>
                <a:lnTo>
                  <a:pt x="285011" y="496178"/>
                </a:lnTo>
                <a:lnTo>
                  <a:pt x="280777" y="502423"/>
                </a:lnTo>
                <a:lnTo>
                  <a:pt x="274526" y="506654"/>
                </a:lnTo>
                <a:lnTo>
                  <a:pt x="266921" y="508211"/>
                </a:lnTo>
                <a:close/>
              </a:path>
              <a:path w="1028065" h="508634">
                <a:moveTo>
                  <a:pt x="514194" y="508211"/>
                </a:moveTo>
                <a:lnTo>
                  <a:pt x="506588" y="506654"/>
                </a:lnTo>
                <a:lnTo>
                  <a:pt x="500338" y="502423"/>
                </a:lnTo>
                <a:lnTo>
                  <a:pt x="496104" y="496178"/>
                </a:lnTo>
                <a:lnTo>
                  <a:pt x="494545" y="488579"/>
                </a:lnTo>
                <a:lnTo>
                  <a:pt x="496104" y="480980"/>
                </a:lnTo>
                <a:lnTo>
                  <a:pt x="500338" y="474735"/>
                </a:lnTo>
                <a:lnTo>
                  <a:pt x="506588" y="470504"/>
                </a:lnTo>
                <a:lnTo>
                  <a:pt x="514194" y="468947"/>
                </a:lnTo>
                <a:lnTo>
                  <a:pt x="521799" y="470504"/>
                </a:lnTo>
                <a:lnTo>
                  <a:pt x="528050" y="474735"/>
                </a:lnTo>
                <a:lnTo>
                  <a:pt x="532284" y="480980"/>
                </a:lnTo>
                <a:lnTo>
                  <a:pt x="533842" y="488579"/>
                </a:lnTo>
                <a:lnTo>
                  <a:pt x="532284" y="496178"/>
                </a:lnTo>
                <a:lnTo>
                  <a:pt x="528050" y="502423"/>
                </a:lnTo>
                <a:lnTo>
                  <a:pt x="521799" y="506654"/>
                </a:lnTo>
                <a:lnTo>
                  <a:pt x="514194" y="508211"/>
                </a:lnTo>
                <a:close/>
              </a:path>
              <a:path w="1028065" h="508634">
                <a:moveTo>
                  <a:pt x="761096" y="508211"/>
                </a:moveTo>
                <a:lnTo>
                  <a:pt x="753490" y="506654"/>
                </a:lnTo>
                <a:lnTo>
                  <a:pt x="747240" y="502423"/>
                </a:lnTo>
                <a:lnTo>
                  <a:pt x="743006" y="496178"/>
                </a:lnTo>
                <a:lnTo>
                  <a:pt x="741448" y="488579"/>
                </a:lnTo>
                <a:lnTo>
                  <a:pt x="743006" y="480980"/>
                </a:lnTo>
                <a:lnTo>
                  <a:pt x="747240" y="474735"/>
                </a:lnTo>
                <a:lnTo>
                  <a:pt x="753491" y="470504"/>
                </a:lnTo>
                <a:lnTo>
                  <a:pt x="761096" y="468947"/>
                </a:lnTo>
                <a:lnTo>
                  <a:pt x="768910" y="470504"/>
                </a:lnTo>
                <a:lnTo>
                  <a:pt x="775230" y="474735"/>
                </a:lnTo>
                <a:lnTo>
                  <a:pt x="779395" y="480980"/>
                </a:lnTo>
                <a:lnTo>
                  <a:pt x="780744" y="488579"/>
                </a:lnTo>
                <a:lnTo>
                  <a:pt x="779186" y="496178"/>
                </a:lnTo>
                <a:lnTo>
                  <a:pt x="774952" y="502423"/>
                </a:lnTo>
                <a:lnTo>
                  <a:pt x="768702" y="506654"/>
                </a:lnTo>
                <a:lnTo>
                  <a:pt x="761096" y="508211"/>
                </a:lnTo>
                <a:close/>
              </a:path>
              <a:path w="1028065" h="508634">
                <a:moveTo>
                  <a:pt x="1008369" y="508211"/>
                </a:moveTo>
                <a:lnTo>
                  <a:pt x="1000764" y="506654"/>
                </a:lnTo>
                <a:lnTo>
                  <a:pt x="994513" y="502423"/>
                </a:lnTo>
                <a:lnTo>
                  <a:pt x="990279" y="496178"/>
                </a:lnTo>
                <a:lnTo>
                  <a:pt x="988721" y="488579"/>
                </a:lnTo>
                <a:lnTo>
                  <a:pt x="990279" y="480980"/>
                </a:lnTo>
                <a:lnTo>
                  <a:pt x="994513" y="474735"/>
                </a:lnTo>
                <a:lnTo>
                  <a:pt x="1000764" y="470504"/>
                </a:lnTo>
                <a:lnTo>
                  <a:pt x="1008369" y="468947"/>
                </a:lnTo>
                <a:lnTo>
                  <a:pt x="1015975" y="470504"/>
                </a:lnTo>
                <a:lnTo>
                  <a:pt x="1022225" y="474735"/>
                </a:lnTo>
                <a:lnTo>
                  <a:pt x="1026459" y="480980"/>
                </a:lnTo>
                <a:lnTo>
                  <a:pt x="1028017" y="488579"/>
                </a:lnTo>
                <a:lnTo>
                  <a:pt x="1026459" y="496178"/>
                </a:lnTo>
                <a:lnTo>
                  <a:pt x="1022225" y="502423"/>
                </a:lnTo>
                <a:lnTo>
                  <a:pt x="1015975" y="506654"/>
                </a:lnTo>
                <a:lnTo>
                  <a:pt x="1008369" y="508211"/>
                </a:lnTo>
                <a:close/>
              </a:path>
            </a:pathLst>
          </a:custGeom>
          <a:solidFill>
            <a:srgbClr val="07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20097" y="4511543"/>
            <a:ext cx="1028065" cy="501650"/>
          </a:xfrm>
          <a:custGeom>
            <a:avLst/>
            <a:gdLst/>
            <a:ahLst/>
            <a:cxnLst/>
            <a:rect l="l" t="t" r="r" b="b"/>
            <a:pathLst>
              <a:path w="1028064" h="501650">
                <a:moveTo>
                  <a:pt x="19648" y="39634"/>
                </a:moveTo>
                <a:lnTo>
                  <a:pt x="12042" y="38077"/>
                </a:lnTo>
                <a:lnTo>
                  <a:pt x="5792" y="33846"/>
                </a:lnTo>
                <a:lnTo>
                  <a:pt x="1558" y="27601"/>
                </a:lnTo>
                <a:lnTo>
                  <a:pt x="0" y="20002"/>
                </a:lnTo>
                <a:lnTo>
                  <a:pt x="1558" y="12403"/>
                </a:lnTo>
                <a:lnTo>
                  <a:pt x="5792" y="6158"/>
                </a:lnTo>
                <a:lnTo>
                  <a:pt x="12042" y="1927"/>
                </a:lnTo>
                <a:lnTo>
                  <a:pt x="19648" y="370"/>
                </a:lnTo>
                <a:lnTo>
                  <a:pt x="27410" y="1927"/>
                </a:lnTo>
                <a:lnTo>
                  <a:pt x="33643" y="6158"/>
                </a:lnTo>
                <a:lnTo>
                  <a:pt x="37790" y="12403"/>
                </a:lnTo>
                <a:lnTo>
                  <a:pt x="39296" y="20002"/>
                </a:lnTo>
                <a:lnTo>
                  <a:pt x="37738" y="27601"/>
                </a:lnTo>
                <a:lnTo>
                  <a:pt x="33504" y="33846"/>
                </a:lnTo>
                <a:lnTo>
                  <a:pt x="27254" y="38077"/>
                </a:lnTo>
                <a:lnTo>
                  <a:pt x="19648" y="39634"/>
                </a:lnTo>
                <a:close/>
              </a:path>
              <a:path w="1028064" h="501650">
                <a:moveTo>
                  <a:pt x="266921" y="39264"/>
                </a:moveTo>
                <a:lnTo>
                  <a:pt x="259315" y="37707"/>
                </a:lnTo>
                <a:lnTo>
                  <a:pt x="253065" y="33476"/>
                </a:lnTo>
                <a:lnTo>
                  <a:pt x="248831" y="27231"/>
                </a:lnTo>
                <a:lnTo>
                  <a:pt x="247273" y="19632"/>
                </a:lnTo>
                <a:lnTo>
                  <a:pt x="248831" y="12032"/>
                </a:lnTo>
                <a:lnTo>
                  <a:pt x="253065" y="5787"/>
                </a:lnTo>
                <a:lnTo>
                  <a:pt x="259315" y="1556"/>
                </a:lnTo>
                <a:lnTo>
                  <a:pt x="266921" y="0"/>
                </a:lnTo>
                <a:lnTo>
                  <a:pt x="274527" y="1556"/>
                </a:lnTo>
                <a:lnTo>
                  <a:pt x="280777" y="5787"/>
                </a:lnTo>
                <a:lnTo>
                  <a:pt x="285011" y="12032"/>
                </a:lnTo>
                <a:lnTo>
                  <a:pt x="286569" y="19632"/>
                </a:lnTo>
                <a:lnTo>
                  <a:pt x="285011" y="27231"/>
                </a:lnTo>
                <a:lnTo>
                  <a:pt x="280777" y="33476"/>
                </a:lnTo>
                <a:lnTo>
                  <a:pt x="274527" y="37707"/>
                </a:lnTo>
                <a:lnTo>
                  <a:pt x="266921" y="39264"/>
                </a:lnTo>
                <a:close/>
              </a:path>
              <a:path w="1028064" h="501650">
                <a:moveTo>
                  <a:pt x="513823" y="39264"/>
                </a:moveTo>
                <a:lnTo>
                  <a:pt x="506218" y="37707"/>
                </a:lnTo>
                <a:lnTo>
                  <a:pt x="499968" y="33476"/>
                </a:lnTo>
                <a:lnTo>
                  <a:pt x="495733" y="27231"/>
                </a:lnTo>
                <a:lnTo>
                  <a:pt x="494175" y="19632"/>
                </a:lnTo>
                <a:lnTo>
                  <a:pt x="495733" y="12032"/>
                </a:lnTo>
                <a:lnTo>
                  <a:pt x="499968" y="5787"/>
                </a:lnTo>
                <a:lnTo>
                  <a:pt x="506218" y="1556"/>
                </a:lnTo>
                <a:lnTo>
                  <a:pt x="513823" y="0"/>
                </a:lnTo>
                <a:lnTo>
                  <a:pt x="521585" y="1556"/>
                </a:lnTo>
                <a:lnTo>
                  <a:pt x="527818" y="5787"/>
                </a:lnTo>
                <a:lnTo>
                  <a:pt x="531966" y="12032"/>
                </a:lnTo>
                <a:lnTo>
                  <a:pt x="533472" y="19632"/>
                </a:lnTo>
                <a:lnTo>
                  <a:pt x="531914" y="27231"/>
                </a:lnTo>
                <a:lnTo>
                  <a:pt x="527679" y="33476"/>
                </a:lnTo>
                <a:lnTo>
                  <a:pt x="521429" y="37707"/>
                </a:lnTo>
                <a:lnTo>
                  <a:pt x="513823" y="39264"/>
                </a:lnTo>
                <a:close/>
              </a:path>
              <a:path w="1028064" h="501650">
                <a:moveTo>
                  <a:pt x="761096" y="39264"/>
                </a:moveTo>
                <a:lnTo>
                  <a:pt x="753491" y="37707"/>
                </a:lnTo>
                <a:lnTo>
                  <a:pt x="747241" y="33476"/>
                </a:lnTo>
                <a:lnTo>
                  <a:pt x="743006" y="27231"/>
                </a:lnTo>
                <a:lnTo>
                  <a:pt x="741448" y="19632"/>
                </a:lnTo>
                <a:lnTo>
                  <a:pt x="743006" y="12032"/>
                </a:lnTo>
                <a:lnTo>
                  <a:pt x="747241" y="5787"/>
                </a:lnTo>
                <a:lnTo>
                  <a:pt x="753491" y="1556"/>
                </a:lnTo>
                <a:lnTo>
                  <a:pt x="761096" y="0"/>
                </a:lnTo>
                <a:lnTo>
                  <a:pt x="768702" y="1556"/>
                </a:lnTo>
                <a:lnTo>
                  <a:pt x="774952" y="5787"/>
                </a:lnTo>
                <a:lnTo>
                  <a:pt x="779187" y="12032"/>
                </a:lnTo>
                <a:lnTo>
                  <a:pt x="780745" y="19632"/>
                </a:lnTo>
                <a:lnTo>
                  <a:pt x="779187" y="27231"/>
                </a:lnTo>
                <a:lnTo>
                  <a:pt x="774952" y="33476"/>
                </a:lnTo>
                <a:lnTo>
                  <a:pt x="768702" y="37707"/>
                </a:lnTo>
                <a:lnTo>
                  <a:pt x="761096" y="39264"/>
                </a:lnTo>
                <a:close/>
              </a:path>
              <a:path w="1028064" h="501650">
                <a:moveTo>
                  <a:pt x="1007999" y="39634"/>
                </a:moveTo>
                <a:lnTo>
                  <a:pt x="1000393" y="38077"/>
                </a:lnTo>
                <a:lnTo>
                  <a:pt x="994143" y="33846"/>
                </a:lnTo>
                <a:lnTo>
                  <a:pt x="989908" y="27601"/>
                </a:lnTo>
                <a:lnTo>
                  <a:pt x="988350" y="20002"/>
                </a:lnTo>
                <a:lnTo>
                  <a:pt x="989908" y="12403"/>
                </a:lnTo>
                <a:lnTo>
                  <a:pt x="994143" y="6158"/>
                </a:lnTo>
                <a:lnTo>
                  <a:pt x="1000393" y="1927"/>
                </a:lnTo>
                <a:lnTo>
                  <a:pt x="1007999" y="370"/>
                </a:lnTo>
                <a:lnTo>
                  <a:pt x="1015604" y="1927"/>
                </a:lnTo>
                <a:lnTo>
                  <a:pt x="1021854" y="6158"/>
                </a:lnTo>
                <a:lnTo>
                  <a:pt x="1026089" y="12403"/>
                </a:lnTo>
                <a:lnTo>
                  <a:pt x="1027647" y="20002"/>
                </a:lnTo>
                <a:lnTo>
                  <a:pt x="1026089" y="27601"/>
                </a:lnTo>
                <a:lnTo>
                  <a:pt x="1021854" y="33846"/>
                </a:lnTo>
                <a:lnTo>
                  <a:pt x="1015604" y="38077"/>
                </a:lnTo>
                <a:lnTo>
                  <a:pt x="1007999" y="39634"/>
                </a:lnTo>
                <a:close/>
              </a:path>
              <a:path w="1028064" h="501650">
                <a:moveTo>
                  <a:pt x="19648" y="227806"/>
                </a:moveTo>
                <a:close/>
              </a:path>
              <a:path w="1028064" h="501650">
                <a:moveTo>
                  <a:pt x="19648" y="267070"/>
                </a:moveTo>
                <a:lnTo>
                  <a:pt x="12042" y="265513"/>
                </a:lnTo>
                <a:lnTo>
                  <a:pt x="5792" y="261282"/>
                </a:lnTo>
                <a:lnTo>
                  <a:pt x="1558" y="255037"/>
                </a:lnTo>
                <a:lnTo>
                  <a:pt x="0" y="247438"/>
                </a:lnTo>
                <a:lnTo>
                  <a:pt x="1558" y="239839"/>
                </a:lnTo>
                <a:lnTo>
                  <a:pt x="5792" y="233594"/>
                </a:lnTo>
                <a:lnTo>
                  <a:pt x="12042" y="229363"/>
                </a:lnTo>
                <a:lnTo>
                  <a:pt x="19648" y="227806"/>
                </a:lnTo>
                <a:lnTo>
                  <a:pt x="27462" y="229363"/>
                </a:lnTo>
                <a:lnTo>
                  <a:pt x="33782" y="233594"/>
                </a:lnTo>
                <a:lnTo>
                  <a:pt x="37947" y="239839"/>
                </a:lnTo>
                <a:lnTo>
                  <a:pt x="39296" y="247438"/>
                </a:lnTo>
                <a:lnTo>
                  <a:pt x="37738" y="255037"/>
                </a:lnTo>
                <a:lnTo>
                  <a:pt x="33504" y="261282"/>
                </a:lnTo>
                <a:lnTo>
                  <a:pt x="27254" y="265513"/>
                </a:lnTo>
                <a:lnTo>
                  <a:pt x="19648" y="267070"/>
                </a:lnTo>
                <a:close/>
              </a:path>
              <a:path w="1028064" h="501650">
                <a:moveTo>
                  <a:pt x="266921" y="267070"/>
                </a:moveTo>
                <a:lnTo>
                  <a:pt x="259315" y="265513"/>
                </a:lnTo>
                <a:lnTo>
                  <a:pt x="253065" y="261282"/>
                </a:lnTo>
                <a:lnTo>
                  <a:pt x="248831" y="255037"/>
                </a:lnTo>
                <a:lnTo>
                  <a:pt x="247273" y="247438"/>
                </a:lnTo>
                <a:lnTo>
                  <a:pt x="248831" y="239839"/>
                </a:lnTo>
                <a:lnTo>
                  <a:pt x="253065" y="233594"/>
                </a:lnTo>
                <a:lnTo>
                  <a:pt x="259315" y="229363"/>
                </a:lnTo>
                <a:lnTo>
                  <a:pt x="266921" y="227806"/>
                </a:lnTo>
                <a:lnTo>
                  <a:pt x="274527" y="229363"/>
                </a:lnTo>
                <a:lnTo>
                  <a:pt x="280777" y="233594"/>
                </a:lnTo>
                <a:lnTo>
                  <a:pt x="285011" y="239839"/>
                </a:lnTo>
                <a:lnTo>
                  <a:pt x="286569" y="247438"/>
                </a:lnTo>
                <a:lnTo>
                  <a:pt x="285011" y="255037"/>
                </a:lnTo>
                <a:lnTo>
                  <a:pt x="280777" y="261282"/>
                </a:lnTo>
                <a:lnTo>
                  <a:pt x="274527" y="265513"/>
                </a:lnTo>
                <a:lnTo>
                  <a:pt x="266921" y="267070"/>
                </a:lnTo>
                <a:close/>
              </a:path>
              <a:path w="1028064" h="501650">
                <a:moveTo>
                  <a:pt x="513823" y="267070"/>
                </a:moveTo>
                <a:lnTo>
                  <a:pt x="506218" y="265513"/>
                </a:lnTo>
                <a:lnTo>
                  <a:pt x="499967" y="261282"/>
                </a:lnTo>
                <a:lnTo>
                  <a:pt x="495733" y="255037"/>
                </a:lnTo>
                <a:lnTo>
                  <a:pt x="494175" y="247438"/>
                </a:lnTo>
                <a:lnTo>
                  <a:pt x="495733" y="239839"/>
                </a:lnTo>
                <a:lnTo>
                  <a:pt x="499967" y="233594"/>
                </a:lnTo>
                <a:lnTo>
                  <a:pt x="506218" y="229363"/>
                </a:lnTo>
                <a:lnTo>
                  <a:pt x="513823" y="227806"/>
                </a:lnTo>
                <a:lnTo>
                  <a:pt x="521637" y="229363"/>
                </a:lnTo>
                <a:lnTo>
                  <a:pt x="527957" y="233594"/>
                </a:lnTo>
                <a:lnTo>
                  <a:pt x="532122" y="239839"/>
                </a:lnTo>
                <a:lnTo>
                  <a:pt x="533472" y="247438"/>
                </a:lnTo>
                <a:lnTo>
                  <a:pt x="531913" y="255037"/>
                </a:lnTo>
                <a:lnTo>
                  <a:pt x="527679" y="261282"/>
                </a:lnTo>
                <a:lnTo>
                  <a:pt x="521429" y="265513"/>
                </a:lnTo>
                <a:lnTo>
                  <a:pt x="513823" y="267070"/>
                </a:lnTo>
                <a:close/>
              </a:path>
              <a:path w="1028064" h="501650">
                <a:moveTo>
                  <a:pt x="761096" y="267070"/>
                </a:moveTo>
                <a:lnTo>
                  <a:pt x="753491" y="265513"/>
                </a:lnTo>
                <a:lnTo>
                  <a:pt x="747240" y="261282"/>
                </a:lnTo>
                <a:lnTo>
                  <a:pt x="743006" y="255037"/>
                </a:lnTo>
                <a:lnTo>
                  <a:pt x="741448" y="247438"/>
                </a:lnTo>
                <a:lnTo>
                  <a:pt x="743006" y="239839"/>
                </a:lnTo>
                <a:lnTo>
                  <a:pt x="747240" y="233594"/>
                </a:lnTo>
                <a:lnTo>
                  <a:pt x="753491" y="229363"/>
                </a:lnTo>
                <a:lnTo>
                  <a:pt x="761096" y="227806"/>
                </a:lnTo>
                <a:lnTo>
                  <a:pt x="768858" y="229363"/>
                </a:lnTo>
                <a:lnTo>
                  <a:pt x="775091" y="233594"/>
                </a:lnTo>
                <a:lnTo>
                  <a:pt x="779239" y="239839"/>
                </a:lnTo>
                <a:lnTo>
                  <a:pt x="780745" y="247438"/>
                </a:lnTo>
                <a:lnTo>
                  <a:pt x="779186" y="255037"/>
                </a:lnTo>
                <a:lnTo>
                  <a:pt x="774952" y="261282"/>
                </a:lnTo>
                <a:lnTo>
                  <a:pt x="768702" y="265513"/>
                </a:lnTo>
                <a:lnTo>
                  <a:pt x="761096" y="267070"/>
                </a:lnTo>
                <a:close/>
              </a:path>
              <a:path w="1028064" h="501650">
                <a:moveTo>
                  <a:pt x="1008369" y="267070"/>
                </a:moveTo>
                <a:lnTo>
                  <a:pt x="1000764" y="265513"/>
                </a:lnTo>
                <a:lnTo>
                  <a:pt x="994513" y="261282"/>
                </a:lnTo>
                <a:lnTo>
                  <a:pt x="990279" y="255037"/>
                </a:lnTo>
                <a:lnTo>
                  <a:pt x="988721" y="247438"/>
                </a:lnTo>
                <a:lnTo>
                  <a:pt x="990279" y="239839"/>
                </a:lnTo>
                <a:lnTo>
                  <a:pt x="994513" y="233594"/>
                </a:lnTo>
                <a:lnTo>
                  <a:pt x="1000764" y="229363"/>
                </a:lnTo>
                <a:lnTo>
                  <a:pt x="1008369" y="227806"/>
                </a:lnTo>
                <a:lnTo>
                  <a:pt x="1015975" y="229363"/>
                </a:lnTo>
                <a:lnTo>
                  <a:pt x="1022225" y="233594"/>
                </a:lnTo>
                <a:lnTo>
                  <a:pt x="1026459" y="239839"/>
                </a:lnTo>
                <a:lnTo>
                  <a:pt x="1028018" y="247438"/>
                </a:lnTo>
                <a:lnTo>
                  <a:pt x="1026459" y="255037"/>
                </a:lnTo>
                <a:lnTo>
                  <a:pt x="1022225" y="261282"/>
                </a:lnTo>
                <a:lnTo>
                  <a:pt x="1015975" y="265513"/>
                </a:lnTo>
                <a:lnTo>
                  <a:pt x="1008369" y="267070"/>
                </a:lnTo>
                <a:close/>
              </a:path>
              <a:path w="1028064" h="501650">
                <a:moveTo>
                  <a:pt x="19648" y="462279"/>
                </a:moveTo>
                <a:close/>
              </a:path>
              <a:path w="1028064" h="501650">
                <a:moveTo>
                  <a:pt x="19648" y="501544"/>
                </a:moveTo>
                <a:lnTo>
                  <a:pt x="12042" y="499987"/>
                </a:lnTo>
                <a:lnTo>
                  <a:pt x="5792" y="495756"/>
                </a:lnTo>
                <a:lnTo>
                  <a:pt x="1558" y="489511"/>
                </a:lnTo>
                <a:lnTo>
                  <a:pt x="0" y="481912"/>
                </a:lnTo>
                <a:lnTo>
                  <a:pt x="1558" y="474312"/>
                </a:lnTo>
                <a:lnTo>
                  <a:pt x="5792" y="468067"/>
                </a:lnTo>
                <a:lnTo>
                  <a:pt x="12042" y="463836"/>
                </a:lnTo>
                <a:lnTo>
                  <a:pt x="19648" y="462279"/>
                </a:lnTo>
                <a:lnTo>
                  <a:pt x="27462" y="463836"/>
                </a:lnTo>
                <a:lnTo>
                  <a:pt x="33782" y="468067"/>
                </a:lnTo>
                <a:lnTo>
                  <a:pt x="37947" y="474312"/>
                </a:lnTo>
                <a:lnTo>
                  <a:pt x="39296" y="481912"/>
                </a:lnTo>
                <a:lnTo>
                  <a:pt x="37738" y="489511"/>
                </a:lnTo>
                <a:lnTo>
                  <a:pt x="33504" y="495756"/>
                </a:lnTo>
                <a:lnTo>
                  <a:pt x="27254" y="499987"/>
                </a:lnTo>
                <a:lnTo>
                  <a:pt x="19648" y="501544"/>
                </a:lnTo>
                <a:close/>
              </a:path>
              <a:path w="1028064" h="501650">
                <a:moveTo>
                  <a:pt x="266921" y="501544"/>
                </a:moveTo>
                <a:lnTo>
                  <a:pt x="259315" y="499987"/>
                </a:lnTo>
                <a:lnTo>
                  <a:pt x="253065" y="495756"/>
                </a:lnTo>
                <a:lnTo>
                  <a:pt x="248831" y="489511"/>
                </a:lnTo>
                <a:lnTo>
                  <a:pt x="247272" y="481912"/>
                </a:lnTo>
                <a:lnTo>
                  <a:pt x="248831" y="474312"/>
                </a:lnTo>
                <a:lnTo>
                  <a:pt x="253065" y="468067"/>
                </a:lnTo>
                <a:lnTo>
                  <a:pt x="259315" y="463836"/>
                </a:lnTo>
                <a:lnTo>
                  <a:pt x="266921" y="462279"/>
                </a:lnTo>
                <a:lnTo>
                  <a:pt x="274527" y="463836"/>
                </a:lnTo>
                <a:lnTo>
                  <a:pt x="280777" y="468067"/>
                </a:lnTo>
                <a:lnTo>
                  <a:pt x="285011" y="474312"/>
                </a:lnTo>
                <a:lnTo>
                  <a:pt x="286569" y="481912"/>
                </a:lnTo>
                <a:lnTo>
                  <a:pt x="285011" y="489511"/>
                </a:lnTo>
                <a:lnTo>
                  <a:pt x="280777" y="495756"/>
                </a:lnTo>
                <a:lnTo>
                  <a:pt x="274527" y="499987"/>
                </a:lnTo>
                <a:lnTo>
                  <a:pt x="266921" y="501544"/>
                </a:lnTo>
                <a:close/>
              </a:path>
              <a:path w="1028064" h="501650">
                <a:moveTo>
                  <a:pt x="514194" y="501544"/>
                </a:moveTo>
                <a:lnTo>
                  <a:pt x="506588" y="499987"/>
                </a:lnTo>
                <a:lnTo>
                  <a:pt x="500338" y="495756"/>
                </a:lnTo>
                <a:lnTo>
                  <a:pt x="496104" y="489511"/>
                </a:lnTo>
                <a:lnTo>
                  <a:pt x="494546" y="481912"/>
                </a:lnTo>
                <a:lnTo>
                  <a:pt x="496104" y="474312"/>
                </a:lnTo>
                <a:lnTo>
                  <a:pt x="500338" y="468067"/>
                </a:lnTo>
                <a:lnTo>
                  <a:pt x="506588" y="463836"/>
                </a:lnTo>
                <a:lnTo>
                  <a:pt x="514194" y="462279"/>
                </a:lnTo>
                <a:lnTo>
                  <a:pt x="521800" y="463836"/>
                </a:lnTo>
                <a:lnTo>
                  <a:pt x="528050" y="468067"/>
                </a:lnTo>
                <a:lnTo>
                  <a:pt x="532284" y="474312"/>
                </a:lnTo>
                <a:lnTo>
                  <a:pt x="533842" y="481912"/>
                </a:lnTo>
                <a:lnTo>
                  <a:pt x="532284" y="489511"/>
                </a:lnTo>
                <a:lnTo>
                  <a:pt x="528050" y="495756"/>
                </a:lnTo>
                <a:lnTo>
                  <a:pt x="521800" y="499987"/>
                </a:lnTo>
                <a:lnTo>
                  <a:pt x="514194" y="501544"/>
                </a:lnTo>
                <a:close/>
              </a:path>
              <a:path w="1028064" h="501650">
                <a:moveTo>
                  <a:pt x="761096" y="501544"/>
                </a:moveTo>
                <a:lnTo>
                  <a:pt x="753491" y="499987"/>
                </a:lnTo>
                <a:lnTo>
                  <a:pt x="747240" y="495756"/>
                </a:lnTo>
                <a:lnTo>
                  <a:pt x="743006" y="489511"/>
                </a:lnTo>
                <a:lnTo>
                  <a:pt x="741448" y="481912"/>
                </a:lnTo>
                <a:lnTo>
                  <a:pt x="743006" y="474312"/>
                </a:lnTo>
                <a:lnTo>
                  <a:pt x="747240" y="468067"/>
                </a:lnTo>
                <a:lnTo>
                  <a:pt x="753491" y="463836"/>
                </a:lnTo>
                <a:lnTo>
                  <a:pt x="761096" y="462279"/>
                </a:lnTo>
                <a:lnTo>
                  <a:pt x="768858" y="463836"/>
                </a:lnTo>
                <a:lnTo>
                  <a:pt x="775091" y="468067"/>
                </a:lnTo>
                <a:lnTo>
                  <a:pt x="779239" y="474312"/>
                </a:lnTo>
                <a:lnTo>
                  <a:pt x="780745" y="481912"/>
                </a:lnTo>
                <a:lnTo>
                  <a:pt x="779186" y="489511"/>
                </a:lnTo>
                <a:lnTo>
                  <a:pt x="774952" y="495756"/>
                </a:lnTo>
                <a:lnTo>
                  <a:pt x="768702" y="499987"/>
                </a:lnTo>
                <a:lnTo>
                  <a:pt x="761096" y="501544"/>
                </a:lnTo>
                <a:close/>
              </a:path>
              <a:path w="1028064" h="501650">
                <a:moveTo>
                  <a:pt x="1008369" y="501544"/>
                </a:moveTo>
                <a:lnTo>
                  <a:pt x="1000764" y="499987"/>
                </a:lnTo>
                <a:lnTo>
                  <a:pt x="994513" y="495756"/>
                </a:lnTo>
                <a:lnTo>
                  <a:pt x="990279" y="489511"/>
                </a:lnTo>
                <a:lnTo>
                  <a:pt x="988721" y="481912"/>
                </a:lnTo>
                <a:lnTo>
                  <a:pt x="990279" y="474312"/>
                </a:lnTo>
                <a:lnTo>
                  <a:pt x="994513" y="468067"/>
                </a:lnTo>
                <a:lnTo>
                  <a:pt x="1000764" y="463836"/>
                </a:lnTo>
                <a:lnTo>
                  <a:pt x="1008369" y="462279"/>
                </a:lnTo>
                <a:lnTo>
                  <a:pt x="1015975" y="463836"/>
                </a:lnTo>
                <a:lnTo>
                  <a:pt x="1022225" y="468067"/>
                </a:lnTo>
                <a:lnTo>
                  <a:pt x="1026459" y="474312"/>
                </a:lnTo>
                <a:lnTo>
                  <a:pt x="1028017" y="481912"/>
                </a:lnTo>
                <a:lnTo>
                  <a:pt x="1026459" y="489511"/>
                </a:lnTo>
                <a:lnTo>
                  <a:pt x="1022225" y="495756"/>
                </a:lnTo>
                <a:lnTo>
                  <a:pt x="1015975" y="499987"/>
                </a:lnTo>
                <a:lnTo>
                  <a:pt x="1008369" y="501544"/>
                </a:lnTo>
                <a:close/>
              </a:path>
            </a:pathLst>
          </a:custGeom>
          <a:solidFill>
            <a:srgbClr val="07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486923"/>
            <a:ext cx="1153160" cy="800735"/>
            <a:chOff x="0" y="486923"/>
            <a:chExt cx="1153160" cy="800735"/>
          </a:xfrm>
        </p:grpSpPr>
        <p:sp>
          <p:nvSpPr>
            <p:cNvPr id="6" name="object 6"/>
            <p:cNvSpPr/>
            <p:nvPr/>
          </p:nvSpPr>
          <p:spPr>
            <a:xfrm>
              <a:off x="395005" y="486923"/>
              <a:ext cx="758190" cy="800735"/>
            </a:xfrm>
            <a:custGeom>
              <a:avLst/>
              <a:gdLst/>
              <a:ahLst/>
              <a:cxnLst/>
              <a:rect l="l" t="t" r="r" b="b"/>
              <a:pathLst>
                <a:path w="758190" h="800735">
                  <a:moveTo>
                    <a:pt x="726954" y="23676"/>
                  </a:moveTo>
                  <a:lnTo>
                    <a:pt x="726954" y="6929"/>
                  </a:lnTo>
                  <a:lnTo>
                    <a:pt x="733897" y="0"/>
                  </a:lnTo>
                  <a:lnTo>
                    <a:pt x="750675" y="0"/>
                  </a:lnTo>
                  <a:lnTo>
                    <a:pt x="757618" y="6929"/>
                  </a:lnTo>
                  <a:lnTo>
                    <a:pt x="757618" y="23965"/>
                  </a:lnTo>
                  <a:lnTo>
                    <a:pt x="750675" y="30606"/>
                  </a:lnTo>
                  <a:lnTo>
                    <a:pt x="733897" y="30606"/>
                  </a:lnTo>
                  <a:lnTo>
                    <a:pt x="726954" y="23676"/>
                  </a:lnTo>
                  <a:close/>
                </a:path>
                <a:path w="758190" h="800735">
                  <a:moveTo>
                    <a:pt x="727244" y="216262"/>
                  </a:moveTo>
                  <a:lnTo>
                    <a:pt x="727244" y="199516"/>
                  </a:lnTo>
                  <a:lnTo>
                    <a:pt x="734186" y="192586"/>
                  </a:lnTo>
                  <a:lnTo>
                    <a:pt x="750965" y="192586"/>
                  </a:lnTo>
                  <a:lnTo>
                    <a:pt x="757907" y="199516"/>
                  </a:lnTo>
                  <a:lnTo>
                    <a:pt x="757907" y="216262"/>
                  </a:lnTo>
                  <a:lnTo>
                    <a:pt x="750965" y="223192"/>
                  </a:lnTo>
                  <a:lnTo>
                    <a:pt x="734186" y="223192"/>
                  </a:lnTo>
                  <a:lnTo>
                    <a:pt x="727244" y="216262"/>
                  </a:lnTo>
                  <a:close/>
                </a:path>
                <a:path w="758190" h="800735">
                  <a:moveTo>
                    <a:pt x="727244" y="408560"/>
                  </a:moveTo>
                  <a:lnTo>
                    <a:pt x="727244" y="391814"/>
                  </a:lnTo>
                  <a:lnTo>
                    <a:pt x="734186" y="384884"/>
                  </a:lnTo>
                  <a:lnTo>
                    <a:pt x="750965" y="384884"/>
                  </a:lnTo>
                  <a:lnTo>
                    <a:pt x="757907" y="391814"/>
                  </a:lnTo>
                  <a:lnTo>
                    <a:pt x="757907" y="408849"/>
                  </a:lnTo>
                  <a:lnTo>
                    <a:pt x="750965" y="415490"/>
                  </a:lnTo>
                  <a:lnTo>
                    <a:pt x="734186" y="415490"/>
                  </a:lnTo>
                  <a:lnTo>
                    <a:pt x="727244" y="408560"/>
                  </a:lnTo>
                  <a:close/>
                </a:path>
                <a:path w="758190" h="800735">
                  <a:moveTo>
                    <a:pt x="727244" y="601147"/>
                  </a:moveTo>
                  <a:lnTo>
                    <a:pt x="727244" y="584400"/>
                  </a:lnTo>
                  <a:lnTo>
                    <a:pt x="734186" y="577470"/>
                  </a:lnTo>
                  <a:lnTo>
                    <a:pt x="750965" y="577470"/>
                  </a:lnTo>
                  <a:lnTo>
                    <a:pt x="757907" y="584400"/>
                  </a:lnTo>
                  <a:lnTo>
                    <a:pt x="757907" y="601147"/>
                  </a:lnTo>
                  <a:lnTo>
                    <a:pt x="750965" y="608076"/>
                  </a:lnTo>
                  <a:lnTo>
                    <a:pt x="734186" y="608076"/>
                  </a:lnTo>
                  <a:lnTo>
                    <a:pt x="727244" y="601147"/>
                  </a:lnTo>
                  <a:close/>
                </a:path>
                <a:path w="758190" h="800735">
                  <a:moveTo>
                    <a:pt x="726954" y="793445"/>
                  </a:moveTo>
                  <a:lnTo>
                    <a:pt x="726954" y="776698"/>
                  </a:lnTo>
                  <a:lnTo>
                    <a:pt x="733897" y="769768"/>
                  </a:lnTo>
                  <a:lnTo>
                    <a:pt x="750675" y="769768"/>
                  </a:lnTo>
                  <a:lnTo>
                    <a:pt x="757618" y="776698"/>
                  </a:lnTo>
                  <a:lnTo>
                    <a:pt x="757618" y="793445"/>
                  </a:lnTo>
                  <a:lnTo>
                    <a:pt x="750675" y="800374"/>
                  </a:lnTo>
                  <a:lnTo>
                    <a:pt x="733897" y="800374"/>
                  </a:lnTo>
                  <a:lnTo>
                    <a:pt x="726954" y="793445"/>
                  </a:lnTo>
                  <a:close/>
                </a:path>
                <a:path w="758190" h="800735">
                  <a:moveTo>
                    <a:pt x="549338" y="23676"/>
                  </a:moveTo>
                  <a:lnTo>
                    <a:pt x="549338" y="6929"/>
                  </a:lnTo>
                  <a:lnTo>
                    <a:pt x="556281" y="0"/>
                  </a:lnTo>
                  <a:lnTo>
                    <a:pt x="573059" y="0"/>
                  </a:lnTo>
                  <a:lnTo>
                    <a:pt x="580001" y="6929"/>
                  </a:lnTo>
                  <a:lnTo>
                    <a:pt x="580001" y="23965"/>
                  </a:lnTo>
                  <a:lnTo>
                    <a:pt x="573059" y="30894"/>
                  </a:lnTo>
                  <a:lnTo>
                    <a:pt x="564670" y="30606"/>
                  </a:lnTo>
                  <a:lnTo>
                    <a:pt x="556281" y="30606"/>
                  </a:lnTo>
                  <a:lnTo>
                    <a:pt x="549338" y="23676"/>
                  </a:lnTo>
                  <a:close/>
                </a:path>
                <a:path w="758190" h="800735">
                  <a:moveTo>
                    <a:pt x="549338" y="216262"/>
                  </a:moveTo>
                  <a:lnTo>
                    <a:pt x="549338" y="199516"/>
                  </a:lnTo>
                  <a:lnTo>
                    <a:pt x="556281" y="192586"/>
                  </a:lnTo>
                  <a:lnTo>
                    <a:pt x="573059" y="192586"/>
                  </a:lnTo>
                  <a:lnTo>
                    <a:pt x="580001" y="199516"/>
                  </a:lnTo>
                  <a:lnTo>
                    <a:pt x="580001" y="216262"/>
                  </a:lnTo>
                  <a:lnTo>
                    <a:pt x="573059" y="223192"/>
                  </a:lnTo>
                  <a:lnTo>
                    <a:pt x="556281" y="223192"/>
                  </a:lnTo>
                  <a:lnTo>
                    <a:pt x="549338" y="216262"/>
                  </a:lnTo>
                  <a:close/>
                </a:path>
                <a:path w="758190" h="800735">
                  <a:moveTo>
                    <a:pt x="549338" y="408560"/>
                  </a:moveTo>
                  <a:lnTo>
                    <a:pt x="549338" y="391813"/>
                  </a:lnTo>
                  <a:lnTo>
                    <a:pt x="556281" y="384884"/>
                  </a:lnTo>
                  <a:lnTo>
                    <a:pt x="573059" y="384884"/>
                  </a:lnTo>
                  <a:lnTo>
                    <a:pt x="580001" y="391814"/>
                  </a:lnTo>
                  <a:lnTo>
                    <a:pt x="580001" y="408849"/>
                  </a:lnTo>
                  <a:lnTo>
                    <a:pt x="573059" y="415779"/>
                  </a:lnTo>
                  <a:lnTo>
                    <a:pt x="564670" y="415490"/>
                  </a:lnTo>
                  <a:lnTo>
                    <a:pt x="556281" y="415490"/>
                  </a:lnTo>
                  <a:lnTo>
                    <a:pt x="549338" y="408560"/>
                  </a:lnTo>
                  <a:close/>
                </a:path>
                <a:path w="758190" h="800735">
                  <a:moveTo>
                    <a:pt x="549338" y="601147"/>
                  </a:moveTo>
                  <a:lnTo>
                    <a:pt x="549338" y="584400"/>
                  </a:lnTo>
                  <a:lnTo>
                    <a:pt x="556281" y="577470"/>
                  </a:lnTo>
                  <a:lnTo>
                    <a:pt x="573059" y="577470"/>
                  </a:lnTo>
                  <a:lnTo>
                    <a:pt x="580001" y="584400"/>
                  </a:lnTo>
                  <a:lnTo>
                    <a:pt x="580001" y="601435"/>
                  </a:lnTo>
                  <a:lnTo>
                    <a:pt x="573059" y="608076"/>
                  </a:lnTo>
                  <a:lnTo>
                    <a:pt x="556281" y="608076"/>
                  </a:lnTo>
                  <a:lnTo>
                    <a:pt x="549338" y="601147"/>
                  </a:lnTo>
                  <a:close/>
                </a:path>
                <a:path w="758190" h="800735">
                  <a:moveTo>
                    <a:pt x="549338" y="793733"/>
                  </a:moveTo>
                  <a:lnTo>
                    <a:pt x="549338" y="776987"/>
                  </a:lnTo>
                  <a:lnTo>
                    <a:pt x="556281" y="770057"/>
                  </a:lnTo>
                  <a:lnTo>
                    <a:pt x="573059" y="770057"/>
                  </a:lnTo>
                  <a:lnTo>
                    <a:pt x="580001" y="776987"/>
                  </a:lnTo>
                  <a:lnTo>
                    <a:pt x="580001" y="793733"/>
                  </a:lnTo>
                  <a:lnTo>
                    <a:pt x="573059" y="800663"/>
                  </a:lnTo>
                  <a:lnTo>
                    <a:pt x="556281" y="800663"/>
                  </a:lnTo>
                  <a:lnTo>
                    <a:pt x="549338" y="793733"/>
                  </a:lnTo>
                  <a:close/>
                </a:path>
                <a:path w="758190" h="800735">
                  <a:moveTo>
                    <a:pt x="366225" y="23676"/>
                  </a:moveTo>
                  <a:lnTo>
                    <a:pt x="366225" y="6929"/>
                  </a:lnTo>
                  <a:lnTo>
                    <a:pt x="373168" y="0"/>
                  </a:lnTo>
                  <a:lnTo>
                    <a:pt x="389946" y="0"/>
                  </a:lnTo>
                  <a:lnTo>
                    <a:pt x="396889" y="6929"/>
                  </a:lnTo>
                  <a:lnTo>
                    <a:pt x="396889" y="23965"/>
                  </a:lnTo>
                  <a:lnTo>
                    <a:pt x="389946" y="30894"/>
                  </a:lnTo>
                  <a:lnTo>
                    <a:pt x="381557" y="30605"/>
                  </a:lnTo>
                  <a:lnTo>
                    <a:pt x="373168" y="30605"/>
                  </a:lnTo>
                  <a:lnTo>
                    <a:pt x="366225" y="23676"/>
                  </a:lnTo>
                  <a:close/>
                </a:path>
                <a:path w="758190" h="800735">
                  <a:moveTo>
                    <a:pt x="366225" y="216262"/>
                  </a:moveTo>
                  <a:lnTo>
                    <a:pt x="366225" y="199516"/>
                  </a:lnTo>
                  <a:lnTo>
                    <a:pt x="373168" y="192586"/>
                  </a:lnTo>
                  <a:lnTo>
                    <a:pt x="389946" y="192586"/>
                  </a:lnTo>
                  <a:lnTo>
                    <a:pt x="396889" y="199516"/>
                  </a:lnTo>
                  <a:lnTo>
                    <a:pt x="396889" y="216262"/>
                  </a:lnTo>
                  <a:lnTo>
                    <a:pt x="389946" y="223192"/>
                  </a:lnTo>
                  <a:lnTo>
                    <a:pt x="373168" y="223192"/>
                  </a:lnTo>
                  <a:lnTo>
                    <a:pt x="366225" y="216262"/>
                  </a:lnTo>
                  <a:close/>
                </a:path>
                <a:path w="758190" h="800735">
                  <a:moveTo>
                    <a:pt x="366225" y="408849"/>
                  </a:moveTo>
                  <a:lnTo>
                    <a:pt x="366225" y="392102"/>
                  </a:lnTo>
                  <a:lnTo>
                    <a:pt x="373168" y="385173"/>
                  </a:lnTo>
                  <a:lnTo>
                    <a:pt x="389946" y="385173"/>
                  </a:lnTo>
                  <a:lnTo>
                    <a:pt x="396889" y="392102"/>
                  </a:lnTo>
                  <a:lnTo>
                    <a:pt x="396889" y="408849"/>
                  </a:lnTo>
                  <a:lnTo>
                    <a:pt x="389946" y="415778"/>
                  </a:lnTo>
                  <a:lnTo>
                    <a:pt x="373168" y="415778"/>
                  </a:lnTo>
                  <a:lnTo>
                    <a:pt x="366225" y="408849"/>
                  </a:lnTo>
                  <a:close/>
                </a:path>
                <a:path w="758190" h="800735">
                  <a:moveTo>
                    <a:pt x="366225" y="601147"/>
                  </a:moveTo>
                  <a:lnTo>
                    <a:pt x="366225" y="584400"/>
                  </a:lnTo>
                  <a:lnTo>
                    <a:pt x="373168" y="577470"/>
                  </a:lnTo>
                  <a:lnTo>
                    <a:pt x="389946" y="577470"/>
                  </a:lnTo>
                  <a:lnTo>
                    <a:pt x="396889" y="584400"/>
                  </a:lnTo>
                  <a:lnTo>
                    <a:pt x="396889" y="601435"/>
                  </a:lnTo>
                  <a:lnTo>
                    <a:pt x="389946" y="608076"/>
                  </a:lnTo>
                  <a:lnTo>
                    <a:pt x="373168" y="608076"/>
                  </a:lnTo>
                  <a:lnTo>
                    <a:pt x="366225" y="601147"/>
                  </a:lnTo>
                  <a:close/>
                </a:path>
                <a:path w="758190" h="800735">
                  <a:moveTo>
                    <a:pt x="366225" y="793733"/>
                  </a:moveTo>
                  <a:lnTo>
                    <a:pt x="366225" y="776986"/>
                  </a:lnTo>
                  <a:lnTo>
                    <a:pt x="373168" y="770057"/>
                  </a:lnTo>
                  <a:lnTo>
                    <a:pt x="389946" y="770057"/>
                  </a:lnTo>
                  <a:lnTo>
                    <a:pt x="396889" y="776986"/>
                  </a:lnTo>
                  <a:lnTo>
                    <a:pt x="396889" y="793733"/>
                  </a:lnTo>
                  <a:lnTo>
                    <a:pt x="389946" y="800663"/>
                  </a:lnTo>
                  <a:lnTo>
                    <a:pt x="373168" y="800663"/>
                  </a:lnTo>
                  <a:lnTo>
                    <a:pt x="366225" y="793733"/>
                  </a:lnTo>
                  <a:close/>
                </a:path>
                <a:path w="758190" h="800735">
                  <a:moveTo>
                    <a:pt x="188319" y="23964"/>
                  </a:moveTo>
                  <a:lnTo>
                    <a:pt x="188319" y="7218"/>
                  </a:lnTo>
                  <a:lnTo>
                    <a:pt x="195262" y="288"/>
                  </a:lnTo>
                  <a:lnTo>
                    <a:pt x="212040" y="288"/>
                  </a:lnTo>
                  <a:lnTo>
                    <a:pt x="218983" y="7218"/>
                  </a:lnTo>
                  <a:lnTo>
                    <a:pt x="218983" y="23964"/>
                  </a:lnTo>
                  <a:lnTo>
                    <a:pt x="212040" y="30894"/>
                  </a:lnTo>
                  <a:lnTo>
                    <a:pt x="195262" y="30894"/>
                  </a:lnTo>
                  <a:lnTo>
                    <a:pt x="188319" y="23964"/>
                  </a:lnTo>
                  <a:close/>
                </a:path>
                <a:path w="758190" h="800735">
                  <a:moveTo>
                    <a:pt x="188319" y="216262"/>
                  </a:moveTo>
                  <a:lnTo>
                    <a:pt x="188319" y="199516"/>
                  </a:lnTo>
                  <a:lnTo>
                    <a:pt x="195262" y="192586"/>
                  </a:lnTo>
                  <a:lnTo>
                    <a:pt x="212040" y="192586"/>
                  </a:lnTo>
                  <a:lnTo>
                    <a:pt x="218983" y="199516"/>
                  </a:lnTo>
                  <a:lnTo>
                    <a:pt x="218983" y="216551"/>
                  </a:lnTo>
                  <a:lnTo>
                    <a:pt x="212040" y="223192"/>
                  </a:lnTo>
                  <a:lnTo>
                    <a:pt x="195262" y="223192"/>
                  </a:lnTo>
                  <a:lnTo>
                    <a:pt x="188319" y="216262"/>
                  </a:lnTo>
                  <a:close/>
                </a:path>
                <a:path w="758190" h="800735">
                  <a:moveTo>
                    <a:pt x="188319" y="408849"/>
                  </a:moveTo>
                  <a:lnTo>
                    <a:pt x="188319" y="392102"/>
                  </a:lnTo>
                  <a:lnTo>
                    <a:pt x="195262" y="385172"/>
                  </a:lnTo>
                  <a:lnTo>
                    <a:pt x="212040" y="385172"/>
                  </a:lnTo>
                  <a:lnTo>
                    <a:pt x="218983" y="392102"/>
                  </a:lnTo>
                  <a:lnTo>
                    <a:pt x="218983" y="408849"/>
                  </a:lnTo>
                  <a:lnTo>
                    <a:pt x="212040" y="415778"/>
                  </a:lnTo>
                  <a:lnTo>
                    <a:pt x="195262" y="415778"/>
                  </a:lnTo>
                  <a:lnTo>
                    <a:pt x="188319" y="408849"/>
                  </a:lnTo>
                  <a:close/>
                </a:path>
                <a:path w="758190" h="800735">
                  <a:moveTo>
                    <a:pt x="188319" y="601147"/>
                  </a:moveTo>
                  <a:lnTo>
                    <a:pt x="188319" y="584400"/>
                  </a:lnTo>
                  <a:lnTo>
                    <a:pt x="195262" y="577470"/>
                  </a:lnTo>
                  <a:lnTo>
                    <a:pt x="212040" y="577470"/>
                  </a:lnTo>
                  <a:lnTo>
                    <a:pt x="218983" y="584400"/>
                  </a:lnTo>
                  <a:lnTo>
                    <a:pt x="218983" y="601435"/>
                  </a:lnTo>
                  <a:lnTo>
                    <a:pt x="212040" y="608365"/>
                  </a:lnTo>
                  <a:lnTo>
                    <a:pt x="203651" y="608076"/>
                  </a:lnTo>
                  <a:lnTo>
                    <a:pt x="195262" y="608076"/>
                  </a:lnTo>
                  <a:lnTo>
                    <a:pt x="188319" y="601147"/>
                  </a:lnTo>
                  <a:close/>
                </a:path>
                <a:path w="758190" h="800735">
                  <a:moveTo>
                    <a:pt x="188319" y="793733"/>
                  </a:moveTo>
                  <a:lnTo>
                    <a:pt x="188319" y="776986"/>
                  </a:lnTo>
                  <a:lnTo>
                    <a:pt x="195262" y="770057"/>
                  </a:lnTo>
                  <a:lnTo>
                    <a:pt x="212040" y="770057"/>
                  </a:lnTo>
                  <a:lnTo>
                    <a:pt x="218983" y="776986"/>
                  </a:lnTo>
                  <a:lnTo>
                    <a:pt x="218983" y="793733"/>
                  </a:lnTo>
                  <a:lnTo>
                    <a:pt x="212040" y="800663"/>
                  </a:lnTo>
                  <a:lnTo>
                    <a:pt x="195262" y="800663"/>
                  </a:lnTo>
                  <a:lnTo>
                    <a:pt x="188319" y="793733"/>
                  </a:lnTo>
                  <a:close/>
                </a:path>
                <a:path w="758190" h="800735">
                  <a:moveTo>
                    <a:pt x="0" y="23964"/>
                  </a:moveTo>
                  <a:lnTo>
                    <a:pt x="0" y="7218"/>
                  </a:lnTo>
                  <a:lnTo>
                    <a:pt x="6942" y="288"/>
                  </a:lnTo>
                  <a:lnTo>
                    <a:pt x="23720" y="288"/>
                  </a:lnTo>
                  <a:lnTo>
                    <a:pt x="30663" y="7218"/>
                  </a:lnTo>
                  <a:lnTo>
                    <a:pt x="30663" y="15591"/>
                  </a:lnTo>
                  <a:lnTo>
                    <a:pt x="30663" y="23964"/>
                  </a:lnTo>
                  <a:lnTo>
                    <a:pt x="23720" y="30894"/>
                  </a:lnTo>
                  <a:lnTo>
                    <a:pt x="6942" y="30894"/>
                  </a:lnTo>
                  <a:lnTo>
                    <a:pt x="0" y="23964"/>
                  </a:lnTo>
                  <a:close/>
                </a:path>
                <a:path w="758190" h="800735">
                  <a:moveTo>
                    <a:pt x="0" y="216262"/>
                  </a:moveTo>
                  <a:lnTo>
                    <a:pt x="0" y="199516"/>
                  </a:lnTo>
                  <a:lnTo>
                    <a:pt x="6942" y="192586"/>
                  </a:lnTo>
                  <a:lnTo>
                    <a:pt x="23720" y="192586"/>
                  </a:lnTo>
                  <a:lnTo>
                    <a:pt x="30663" y="199516"/>
                  </a:lnTo>
                  <a:lnTo>
                    <a:pt x="30663" y="216551"/>
                  </a:lnTo>
                  <a:lnTo>
                    <a:pt x="23720" y="223481"/>
                  </a:lnTo>
                  <a:lnTo>
                    <a:pt x="15331" y="223192"/>
                  </a:lnTo>
                  <a:lnTo>
                    <a:pt x="6942" y="223192"/>
                  </a:lnTo>
                  <a:lnTo>
                    <a:pt x="0" y="216262"/>
                  </a:lnTo>
                  <a:close/>
                </a:path>
                <a:path w="758190" h="800735">
                  <a:moveTo>
                    <a:pt x="0" y="408849"/>
                  </a:moveTo>
                  <a:lnTo>
                    <a:pt x="0" y="392102"/>
                  </a:lnTo>
                  <a:lnTo>
                    <a:pt x="6942" y="385172"/>
                  </a:lnTo>
                  <a:lnTo>
                    <a:pt x="23720" y="385172"/>
                  </a:lnTo>
                  <a:lnTo>
                    <a:pt x="30663" y="392102"/>
                  </a:lnTo>
                  <a:lnTo>
                    <a:pt x="30663" y="408849"/>
                  </a:lnTo>
                  <a:lnTo>
                    <a:pt x="23720" y="415778"/>
                  </a:lnTo>
                  <a:lnTo>
                    <a:pt x="6942" y="415778"/>
                  </a:lnTo>
                  <a:lnTo>
                    <a:pt x="0" y="408849"/>
                  </a:lnTo>
                  <a:close/>
                </a:path>
                <a:path w="758190" h="800735">
                  <a:moveTo>
                    <a:pt x="0" y="601147"/>
                  </a:moveTo>
                  <a:lnTo>
                    <a:pt x="0" y="584400"/>
                  </a:lnTo>
                  <a:lnTo>
                    <a:pt x="6942" y="577470"/>
                  </a:lnTo>
                  <a:lnTo>
                    <a:pt x="23720" y="577470"/>
                  </a:lnTo>
                  <a:lnTo>
                    <a:pt x="30663" y="584400"/>
                  </a:lnTo>
                  <a:lnTo>
                    <a:pt x="30663" y="601435"/>
                  </a:lnTo>
                  <a:lnTo>
                    <a:pt x="23720" y="608365"/>
                  </a:lnTo>
                  <a:lnTo>
                    <a:pt x="15331" y="608076"/>
                  </a:lnTo>
                  <a:lnTo>
                    <a:pt x="6942" y="608076"/>
                  </a:lnTo>
                  <a:lnTo>
                    <a:pt x="0" y="601147"/>
                  </a:lnTo>
                  <a:close/>
                </a:path>
                <a:path w="758190" h="800735">
                  <a:moveTo>
                    <a:pt x="0" y="793733"/>
                  </a:moveTo>
                  <a:lnTo>
                    <a:pt x="0" y="776986"/>
                  </a:lnTo>
                  <a:lnTo>
                    <a:pt x="6942" y="770057"/>
                  </a:lnTo>
                  <a:lnTo>
                    <a:pt x="23720" y="770057"/>
                  </a:lnTo>
                  <a:lnTo>
                    <a:pt x="30663" y="776986"/>
                  </a:lnTo>
                  <a:lnTo>
                    <a:pt x="30663" y="793733"/>
                  </a:lnTo>
                  <a:lnTo>
                    <a:pt x="23720" y="800663"/>
                  </a:lnTo>
                  <a:lnTo>
                    <a:pt x="6942" y="800663"/>
                  </a:lnTo>
                  <a:lnTo>
                    <a:pt x="0" y="7937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23542"/>
              <a:ext cx="775970" cy="514350"/>
            </a:xfrm>
            <a:custGeom>
              <a:avLst/>
              <a:gdLst/>
              <a:ahLst/>
              <a:cxnLst/>
              <a:rect l="l" t="t" r="r" b="b"/>
              <a:pathLst>
                <a:path w="775970" h="514350">
                  <a:moveTo>
                    <a:pt x="0" y="0"/>
                  </a:moveTo>
                  <a:lnTo>
                    <a:pt x="0" y="514218"/>
                  </a:lnTo>
                  <a:lnTo>
                    <a:pt x="775535" y="514218"/>
                  </a:lnTo>
                  <a:lnTo>
                    <a:pt x="774003" y="468395"/>
                  </a:lnTo>
                  <a:lnTo>
                    <a:pt x="769412" y="423530"/>
                  </a:lnTo>
                  <a:lnTo>
                    <a:pt x="761765" y="379825"/>
                  </a:lnTo>
                  <a:lnTo>
                    <a:pt x="751067" y="337481"/>
                  </a:lnTo>
                  <a:lnTo>
                    <a:pt x="737323" y="296699"/>
                  </a:lnTo>
                  <a:lnTo>
                    <a:pt x="720537" y="257680"/>
                  </a:lnTo>
                  <a:lnTo>
                    <a:pt x="700713" y="220626"/>
                  </a:lnTo>
                  <a:lnTo>
                    <a:pt x="677856" y="185738"/>
                  </a:lnTo>
                  <a:lnTo>
                    <a:pt x="651971" y="153217"/>
                  </a:lnTo>
                  <a:lnTo>
                    <a:pt x="623061" y="123265"/>
                  </a:lnTo>
                  <a:lnTo>
                    <a:pt x="591132" y="96083"/>
                  </a:lnTo>
                  <a:lnTo>
                    <a:pt x="556187" y="71872"/>
                  </a:lnTo>
                  <a:lnTo>
                    <a:pt x="518232" y="50834"/>
                  </a:lnTo>
                  <a:lnTo>
                    <a:pt x="477270" y="33169"/>
                  </a:lnTo>
                  <a:lnTo>
                    <a:pt x="433306" y="19079"/>
                  </a:lnTo>
                  <a:lnTo>
                    <a:pt x="386345" y="8766"/>
                  </a:lnTo>
                  <a:lnTo>
                    <a:pt x="336392" y="2431"/>
                  </a:lnTo>
                  <a:lnTo>
                    <a:pt x="283449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C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6141" y="675227"/>
            <a:ext cx="6177858" cy="360997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1650" y="1195343"/>
            <a:ext cx="3357245" cy="106172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>
              <a:lnSpc>
                <a:spcPts val="3840"/>
              </a:lnSpc>
              <a:spcBef>
                <a:spcPts val="625"/>
              </a:spcBef>
            </a:pPr>
            <a:r>
              <a:rPr sz="3600" spc="-55" dirty="0">
                <a:solidFill>
                  <a:srgbClr val="FFFFFF"/>
                </a:solidFill>
              </a:rPr>
              <a:t>Booking</a:t>
            </a:r>
            <a:r>
              <a:rPr sz="3600" spc="-145" dirty="0">
                <a:solidFill>
                  <a:srgbClr val="FFFFFF"/>
                </a:solidFill>
              </a:rPr>
              <a:t> </a:t>
            </a:r>
            <a:r>
              <a:rPr sz="3600" spc="-40" dirty="0">
                <a:solidFill>
                  <a:srgbClr val="FFFFFF"/>
                </a:solidFill>
              </a:rPr>
              <a:t>Engine </a:t>
            </a:r>
            <a:r>
              <a:rPr sz="3600" spc="-10" dirty="0">
                <a:solidFill>
                  <a:srgbClr val="FFFFFF"/>
                </a:solidFill>
              </a:rPr>
              <a:t>Analysis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501650" y="2433978"/>
            <a:ext cx="3248025" cy="1503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online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booking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engine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key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commission-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free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 direct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bookings.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booking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engine reduces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your 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dependency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OTAs,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thus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earning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you 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higher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revenue,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against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lesser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efforts.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307" y="61316"/>
            <a:ext cx="1019175" cy="508634"/>
          </a:xfrm>
          <a:custGeom>
            <a:avLst/>
            <a:gdLst/>
            <a:ahLst/>
            <a:cxnLst/>
            <a:rect l="l" t="t" r="r" b="b"/>
            <a:pathLst>
              <a:path w="1019175" h="508634">
                <a:moveTo>
                  <a:pt x="19474" y="0"/>
                </a:moveTo>
                <a:close/>
              </a:path>
              <a:path w="1019175" h="508634">
                <a:moveTo>
                  <a:pt x="19474" y="39264"/>
                </a:moveTo>
                <a:lnTo>
                  <a:pt x="11935" y="37707"/>
                </a:lnTo>
                <a:lnTo>
                  <a:pt x="5741" y="33476"/>
                </a:lnTo>
                <a:lnTo>
                  <a:pt x="1544" y="27231"/>
                </a:lnTo>
                <a:lnTo>
                  <a:pt x="0" y="19632"/>
                </a:lnTo>
                <a:lnTo>
                  <a:pt x="1544" y="12032"/>
                </a:lnTo>
                <a:lnTo>
                  <a:pt x="5741" y="5787"/>
                </a:lnTo>
                <a:lnTo>
                  <a:pt x="11935" y="1556"/>
                </a:lnTo>
                <a:lnTo>
                  <a:pt x="19474" y="0"/>
                </a:lnTo>
                <a:lnTo>
                  <a:pt x="27218" y="1556"/>
                </a:lnTo>
                <a:lnTo>
                  <a:pt x="33482" y="5787"/>
                </a:lnTo>
                <a:lnTo>
                  <a:pt x="37610" y="12032"/>
                </a:lnTo>
                <a:lnTo>
                  <a:pt x="38948" y="19632"/>
                </a:lnTo>
                <a:lnTo>
                  <a:pt x="37403" y="27231"/>
                </a:lnTo>
                <a:lnTo>
                  <a:pt x="33206" y="33476"/>
                </a:lnTo>
                <a:lnTo>
                  <a:pt x="27012" y="37707"/>
                </a:lnTo>
                <a:lnTo>
                  <a:pt x="19474" y="39264"/>
                </a:lnTo>
                <a:close/>
              </a:path>
              <a:path w="1019175" h="50863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2" y="27231"/>
                </a:lnTo>
                <a:lnTo>
                  <a:pt x="245078" y="19632"/>
                </a:lnTo>
                <a:lnTo>
                  <a:pt x="246622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508634">
                <a:moveTo>
                  <a:pt x="509631" y="39264"/>
                </a:moveTo>
                <a:lnTo>
                  <a:pt x="502092" y="37707"/>
                </a:lnTo>
                <a:lnTo>
                  <a:pt x="495898" y="33476"/>
                </a:lnTo>
                <a:lnTo>
                  <a:pt x="491701" y="27231"/>
                </a:lnTo>
                <a:lnTo>
                  <a:pt x="490157" y="19632"/>
                </a:lnTo>
                <a:lnTo>
                  <a:pt x="491701" y="12032"/>
                </a:lnTo>
                <a:lnTo>
                  <a:pt x="495898" y="5787"/>
                </a:lnTo>
                <a:lnTo>
                  <a:pt x="502092" y="1556"/>
                </a:lnTo>
                <a:lnTo>
                  <a:pt x="509631" y="0"/>
                </a:lnTo>
                <a:lnTo>
                  <a:pt x="517169" y="1556"/>
                </a:lnTo>
                <a:lnTo>
                  <a:pt x="523363" y="5787"/>
                </a:lnTo>
                <a:lnTo>
                  <a:pt x="527560" y="12032"/>
                </a:lnTo>
                <a:lnTo>
                  <a:pt x="529105" y="19632"/>
                </a:lnTo>
                <a:lnTo>
                  <a:pt x="527560" y="27231"/>
                </a:lnTo>
                <a:lnTo>
                  <a:pt x="523363" y="33476"/>
                </a:lnTo>
                <a:lnTo>
                  <a:pt x="517169" y="37707"/>
                </a:lnTo>
                <a:lnTo>
                  <a:pt x="509631" y="39264"/>
                </a:lnTo>
                <a:close/>
              </a:path>
              <a:path w="1019175" h="50863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2035" y="1556"/>
                </a:lnTo>
                <a:lnTo>
                  <a:pt x="768212" y="5787"/>
                </a:lnTo>
                <a:lnTo>
                  <a:pt x="772323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508634">
                <a:moveTo>
                  <a:pt x="999420" y="39264"/>
                </a:moveTo>
                <a:lnTo>
                  <a:pt x="991882" y="37707"/>
                </a:lnTo>
                <a:lnTo>
                  <a:pt x="985687" y="33476"/>
                </a:lnTo>
                <a:lnTo>
                  <a:pt x="981491" y="27231"/>
                </a:lnTo>
                <a:lnTo>
                  <a:pt x="979946" y="19632"/>
                </a:lnTo>
                <a:lnTo>
                  <a:pt x="981491" y="12032"/>
                </a:lnTo>
                <a:lnTo>
                  <a:pt x="985687" y="5787"/>
                </a:lnTo>
                <a:lnTo>
                  <a:pt x="991882" y="1556"/>
                </a:lnTo>
                <a:lnTo>
                  <a:pt x="999420" y="0"/>
                </a:lnTo>
                <a:lnTo>
                  <a:pt x="1006958" y="1556"/>
                </a:lnTo>
                <a:lnTo>
                  <a:pt x="1013153" y="5787"/>
                </a:lnTo>
                <a:lnTo>
                  <a:pt x="1017350" y="12032"/>
                </a:lnTo>
                <a:lnTo>
                  <a:pt x="1018894" y="19632"/>
                </a:lnTo>
                <a:lnTo>
                  <a:pt x="1017350" y="27231"/>
                </a:lnTo>
                <a:lnTo>
                  <a:pt x="1013153" y="33476"/>
                </a:lnTo>
                <a:lnTo>
                  <a:pt x="1006958" y="37707"/>
                </a:lnTo>
                <a:lnTo>
                  <a:pt x="999420" y="39264"/>
                </a:lnTo>
                <a:close/>
              </a:path>
              <a:path w="1019175" h="508634">
                <a:moveTo>
                  <a:pt x="19841" y="227806"/>
                </a:moveTo>
                <a:close/>
              </a:path>
              <a:path w="1019175" h="508634">
                <a:moveTo>
                  <a:pt x="19841" y="267070"/>
                </a:moveTo>
                <a:lnTo>
                  <a:pt x="12303" y="265513"/>
                </a:lnTo>
                <a:lnTo>
                  <a:pt x="6108" y="261282"/>
                </a:lnTo>
                <a:lnTo>
                  <a:pt x="1911" y="255037"/>
                </a:lnTo>
                <a:lnTo>
                  <a:pt x="367" y="247438"/>
                </a:lnTo>
                <a:lnTo>
                  <a:pt x="1911" y="239838"/>
                </a:lnTo>
                <a:lnTo>
                  <a:pt x="6108" y="233593"/>
                </a:lnTo>
                <a:lnTo>
                  <a:pt x="12303" y="229363"/>
                </a:lnTo>
                <a:lnTo>
                  <a:pt x="19841" y="227806"/>
                </a:lnTo>
                <a:lnTo>
                  <a:pt x="27379" y="229363"/>
                </a:lnTo>
                <a:lnTo>
                  <a:pt x="33574" y="233593"/>
                </a:lnTo>
                <a:lnTo>
                  <a:pt x="37770" y="239838"/>
                </a:lnTo>
                <a:lnTo>
                  <a:pt x="39315" y="247438"/>
                </a:lnTo>
                <a:lnTo>
                  <a:pt x="37770" y="255037"/>
                </a:lnTo>
                <a:lnTo>
                  <a:pt x="33574" y="261282"/>
                </a:lnTo>
                <a:lnTo>
                  <a:pt x="27379" y="265513"/>
                </a:lnTo>
                <a:lnTo>
                  <a:pt x="19841" y="267070"/>
                </a:lnTo>
                <a:close/>
              </a:path>
              <a:path w="1019175" h="50863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8"/>
                </a:lnTo>
                <a:lnTo>
                  <a:pt x="250819" y="233593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245" y="229363"/>
                </a:lnTo>
                <a:lnTo>
                  <a:pt x="278423" y="233593"/>
                </a:lnTo>
                <a:lnTo>
                  <a:pt x="282533" y="239838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508634">
                <a:moveTo>
                  <a:pt x="509630" y="267070"/>
                </a:moveTo>
                <a:lnTo>
                  <a:pt x="502092" y="265513"/>
                </a:lnTo>
                <a:lnTo>
                  <a:pt x="495898" y="261282"/>
                </a:lnTo>
                <a:lnTo>
                  <a:pt x="491701" y="255037"/>
                </a:lnTo>
                <a:lnTo>
                  <a:pt x="490156" y="247438"/>
                </a:lnTo>
                <a:lnTo>
                  <a:pt x="491701" y="239838"/>
                </a:lnTo>
                <a:lnTo>
                  <a:pt x="495898" y="233593"/>
                </a:lnTo>
                <a:lnTo>
                  <a:pt x="502092" y="229363"/>
                </a:lnTo>
                <a:lnTo>
                  <a:pt x="509630" y="227806"/>
                </a:lnTo>
                <a:lnTo>
                  <a:pt x="517169" y="229363"/>
                </a:lnTo>
                <a:lnTo>
                  <a:pt x="523363" y="233594"/>
                </a:lnTo>
                <a:lnTo>
                  <a:pt x="527560" y="239839"/>
                </a:lnTo>
                <a:lnTo>
                  <a:pt x="529104" y="247438"/>
                </a:lnTo>
                <a:lnTo>
                  <a:pt x="527560" y="255037"/>
                </a:lnTo>
                <a:lnTo>
                  <a:pt x="523363" y="261282"/>
                </a:lnTo>
                <a:lnTo>
                  <a:pt x="517169" y="265513"/>
                </a:lnTo>
                <a:lnTo>
                  <a:pt x="509630" y="267070"/>
                </a:lnTo>
                <a:close/>
              </a:path>
              <a:path w="1019175" h="508634">
                <a:moveTo>
                  <a:pt x="754342" y="267070"/>
                </a:moveTo>
                <a:lnTo>
                  <a:pt x="746803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8"/>
                </a:lnTo>
                <a:lnTo>
                  <a:pt x="740609" y="233593"/>
                </a:lnTo>
                <a:lnTo>
                  <a:pt x="746803" y="229363"/>
                </a:lnTo>
                <a:lnTo>
                  <a:pt x="754342" y="227806"/>
                </a:lnTo>
                <a:lnTo>
                  <a:pt x="762086" y="229363"/>
                </a:lnTo>
                <a:lnTo>
                  <a:pt x="768350" y="233594"/>
                </a:lnTo>
                <a:lnTo>
                  <a:pt x="772478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4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50863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8"/>
                </a:lnTo>
                <a:lnTo>
                  <a:pt x="985687" y="233593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3"/>
                </a:lnTo>
                <a:lnTo>
                  <a:pt x="1017350" y="239838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508634">
                <a:moveTo>
                  <a:pt x="19841" y="508211"/>
                </a:moveTo>
                <a:lnTo>
                  <a:pt x="12303" y="506654"/>
                </a:lnTo>
                <a:lnTo>
                  <a:pt x="6108" y="502423"/>
                </a:lnTo>
                <a:lnTo>
                  <a:pt x="1911" y="496178"/>
                </a:lnTo>
                <a:lnTo>
                  <a:pt x="367" y="488579"/>
                </a:lnTo>
                <a:lnTo>
                  <a:pt x="1911" y="480980"/>
                </a:lnTo>
                <a:lnTo>
                  <a:pt x="6108" y="474735"/>
                </a:lnTo>
                <a:lnTo>
                  <a:pt x="12303" y="470504"/>
                </a:lnTo>
                <a:lnTo>
                  <a:pt x="19841" y="468947"/>
                </a:lnTo>
                <a:lnTo>
                  <a:pt x="27379" y="470504"/>
                </a:lnTo>
                <a:lnTo>
                  <a:pt x="33574" y="474735"/>
                </a:lnTo>
                <a:lnTo>
                  <a:pt x="37770" y="480980"/>
                </a:lnTo>
                <a:lnTo>
                  <a:pt x="39315" y="488579"/>
                </a:lnTo>
                <a:lnTo>
                  <a:pt x="37770" y="496178"/>
                </a:lnTo>
                <a:lnTo>
                  <a:pt x="33574" y="502423"/>
                </a:lnTo>
                <a:lnTo>
                  <a:pt x="27379" y="506654"/>
                </a:lnTo>
                <a:lnTo>
                  <a:pt x="19841" y="508211"/>
                </a:lnTo>
                <a:close/>
              </a:path>
              <a:path w="1019175" h="508634">
                <a:moveTo>
                  <a:pt x="264552" y="508211"/>
                </a:moveTo>
                <a:lnTo>
                  <a:pt x="257014" y="506654"/>
                </a:lnTo>
                <a:lnTo>
                  <a:pt x="250819" y="502423"/>
                </a:lnTo>
                <a:lnTo>
                  <a:pt x="246622" y="496178"/>
                </a:lnTo>
                <a:lnTo>
                  <a:pt x="245078" y="488579"/>
                </a:lnTo>
                <a:lnTo>
                  <a:pt x="246622" y="480980"/>
                </a:lnTo>
                <a:lnTo>
                  <a:pt x="250819" y="474735"/>
                </a:lnTo>
                <a:lnTo>
                  <a:pt x="257014" y="470504"/>
                </a:lnTo>
                <a:lnTo>
                  <a:pt x="264552" y="468947"/>
                </a:lnTo>
                <a:lnTo>
                  <a:pt x="272297" y="470504"/>
                </a:lnTo>
                <a:lnTo>
                  <a:pt x="278560" y="474735"/>
                </a:lnTo>
                <a:lnTo>
                  <a:pt x="282688" y="480980"/>
                </a:lnTo>
                <a:lnTo>
                  <a:pt x="284026" y="488579"/>
                </a:lnTo>
                <a:lnTo>
                  <a:pt x="282482" y="496178"/>
                </a:lnTo>
                <a:lnTo>
                  <a:pt x="278285" y="502423"/>
                </a:lnTo>
                <a:lnTo>
                  <a:pt x="272090" y="506654"/>
                </a:lnTo>
                <a:lnTo>
                  <a:pt x="264552" y="508211"/>
                </a:lnTo>
                <a:close/>
              </a:path>
              <a:path w="1019175" h="508634">
                <a:moveTo>
                  <a:pt x="509630" y="508211"/>
                </a:moveTo>
                <a:lnTo>
                  <a:pt x="502092" y="506654"/>
                </a:lnTo>
                <a:lnTo>
                  <a:pt x="495898" y="502423"/>
                </a:lnTo>
                <a:lnTo>
                  <a:pt x="491701" y="496178"/>
                </a:lnTo>
                <a:lnTo>
                  <a:pt x="490156" y="488579"/>
                </a:lnTo>
                <a:lnTo>
                  <a:pt x="491701" y="480980"/>
                </a:lnTo>
                <a:lnTo>
                  <a:pt x="495898" y="474735"/>
                </a:lnTo>
                <a:lnTo>
                  <a:pt x="502092" y="470504"/>
                </a:lnTo>
                <a:lnTo>
                  <a:pt x="509630" y="468947"/>
                </a:lnTo>
                <a:lnTo>
                  <a:pt x="517169" y="470504"/>
                </a:lnTo>
                <a:lnTo>
                  <a:pt x="523363" y="474735"/>
                </a:lnTo>
                <a:lnTo>
                  <a:pt x="527560" y="480980"/>
                </a:lnTo>
                <a:lnTo>
                  <a:pt x="529104" y="488579"/>
                </a:lnTo>
                <a:lnTo>
                  <a:pt x="527560" y="496178"/>
                </a:lnTo>
                <a:lnTo>
                  <a:pt x="523363" y="502423"/>
                </a:lnTo>
                <a:lnTo>
                  <a:pt x="517169" y="506654"/>
                </a:lnTo>
                <a:lnTo>
                  <a:pt x="509630" y="508211"/>
                </a:lnTo>
                <a:close/>
              </a:path>
              <a:path w="1019175" h="508634">
                <a:moveTo>
                  <a:pt x="754342" y="508211"/>
                </a:moveTo>
                <a:lnTo>
                  <a:pt x="746803" y="506654"/>
                </a:lnTo>
                <a:lnTo>
                  <a:pt x="740609" y="502423"/>
                </a:lnTo>
                <a:lnTo>
                  <a:pt x="736412" y="496178"/>
                </a:lnTo>
                <a:lnTo>
                  <a:pt x="734868" y="488579"/>
                </a:lnTo>
                <a:lnTo>
                  <a:pt x="736412" y="480980"/>
                </a:lnTo>
                <a:lnTo>
                  <a:pt x="740609" y="474735"/>
                </a:lnTo>
                <a:lnTo>
                  <a:pt x="746804" y="470504"/>
                </a:lnTo>
                <a:lnTo>
                  <a:pt x="754342" y="468947"/>
                </a:lnTo>
                <a:lnTo>
                  <a:pt x="762086" y="470504"/>
                </a:lnTo>
                <a:lnTo>
                  <a:pt x="768350" y="474735"/>
                </a:lnTo>
                <a:lnTo>
                  <a:pt x="772478" y="480980"/>
                </a:lnTo>
                <a:lnTo>
                  <a:pt x="773816" y="488579"/>
                </a:lnTo>
                <a:lnTo>
                  <a:pt x="772271" y="496178"/>
                </a:lnTo>
                <a:lnTo>
                  <a:pt x="768074" y="502423"/>
                </a:lnTo>
                <a:lnTo>
                  <a:pt x="761880" y="506654"/>
                </a:lnTo>
                <a:lnTo>
                  <a:pt x="754342" y="508211"/>
                </a:lnTo>
                <a:close/>
              </a:path>
              <a:path w="1019175" h="508634">
                <a:moveTo>
                  <a:pt x="999420" y="508211"/>
                </a:moveTo>
                <a:lnTo>
                  <a:pt x="991882" y="506654"/>
                </a:lnTo>
                <a:lnTo>
                  <a:pt x="985687" y="502423"/>
                </a:lnTo>
                <a:lnTo>
                  <a:pt x="981491" y="496178"/>
                </a:lnTo>
                <a:lnTo>
                  <a:pt x="979946" y="488579"/>
                </a:lnTo>
                <a:lnTo>
                  <a:pt x="981491" y="480980"/>
                </a:lnTo>
                <a:lnTo>
                  <a:pt x="985687" y="474735"/>
                </a:lnTo>
                <a:lnTo>
                  <a:pt x="991882" y="470504"/>
                </a:lnTo>
                <a:lnTo>
                  <a:pt x="999420" y="468947"/>
                </a:lnTo>
                <a:lnTo>
                  <a:pt x="1006958" y="470504"/>
                </a:lnTo>
                <a:lnTo>
                  <a:pt x="1013153" y="474735"/>
                </a:lnTo>
                <a:lnTo>
                  <a:pt x="1017350" y="480980"/>
                </a:lnTo>
                <a:lnTo>
                  <a:pt x="1018894" y="488579"/>
                </a:lnTo>
                <a:lnTo>
                  <a:pt x="1017350" y="496178"/>
                </a:lnTo>
                <a:lnTo>
                  <a:pt x="1013153" y="502423"/>
                </a:lnTo>
                <a:lnTo>
                  <a:pt x="1006958" y="506654"/>
                </a:lnTo>
                <a:lnTo>
                  <a:pt x="999420" y="508211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25637" y="4649191"/>
            <a:ext cx="1019175" cy="494665"/>
          </a:xfrm>
          <a:custGeom>
            <a:avLst/>
            <a:gdLst/>
            <a:ahLst/>
            <a:cxnLst/>
            <a:rect l="l" t="t" r="r" b="b"/>
            <a:pathLst>
              <a:path w="1019175" h="494664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49466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494664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49466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494664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494664">
                <a:moveTo>
                  <a:pt x="19474" y="227806"/>
                </a:moveTo>
                <a:close/>
              </a:path>
              <a:path w="1019175" h="494664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49466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494664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494664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49466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494664">
                <a:moveTo>
                  <a:pt x="19474" y="462279"/>
                </a:moveTo>
                <a:close/>
              </a:path>
              <a:path w="1019175" h="494664">
                <a:moveTo>
                  <a:pt x="34179" y="494308"/>
                </a:moveTo>
                <a:lnTo>
                  <a:pt x="4768" y="494308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4179" y="494308"/>
                </a:lnTo>
                <a:close/>
              </a:path>
              <a:path w="1019175" h="494664">
                <a:moveTo>
                  <a:pt x="279258" y="494308"/>
                </a:moveTo>
                <a:lnTo>
                  <a:pt x="249846" y="494308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9258" y="494308"/>
                </a:lnTo>
                <a:close/>
              </a:path>
              <a:path w="1019175" h="494664">
                <a:moveTo>
                  <a:pt x="524336" y="494308"/>
                </a:moveTo>
                <a:lnTo>
                  <a:pt x="494925" y="494308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4336" y="494308"/>
                </a:lnTo>
                <a:close/>
              </a:path>
              <a:path w="1019175" h="494664">
                <a:moveTo>
                  <a:pt x="769048" y="494308"/>
                </a:moveTo>
                <a:lnTo>
                  <a:pt x="739636" y="494308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9048" y="494308"/>
                </a:lnTo>
                <a:close/>
              </a:path>
              <a:path w="1019175" h="494664">
                <a:moveTo>
                  <a:pt x="1014126" y="494308"/>
                </a:moveTo>
                <a:lnTo>
                  <a:pt x="984714" y="494308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4126" y="494308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65"/>
            <a:ext cx="4800915" cy="36194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096385" marR="5080">
              <a:lnSpc>
                <a:spcPts val="3250"/>
              </a:lnSpc>
              <a:spcBef>
                <a:spcPts val="300"/>
              </a:spcBef>
            </a:pPr>
            <a:r>
              <a:rPr dirty="0"/>
              <a:t>Offer</a:t>
            </a:r>
            <a:r>
              <a:rPr spc="-35" dirty="0"/>
              <a:t> </a:t>
            </a:r>
            <a:r>
              <a:rPr spc="-40" dirty="0"/>
              <a:t>discounts,</a:t>
            </a:r>
            <a:r>
              <a:rPr spc="-35" dirty="0"/>
              <a:t> </a:t>
            </a:r>
            <a:r>
              <a:rPr spc="-145" dirty="0"/>
              <a:t>packages </a:t>
            </a:r>
            <a:r>
              <a:rPr spc="-105" dirty="0"/>
              <a:t>and</a:t>
            </a:r>
            <a:r>
              <a:rPr spc="-95" dirty="0"/>
              <a:t> </a:t>
            </a:r>
            <a:r>
              <a:rPr spc="-30" dirty="0"/>
              <a:t>promotions</a:t>
            </a:r>
            <a:r>
              <a:rPr spc="-95" dirty="0"/>
              <a:t> </a:t>
            </a:r>
            <a:r>
              <a:rPr spc="-25" dirty="0"/>
              <a:t>on </a:t>
            </a:r>
            <a:r>
              <a:rPr spc="-110" dirty="0"/>
              <a:t>booking</a:t>
            </a:r>
            <a:r>
              <a:rPr spc="-60" dirty="0"/>
              <a:t> </a:t>
            </a:r>
            <a:r>
              <a:rPr spc="-10" dirty="0"/>
              <a:t>engine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40496" y="2000722"/>
            <a:ext cx="4456430" cy="276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400" spc="-60" dirty="0">
                <a:latin typeface="Verdana"/>
                <a:cs typeface="Verdana"/>
              </a:rPr>
              <a:t>Offering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such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exciting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55" dirty="0">
                <a:latin typeface="Verdana"/>
                <a:cs typeface="Verdana"/>
              </a:rPr>
              <a:t>deals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and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discounts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will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compel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lookers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to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directly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book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with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you.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This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will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help </a:t>
            </a:r>
            <a:r>
              <a:rPr sz="1400" spc="-85" dirty="0">
                <a:latin typeface="Verdana"/>
                <a:cs typeface="Verdana"/>
              </a:rPr>
              <a:t>you </a:t>
            </a:r>
            <a:r>
              <a:rPr sz="1400" spc="-70" dirty="0">
                <a:latin typeface="Verdana"/>
                <a:cs typeface="Verdana"/>
              </a:rPr>
              <a:t>in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getting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commission-</a:t>
            </a:r>
            <a:r>
              <a:rPr sz="1400" spc="-80" dirty="0">
                <a:latin typeface="Verdana"/>
                <a:cs typeface="Verdana"/>
              </a:rPr>
              <a:t>free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direct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bookings.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80" dirty="0">
                <a:solidFill>
                  <a:srgbClr val="54ABED"/>
                </a:solidFill>
                <a:latin typeface="Century Gothic"/>
                <a:cs typeface="Century Gothic"/>
              </a:rPr>
              <a:t>What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5" dirty="0">
                <a:solidFill>
                  <a:srgbClr val="54ABED"/>
                </a:solidFill>
                <a:latin typeface="Century Gothic"/>
                <a:cs typeface="Century Gothic"/>
              </a:rPr>
              <a:t>you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54ABED"/>
                </a:solidFill>
                <a:latin typeface="Century Gothic"/>
                <a:cs typeface="Century Gothic"/>
              </a:rPr>
              <a:t>should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12700" marR="170815" algn="just">
              <a:lnSpc>
                <a:spcPct val="115399"/>
              </a:lnSpc>
              <a:spcBef>
                <a:spcPts val="1115"/>
              </a:spcBef>
            </a:pPr>
            <a:r>
              <a:rPr sz="1400" spc="-125" dirty="0">
                <a:latin typeface="Verdana"/>
                <a:cs typeface="Verdana"/>
              </a:rPr>
              <a:t>Set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up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discounts,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sell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55" dirty="0">
                <a:latin typeface="Verdana"/>
                <a:cs typeface="Verdana"/>
              </a:rPr>
              <a:t>packages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65" dirty="0">
                <a:latin typeface="Verdana"/>
                <a:cs typeface="Verdana"/>
              </a:rPr>
              <a:t>or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run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promotions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to </a:t>
            </a:r>
            <a:r>
              <a:rPr sz="1400" spc="-60" dirty="0">
                <a:latin typeface="Verdana"/>
                <a:cs typeface="Verdana"/>
              </a:rPr>
              <a:t>attract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more </a:t>
            </a:r>
            <a:r>
              <a:rPr sz="1400" spc="-65" dirty="0">
                <a:latin typeface="Verdana"/>
                <a:cs typeface="Verdana"/>
              </a:rPr>
              <a:t>guests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to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book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with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you.</a:t>
            </a:r>
            <a:endParaRPr sz="1400">
              <a:latin typeface="Verdana"/>
              <a:cs typeface="Verdana"/>
            </a:endParaRPr>
          </a:p>
          <a:p>
            <a:pPr marL="12700" marR="561340" algn="just">
              <a:lnSpc>
                <a:spcPct val="115399"/>
              </a:lnSpc>
              <a:spcBef>
                <a:spcPts val="815"/>
              </a:spcBef>
            </a:pPr>
            <a:r>
              <a:rPr sz="1400" spc="-275" dirty="0">
                <a:latin typeface="Verdana"/>
                <a:cs typeface="Verdana"/>
              </a:rPr>
              <a:t>If</a:t>
            </a:r>
            <a:r>
              <a:rPr sz="1400" spc="15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your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current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booking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engine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does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not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support </a:t>
            </a:r>
            <a:r>
              <a:rPr sz="1400" spc="-70" dirty="0">
                <a:latin typeface="Verdana"/>
                <a:cs typeface="Verdana"/>
              </a:rPr>
              <a:t>creating</a:t>
            </a:r>
            <a:r>
              <a:rPr sz="1400" spc="-55" dirty="0">
                <a:latin typeface="Verdana"/>
                <a:cs typeface="Verdana"/>
              </a:rPr>
              <a:t> packages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and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promotions,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you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should </a:t>
            </a:r>
            <a:r>
              <a:rPr sz="1400" spc="-70" dirty="0">
                <a:latin typeface="Verdana"/>
                <a:cs typeface="Verdana"/>
              </a:rPr>
              <a:t>consider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getting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u="heavy" spc="-35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Verdana"/>
                <a:cs typeface="Verdana"/>
                <a:hlinkClick r:id="rId3"/>
              </a:rPr>
              <a:t>new</a:t>
            </a:r>
            <a:r>
              <a:rPr sz="1400" u="heavy" spc="-95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1400" u="heavy" spc="-2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Verdana"/>
                <a:cs typeface="Verdana"/>
                <a:hlinkClick r:id="rId3"/>
              </a:rPr>
              <a:t>one</a:t>
            </a:r>
            <a:r>
              <a:rPr sz="1400" spc="-20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4319" y="0"/>
            <a:ext cx="1019175" cy="505459"/>
          </a:xfrm>
          <a:custGeom>
            <a:avLst/>
            <a:gdLst/>
            <a:ahLst/>
            <a:cxnLst/>
            <a:rect l="l" t="t" r="r" b="b"/>
            <a:pathLst>
              <a:path w="1019175" h="505459">
                <a:moveTo>
                  <a:pt x="19474" y="36393"/>
                </a:moveTo>
                <a:lnTo>
                  <a:pt x="11935" y="34836"/>
                </a:lnTo>
                <a:lnTo>
                  <a:pt x="5741" y="30605"/>
                </a:lnTo>
                <a:lnTo>
                  <a:pt x="1544" y="24360"/>
                </a:lnTo>
                <a:lnTo>
                  <a:pt x="0" y="16761"/>
                </a:lnTo>
                <a:lnTo>
                  <a:pt x="1544" y="9162"/>
                </a:lnTo>
                <a:lnTo>
                  <a:pt x="5741" y="2917"/>
                </a:lnTo>
                <a:lnTo>
                  <a:pt x="10012" y="0"/>
                </a:lnTo>
                <a:lnTo>
                  <a:pt x="29163" y="0"/>
                </a:lnTo>
                <a:lnTo>
                  <a:pt x="33482" y="2917"/>
                </a:lnTo>
                <a:lnTo>
                  <a:pt x="37610" y="9162"/>
                </a:lnTo>
                <a:lnTo>
                  <a:pt x="38948" y="16761"/>
                </a:lnTo>
                <a:lnTo>
                  <a:pt x="37403" y="24360"/>
                </a:lnTo>
                <a:lnTo>
                  <a:pt x="33206" y="30605"/>
                </a:lnTo>
                <a:lnTo>
                  <a:pt x="27012" y="34836"/>
                </a:lnTo>
                <a:lnTo>
                  <a:pt x="19474" y="36393"/>
                </a:lnTo>
                <a:close/>
              </a:path>
              <a:path w="1019175" h="505459">
                <a:moveTo>
                  <a:pt x="264552" y="36393"/>
                </a:moveTo>
                <a:lnTo>
                  <a:pt x="257014" y="34836"/>
                </a:lnTo>
                <a:lnTo>
                  <a:pt x="250819" y="30605"/>
                </a:lnTo>
                <a:lnTo>
                  <a:pt x="246622" y="24360"/>
                </a:lnTo>
                <a:lnTo>
                  <a:pt x="245078" y="16761"/>
                </a:lnTo>
                <a:lnTo>
                  <a:pt x="246622" y="9162"/>
                </a:lnTo>
                <a:lnTo>
                  <a:pt x="250819" y="2917"/>
                </a:lnTo>
                <a:lnTo>
                  <a:pt x="255091" y="0"/>
                </a:lnTo>
                <a:lnTo>
                  <a:pt x="274014" y="0"/>
                </a:lnTo>
                <a:lnTo>
                  <a:pt x="278285" y="2917"/>
                </a:lnTo>
                <a:lnTo>
                  <a:pt x="282482" y="9162"/>
                </a:lnTo>
                <a:lnTo>
                  <a:pt x="284026" y="16761"/>
                </a:lnTo>
                <a:lnTo>
                  <a:pt x="282482" y="24360"/>
                </a:lnTo>
                <a:lnTo>
                  <a:pt x="278285" y="30605"/>
                </a:lnTo>
                <a:lnTo>
                  <a:pt x="272090" y="34836"/>
                </a:lnTo>
                <a:lnTo>
                  <a:pt x="264552" y="36393"/>
                </a:lnTo>
                <a:close/>
              </a:path>
              <a:path w="1019175" h="505459">
                <a:moveTo>
                  <a:pt x="509631" y="36393"/>
                </a:moveTo>
                <a:lnTo>
                  <a:pt x="502092" y="34836"/>
                </a:lnTo>
                <a:lnTo>
                  <a:pt x="495898" y="30605"/>
                </a:lnTo>
                <a:lnTo>
                  <a:pt x="491701" y="24360"/>
                </a:lnTo>
                <a:lnTo>
                  <a:pt x="490157" y="16761"/>
                </a:lnTo>
                <a:lnTo>
                  <a:pt x="491701" y="9162"/>
                </a:lnTo>
                <a:lnTo>
                  <a:pt x="495898" y="2917"/>
                </a:lnTo>
                <a:lnTo>
                  <a:pt x="500169" y="0"/>
                </a:lnTo>
                <a:lnTo>
                  <a:pt x="519092" y="0"/>
                </a:lnTo>
                <a:lnTo>
                  <a:pt x="523363" y="2917"/>
                </a:lnTo>
                <a:lnTo>
                  <a:pt x="527560" y="9162"/>
                </a:lnTo>
                <a:lnTo>
                  <a:pt x="529105" y="16761"/>
                </a:lnTo>
                <a:lnTo>
                  <a:pt x="527560" y="24360"/>
                </a:lnTo>
                <a:lnTo>
                  <a:pt x="523363" y="30605"/>
                </a:lnTo>
                <a:lnTo>
                  <a:pt x="517169" y="34836"/>
                </a:lnTo>
                <a:lnTo>
                  <a:pt x="509631" y="36393"/>
                </a:lnTo>
                <a:close/>
              </a:path>
              <a:path w="1019175" h="505459">
                <a:moveTo>
                  <a:pt x="754342" y="36393"/>
                </a:moveTo>
                <a:lnTo>
                  <a:pt x="746804" y="34836"/>
                </a:lnTo>
                <a:lnTo>
                  <a:pt x="740609" y="30605"/>
                </a:lnTo>
                <a:lnTo>
                  <a:pt x="736412" y="24360"/>
                </a:lnTo>
                <a:lnTo>
                  <a:pt x="734868" y="16761"/>
                </a:lnTo>
                <a:lnTo>
                  <a:pt x="736412" y="9162"/>
                </a:lnTo>
                <a:lnTo>
                  <a:pt x="740609" y="2917"/>
                </a:lnTo>
                <a:lnTo>
                  <a:pt x="744880" y="0"/>
                </a:lnTo>
                <a:lnTo>
                  <a:pt x="763953" y="0"/>
                </a:lnTo>
                <a:lnTo>
                  <a:pt x="768212" y="2917"/>
                </a:lnTo>
                <a:lnTo>
                  <a:pt x="772323" y="9162"/>
                </a:lnTo>
                <a:lnTo>
                  <a:pt x="773816" y="16761"/>
                </a:lnTo>
                <a:lnTo>
                  <a:pt x="772271" y="24360"/>
                </a:lnTo>
                <a:lnTo>
                  <a:pt x="768075" y="30605"/>
                </a:lnTo>
                <a:lnTo>
                  <a:pt x="761880" y="34836"/>
                </a:lnTo>
                <a:lnTo>
                  <a:pt x="754342" y="36393"/>
                </a:lnTo>
                <a:close/>
              </a:path>
              <a:path w="1019175" h="505459">
                <a:moveTo>
                  <a:pt x="999420" y="36393"/>
                </a:moveTo>
                <a:lnTo>
                  <a:pt x="991882" y="34836"/>
                </a:lnTo>
                <a:lnTo>
                  <a:pt x="985687" y="30605"/>
                </a:lnTo>
                <a:lnTo>
                  <a:pt x="981491" y="24360"/>
                </a:lnTo>
                <a:lnTo>
                  <a:pt x="979946" y="16761"/>
                </a:lnTo>
                <a:lnTo>
                  <a:pt x="981491" y="9162"/>
                </a:lnTo>
                <a:lnTo>
                  <a:pt x="985687" y="2917"/>
                </a:lnTo>
                <a:lnTo>
                  <a:pt x="989959" y="0"/>
                </a:lnTo>
                <a:lnTo>
                  <a:pt x="1008882" y="0"/>
                </a:lnTo>
                <a:lnTo>
                  <a:pt x="1013153" y="2917"/>
                </a:lnTo>
                <a:lnTo>
                  <a:pt x="1017350" y="9162"/>
                </a:lnTo>
                <a:lnTo>
                  <a:pt x="1018894" y="16761"/>
                </a:lnTo>
                <a:lnTo>
                  <a:pt x="1017350" y="24360"/>
                </a:lnTo>
                <a:lnTo>
                  <a:pt x="1013153" y="30605"/>
                </a:lnTo>
                <a:lnTo>
                  <a:pt x="1006958" y="34836"/>
                </a:lnTo>
                <a:lnTo>
                  <a:pt x="999420" y="36393"/>
                </a:lnTo>
                <a:close/>
              </a:path>
              <a:path w="1019175" h="505459">
                <a:moveTo>
                  <a:pt x="19841" y="224935"/>
                </a:moveTo>
                <a:close/>
              </a:path>
              <a:path w="1019175" h="505459">
                <a:moveTo>
                  <a:pt x="19841" y="264199"/>
                </a:moveTo>
                <a:lnTo>
                  <a:pt x="12303" y="262642"/>
                </a:lnTo>
                <a:lnTo>
                  <a:pt x="6108" y="258412"/>
                </a:lnTo>
                <a:lnTo>
                  <a:pt x="1911" y="252167"/>
                </a:lnTo>
                <a:lnTo>
                  <a:pt x="367" y="244567"/>
                </a:lnTo>
                <a:lnTo>
                  <a:pt x="1911" y="236968"/>
                </a:lnTo>
                <a:lnTo>
                  <a:pt x="6108" y="230723"/>
                </a:lnTo>
                <a:lnTo>
                  <a:pt x="12303" y="226492"/>
                </a:lnTo>
                <a:lnTo>
                  <a:pt x="19841" y="224935"/>
                </a:lnTo>
                <a:lnTo>
                  <a:pt x="27379" y="226492"/>
                </a:lnTo>
                <a:lnTo>
                  <a:pt x="33574" y="230723"/>
                </a:lnTo>
                <a:lnTo>
                  <a:pt x="37770" y="236968"/>
                </a:lnTo>
                <a:lnTo>
                  <a:pt x="39315" y="244567"/>
                </a:lnTo>
                <a:lnTo>
                  <a:pt x="37770" y="252167"/>
                </a:lnTo>
                <a:lnTo>
                  <a:pt x="33574" y="258412"/>
                </a:lnTo>
                <a:lnTo>
                  <a:pt x="27379" y="262642"/>
                </a:lnTo>
                <a:lnTo>
                  <a:pt x="19841" y="264199"/>
                </a:lnTo>
                <a:close/>
              </a:path>
              <a:path w="1019175" h="505459">
                <a:moveTo>
                  <a:pt x="264552" y="264199"/>
                </a:moveTo>
                <a:lnTo>
                  <a:pt x="257014" y="262642"/>
                </a:lnTo>
                <a:lnTo>
                  <a:pt x="250819" y="258412"/>
                </a:lnTo>
                <a:lnTo>
                  <a:pt x="246622" y="252167"/>
                </a:lnTo>
                <a:lnTo>
                  <a:pt x="245078" y="244567"/>
                </a:lnTo>
                <a:lnTo>
                  <a:pt x="246622" y="236968"/>
                </a:lnTo>
                <a:lnTo>
                  <a:pt x="250819" y="230723"/>
                </a:lnTo>
                <a:lnTo>
                  <a:pt x="257014" y="226492"/>
                </a:lnTo>
                <a:lnTo>
                  <a:pt x="264552" y="224935"/>
                </a:lnTo>
                <a:lnTo>
                  <a:pt x="272245" y="226492"/>
                </a:lnTo>
                <a:lnTo>
                  <a:pt x="278423" y="230723"/>
                </a:lnTo>
                <a:lnTo>
                  <a:pt x="282533" y="236968"/>
                </a:lnTo>
                <a:lnTo>
                  <a:pt x="284026" y="244567"/>
                </a:lnTo>
                <a:lnTo>
                  <a:pt x="282482" y="252167"/>
                </a:lnTo>
                <a:lnTo>
                  <a:pt x="278285" y="258412"/>
                </a:lnTo>
                <a:lnTo>
                  <a:pt x="272090" y="262642"/>
                </a:lnTo>
                <a:lnTo>
                  <a:pt x="264552" y="264199"/>
                </a:lnTo>
                <a:close/>
              </a:path>
              <a:path w="1019175" h="505459">
                <a:moveTo>
                  <a:pt x="509630" y="264199"/>
                </a:moveTo>
                <a:lnTo>
                  <a:pt x="502092" y="262642"/>
                </a:lnTo>
                <a:lnTo>
                  <a:pt x="495898" y="258412"/>
                </a:lnTo>
                <a:lnTo>
                  <a:pt x="491701" y="252167"/>
                </a:lnTo>
                <a:lnTo>
                  <a:pt x="490156" y="244567"/>
                </a:lnTo>
                <a:lnTo>
                  <a:pt x="491701" y="236968"/>
                </a:lnTo>
                <a:lnTo>
                  <a:pt x="495898" y="230723"/>
                </a:lnTo>
                <a:lnTo>
                  <a:pt x="502092" y="226492"/>
                </a:lnTo>
                <a:lnTo>
                  <a:pt x="509630" y="224935"/>
                </a:lnTo>
                <a:lnTo>
                  <a:pt x="517169" y="226492"/>
                </a:lnTo>
                <a:lnTo>
                  <a:pt x="523363" y="230723"/>
                </a:lnTo>
                <a:lnTo>
                  <a:pt x="527560" y="236968"/>
                </a:lnTo>
                <a:lnTo>
                  <a:pt x="529104" y="244567"/>
                </a:lnTo>
                <a:lnTo>
                  <a:pt x="527560" y="252167"/>
                </a:lnTo>
                <a:lnTo>
                  <a:pt x="523363" y="258412"/>
                </a:lnTo>
                <a:lnTo>
                  <a:pt x="517169" y="262642"/>
                </a:lnTo>
                <a:lnTo>
                  <a:pt x="509630" y="264199"/>
                </a:lnTo>
                <a:close/>
              </a:path>
              <a:path w="1019175" h="505459">
                <a:moveTo>
                  <a:pt x="754342" y="264199"/>
                </a:moveTo>
                <a:lnTo>
                  <a:pt x="746803" y="262642"/>
                </a:lnTo>
                <a:lnTo>
                  <a:pt x="740609" y="258412"/>
                </a:lnTo>
                <a:lnTo>
                  <a:pt x="736412" y="252167"/>
                </a:lnTo>
                <a:lnTo>
                  <a:pt x="734868" y="244567"/>
                </a:lnTo>
                <a:lnTo>
                  <a:pt x="736412" y="236968"/>
                </a:lnTo>
                <a:lnTo>
                  <a:pt x="740609" y="230723"/>
                </a:lnTo>
                <a:lnTo>
                  <a:pt x="746803" y="226492"/>
                </a:lnTo>
                <a:lnTo>
                  <a:pt x="754342" y="224935"/>
                </a:lnTo>
                <a:lnTo>
                  <a:pt x="762086" y="226492"/>
                </a:lnTo>
                <a:lnTo>
                  <a:pt x="768350" y="230723"/>
                </a:lnTo>
                <a:lnTo>
                  <a:pt x="772478" y="236968"/>
                </a:lnTo>
                <a:lnTo>
                  <a:pt x="773816" y="244567"/>
                </a:lnTo>
                <a:lnTo>
                  <a:pt x="772271" y="252167"/>
                </a:lnTo>
                <a:lnTo>
                  <a:pt x="768074" y="258412"/>
                </a:lnTo>
                <a:lnTo>
                  <a:pt x="761880" y="262642"/>
                </a:lnTo>
                <a:lnTo>
                  <a:pt x="754342" y="264199"/>
                </a:lnTo>
                <a:close/>
              </a:path>
              <a:path w="1019175" h="505459">
                <a:moveTo>
                  <a:pt x="999420" y="264199"/>
                </a:moveTo>
                <a:lnTo>
                  <a:pt x="991882" y="262642"/>
                </a:lnTo>
                <a:lnTo>
                  <a:pt x="985687" y="258412"/>
                </a:lnTo>
                <a:lnTo>
                  <a:pt x="981491" y="252167"/>
                </a:lnTo>
                <a:lnTo>
                  <a:pt x="979946" y="244567"/>
                </a:lnTo>
                <a:lnTo>
                  <a:pt x="981491" y="236968"/>
                </a:lnTo>
                <a:lnTo>
                  <a:pt x="985687" y="230723"/>
                </a:lnTo>
                <a:lnTo>
                  <a:pt x="991882" y="226492"/>
                </a:lnTo>
                <a:lnTo>
                  <a:pt x="999420" y="224935"/>
                </a:lnTo>
                <a:lnTo>
                  <a:pt x="1006958" y="226492"/>
                </a:lnTo>
                <a:lnTo>
                  <a:pt x="1013153" y="230723"/>
                </a:lnTo>
                <a:lnTo>
                  <a:pt x="1017350" y="236968"/>
                </a:lnTo>
                <a:lnTo>
                  <a:pt x="1018894" y="244567"/>
                </a:lnTo>
                <a:lnTo>
                  <a:pt x="1017350" y="252167"/>
                </a:lnTo>
                <a:lnTo>
                  <a:pt x="1013153" y="258412"/>
                </a:lnTo>
                <a:lnTo>
                  <a:pt x="1006958" y="262642"/>
                </a:lnTo>
                <a:lnTo>
                  <a:pt x="999420" y="264199"/>
                </a:lnTo>
                <a:close/>
              </a:path>
              <a:path w="1019175" h="505459">
                <a:moveTo>
                  <a:pt x="19841" y="505341"/>
                </a:moveTo>
                <a:lnTo>
                  <a:pt x="12303" y="503784"/>
                </a:lnTo>
                <a:lnTo>
                  <a:pt x="6108" y="499553"/>
                </a:lnTo>
                <a:lnTo>
                  <a:pt x="1911" y="493308"/>
                </a:lnTo>
                <a:lnTo>
                  <a:pt x="367" y="485709"/>
                </a:lnTo>
                <a:lnTo>
                  <a:pt x="1911" y="478109"/>
                </a:lnTo>
                <a:lnTo>
                  <a:pt x="6108" y="471864"/>
                </a:lnTo>
                <a:lnTo>
                  <a:pt x="12303" y="467633"/>
                </a:lnTo>
                <a:lnTo>
                  <a:pt x="19841" y="466076"/>
                </a:lnTo>
                <a:lnTo>
                  <a:pt x="27379" y="467633"/>
                </a:lnTo>
                <a:lnTo>
                  <a:pt x="33574" y="471864"/>
                </a:lnTo>
                <a:lnTo>
                  <a:pt x="37770" y="478109"/>
                </a:lnTo>
                <a:lnTo>
                  <a:pt x="39315" y="485709"/>
                </a:lnTo>
                <a:lnTo>
                  <a:pt x="37770" y="493308"/>
                </a:lnTo>
                <a:lnTo>
                  <a:pt x="33574" y="499553"/>
                </a:lnTo>
                <a:lnTo>
                  <a:pt x="27379" y="503784"/>
                </a:lnTo>
                <a:lnTo>
                  <a:pt x="19841" y="505341"/>
                </a:lnTo>
                <a:close/>
              </a:path>
              <a:path w="1019175" h="505459">
                <a:moveTo>
                  <a:pt x="264552" y="505341"/>
                </a:moveTo>
                <a:lnTo>
                  <a:pt x="257014" y="503784"/>
                </a:lnTo>
                <a:lnTo>
                  <a:pt x="250819" y="499553"/>
                </a:lnTo>
                <a:lnTo>
                  <a:pt x="246622" y="493308"/>
                </a:lnTo>
                <a:lnTo>
                  <a:pt x="245078" y="485709"/>
                </a:lnTo>
                <a:lnTo>
                  <a:pt x="246622" y="478109"/>
                </a:lnTo>
                <a:lnTo>
                  <a:pt x="250819" y="471864"/>
                </a:lnTo>
                <a:lnTo>
                  <a:pt x="257014" y="467633"/>
                </a:lnTo>
                <a:lnTo>
                  <a:pt x="264552" y="466076"/>
                </a:lnTo>
                <a:lnTo>
                  <a:pt x="272297" y="467633"/>
                </a:lnTo>
                <a:lnTo>
                  <a:pt x="278560" y="471864"/>
                </a:lnTo>
                <a:lnTo>
                  <a:pt x="282688" y="478109"/>
                </a:lnTo>
                <a:lnTo>
                  <a:pt x="284026" y="485709"/>
                </a:lnTo>
                <a:lnTo>
                  <a:pt x="282482" y="493308"/>
                </a:lnTo>
                <a:lnTo>
                  <a:pt x="278285" y="499553"/>
                </a:lnTo>
                <a:lnTo>
                  <a:pt x="272090" y="503784"/>
                </a:lnTo>
                <a:lnTo>
                  <a:pt x="264552" y="505341"/>
                </a:lnTo>
                <a:close/>
              </a:path>
              <a:path w="1019175" h="505459">
                <a:moveTo>
                  <a:pt x="509630" y="505341"/>
                </a:moveTo>
                <a:lnTo>
                  <a:pt x="502092" y="503784"/>
                </a:lnTo>
                <a:lnTo>
                  <a:pt x="495898" y="499553"/>
                </a:lnTo>
                <a:lnTo>
                  <a:pt x="491701" y="493308"/>
                </a:lnTo>
                <a:lnTo>
                  <a:pt x="490156" y="485709"/>
                </a:lnTo>
                <a:lnTo>
                  <a:pt x="491701" y="478109"/>
                </a:lnTo>
                <a:lnTo>
                  <a:pt x="495898" y="471864"/>
                </a:lnTo>
                <a:lnTo>
                  <a:pt x="502092" y="467633"/>
                </a:lnTo>
                <a:lnTo>
                  <a:pt x="509630" y="466076"/>
                </a:lnTo>
                <a:lnTo>
                  <a:pt x="517169" y="467633"/>
                </a:lnTo>
                <a:lnTo>
                  <a:pt x="523363" y="471864"/>
                </a:lnTo>
                <a:lnTo>
                  <a:pt x="527560" y="478109"/>
                </a:lnTo>
                <a:lnTo>
                  <a:pt x="529104" y="485709"/>
                </a:lnTo>
                <a:lnTo>
                  <a:pt x="527560" y="493308"/>
                </a:lnTo>
                <a:lnTo>
                  <a:pt x="523363" y="499553"/>
                </a:lnTo>
                <a:lnTo>
                  <a:pt x="517169" y="503784"/>
                </a:lnTo>
                <a:lnTo>
                  <a:pt x="509630" y="505341"/>
                </a:lnTo>
                <a:close/>
              </a:path>
              <a:path w="1019175" h="505459">
                <a:moveTo>
                  <a:pt x="754342" y="505341"/>
                </a:moveTo>
                <a:lnTo>
                  <a:pt x="746803" y="503784"/>
                </a:lnTo>
                <a:lnTo>
                  <a:pt x="740609" y="499553"/>
                </a:lnTo>
                <a:lnTo>
                  <a:pt x="736412" y="493308"/>
                </a:lnTo>
                <a:lnTo>
                  <a:pt x="734868" y="485709"/>
                </a:lnTo>
                <a:lnTo>
                  <a:pt x="736412" y="478109"/>
                </a:lnTo>
                <a:lnTo>
                  <a:pt x="740609" y="471864"/>
                </a:lnTo>
                <a:lnTo>
                  <a:pt x="746804" y="467633"/>
                </a:lnTo>
                <a:lnTo>
                  <a:pt x="754342" y="466076"/>
                </a:lnTo>
                <a:lnTo>
                  <a:pt x="762086" y="467633"/>
                </a:lnTo>
                <a:lnTo>
                  <a:pt x="768350" y="471864"/>
                </a:lnTo>
                <a:lnTo>
                  <a:pt x="772478" y="478109"/>
                </a:lnTo>
                <a:lnTo>
                  <a:pt x="773816" y="485709"/>
                </a:lnTo>
                <a:lnTo>
                  <a:pt x="772271" y="493308"/>
                </a:lnTo>
                <a:lnTo>
                  <a:pt x="768074" y="499553"/>
                </a:lnTo>
                <a:lnTo>
                  <a:pt x="761880" y="503784"/>
                </a:lnTo>
                <a:lnTo>
                  <a:pt x="754342" y="505341"/>
                </a:lnTo>
                <a:close/>
              </a:path>
              <a:path w="1019175" h="505459">
                <a:moveTo>
                  <a:pt x="999420" y="505341"/>
                </a:moveTo>
                <a:lnTo>
                  <a:pt x="991882" y="503784"/>
                </a:lnTo>
                <a:lnTo>
                  <a:pt x="985687" y="499553"/>
                </a:lnTo>
                <a:lnTo>
                  <a:pt x="981491" y="493308"/>
                </a:lnTo>
                <a:lnTo>
                  <a:pt x="979946" y="485709"/>
                </a:lnTo>
                <a:lnTo>
                  <a:pt x="981491" y="478109"/>
                </a:lnTo>
                <a:lnTo>
                  <a:pt x="985687" y="471864"/>
                </a:lnTo>
                <a:lnTo>
                  <a:pt x="991882" y="467633"/>
                </a:lnTo>
                <a:lnTo>
                  <a:pt x="999420" y="466076"/>
                </a:lnTo>
                <a:lnTo>
                  <a:pt x="1006958" y="467633"/>
                </a:lnTo>
                <a:lnTo>
                  <a:pt x="1013153" y="471864"/>
                </a:lnTo>
                <a:lnTo>
                  <a:pt x="1017350" y="478109"/>
                </a:lnTo>
                <a:lnTo>
                  <a:pt x="1018894" y="485709"/>
                </a:lnTo>
                <a:lnTo>
                  <a:pt x="1017350" y="493308"/>
                </a:lnTo>
                <a:lnTo>
                  <a:pt x="1013153" y="499553"/>
                </a:lnTo>
                <a:lnTo>
                  <a:pt x="1006958" y="503784"/>
                </a:lnTo>
                <a:lnTo>
                  <a:pt x="999420" y="505341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87630" y="4649191"/>
            <a:ext cx="1019175" cy="494665"/>
          </a:xfrm>
          <a:custGeom>
            <a:avLst/>
            <a:gdLst/>
            <a:ahLst/>
            <a:cxnLst/>
            <a:rect l="l" t="t" r="r" b="b"/>
            <a:pathLst>
              <a:path w="1019175" h="494664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49466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494664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49466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494664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494664">
                <a:moveTo>
                  <a:pt x="19474" y="227806"/>
                </a:moveTo>
                <a:close/>
              </a:path>
              <a:path w="1019175" h="494664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49466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494664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494664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49466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494664">
                <a:moveTo>
                  <a:pt x="19474" y="462279"/>
                </a:moveTo>
                <a:close/>
              </a:path>
              <a:path w="1019175" h="494664">
                <a:moveTo>
                  <a:pt x="34179" y="494308"/>
                </a:moveTo>
                <a:lnTo>
                  <a:pt x="4768" y="494308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4179" y="494308"/>
                </a:lnTo>
                <a:close/>
              </a:path>
              <a:path w="1019175" h="494664">
                <a:moveTo>
                  <a:pt x="279258" y="494308"/>
                </a:moveTo>
                <a:lnTo>
                  <a:pt x="249846" y="494308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9258" y="494308"/>
                </a:lnTo>
                <a:close/>
              </a:path>
              <a:path w="1019175" h="494664">
                <a:moveTo>
                  <a:pt x="524336" y="494308"/>
                </a:moveTo>
                <a:lnTo>
                  <a:pt x="494925" y="494308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4336" y="494308"/>
                </a:lnTo>
                <a:close/>
              </a:path>
              <a:path w="1019175" h="494664">
                <a:moveTo>
                  <a:pt x="769048" y="494308"/>
                </a:moveTo>
                <a:lnTo>
                  <a:pt x="739636" y="494308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9048" y="494308"/>
                </a:lnTo>
                <a:close/>
              </a:path>
              <a:path w="1019175" h="494664">
                <a:moveTo>
                  <a:pt x="1014126" y="494308"/>
                </a:moveTo>
                <a:lnTo>
                  <a:pt x="984714" y="494308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4126" y="494308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2107" y="360399"/>
            <a:ext cx="4519930" cy="82740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2950"/>
              </a:lnSpc>
              <a:spcBef>
                <a:spcPts val="540"/>
              </a:spcBef>
            </a:pPr>
            <a:r>
              <a:rPr spc="-165" dirty="0"/>
              <a:t>Keep</a:t>
            </a:r>
            <a:r>
              <a:rPr spc="-75" dirty="0"/>
              <a:t> </a:t>
            </a:r>
            <a:r>
              <a:rPr dirty="0"/>
              <a:t>best</a:t>
            </a:r>
            <a:r>
              <a:rPr spc="-200" dirty="0"/>
              <a:t> </a:t>
            </a:r>
            <a:r>
              <a:rPr spc="-35" dirty="0"/>
              <a:t>hotel</a:t>
            </a:r>
            <a:r>
              <a:rPr spc="-135" dirty="0"/>
              <a:t> </a:t>
            </a:r>
            <a:r>
              <a:rPr spc="-40" dirty="0"/>
              <a:t>pictures</a:t>
            </a:r>
            <a:r>
              <a:rPr spc="-135" dirty="0"/>
              <a:t> </a:t>
            </a:r>
            <a:r>
              <a:rPr spc="-25" dirty="0"/>
              <a:t>on </a:t>
            </a:r>
            <a:r>
              <a:rPr dirty="0"/>
              <a:t>the</a:t>
            </a:r>
            <a:r>
              <a:rPr spc="-125" dirty="0"/>
              <a:t> </a:t>
            </a:r>
            <a:r>
              <a:rPr spc="-110" dirty="0"/>
              <a:t>booking</a:t>
            </a:r>
            <a:r>
              <a:rPr spc="-85" dirty="0"/>
              <a:t> </a:t>
            </a:r>
            <a:r>
              <a:rPr spc="-130" dirty="0"/>
              <a:t>engine</a:t>
            </a:r>
            <a:r>
              <a:rPr spc="-75" dirty="0"/>
              <a:t> </a:t>
            </a:r>
            <a:r>
              <a:rPr spc="-20" dirty="0"/>
              <a:t>page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2107" y="1380325"/>
            <a:ext cx="4874260" cy="3366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Verdana"/>
                <a:cs typeface="Verdana"/>
              </a:rPr>
              <a:t>Photos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act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as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“social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proof”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for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guests.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Verdana"/>
              <a:cs typeface="Verdana"/>
            </a:endParaRPr>
          </a:p>
          <a:p>
            <a:pPr marL="12700" marR="5080">
              <a:lnSpc>
                <a:spcPct val="115399"/>
              </a:lnSpc>
              <a:spcBef>
                <a:spcPts val="5"/>
              </a:spcBef>
            </a:pPr>
            <a:r>
              <a:rPr sz="1400" spc="-50" dirty="0">
                <a:latin typeface="Verdana"/>
                <a:cs typeface="Verdana"/>
              </a:rPr>
              <a:t>High-</a:t>
            </a:r>
            <a:r>
              <a:rPr sz="1400" spc="-65" dirty="0">
                <a:latin typeface="Verdana"/>
                <a:cs typeface="Verdana"/>
              </a:rPr>
              <a:t>quality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pictures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will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provide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website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visitors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with </a:t>
            </a:r>
            <a:r>
              <a:rPr sz="1400" spc="-10" dirty="0">
                <a:latin typeface="Verdana"/>
                <a:cs typeface="Verdana"/>
              </a:rPr>
              <a:t>a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360-</a:t>
            </a:r>
            <a:r>
              <a:rPr sz="1400" spc="-75" dirty="0">
                <a:latin typeface="Verdana"/>
                <a:cs typeface="Verdana"/>
              </a:rPr>
              <a:t>degree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virtual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tour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of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hotel. </a:t>
            </a:r>
            <a:r>
              <a:rPr sz="1400" spc="-60" dirty="0">
                <a:latin typeface="Verdana"/>
                <a:cs typeface="Verdana"/>
              </a:rPr>
              <a:t>This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will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give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them </a:t>
            </a:r>
            <a:r>
              <a:rPr sz="1400" spc="-10" dirty="0">
                <a:latin typeface="Verdana"/>
                <a:cs typeface="Verdana"/>
              </a:rPr>
              <a:t>a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clear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55" dirty="0">
                <a:latin typeface="Verdana"/>
                <a:cs typeface="Verdana"/>
              </a:rPr>
              <a:t>idea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about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hotel's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location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and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environment.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80" dirty="0">
                <a:solidFill>
                  <a:srgbClr val="54ABED"/>
                </a:solidFill>
                <a:latin typeface="Century Gothic"/>
                <a:cs typeface="Century Gothic"/>
              </a:rPr>
              <a:t>What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5" dirty="0">
                <a:solidFill>
                  <a:srgbClr val="54ABED"/>
                </a:solidFill>
                <a:latin typeface="Century Gothic"/>
                <a:cs typeface="Century Gothic"/>
              </a:rPr>
              <a:t>you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54ABED"/>
                </a:solidFill>
                <a:latin typeface="Century Gothic"/>
                <a:cs typeface="Century Gothic"/>
              </a:rPr>
              <a:t>should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12700" marR="266700">
              <a:lnSpc>
                <a:spcPct val="115399"/>
              </a:lnSpc>
              <a:spcBef>
                <a:spcPts val="1115"/>
              </a:spcBef>
            </a:pPr>
            <a:r>
              <a:rPr sz="1400" spc="-35" dirty="0">
                <a:latin typeface="Verdana"/>
                <a:cs typeface="Verdana"/>
              </a:rPr>
              <a:t>Post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effective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pictures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of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hotel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to</a:t>
            </a:r>
            <a:r>
              <a:rPr sz="1400" spc="-95" dirty="0">
                <a:latin typeface="Verdana"/>
                <a:cs typeface="Verdana"/>
              </a:rPr>
              <a:t> make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guests </a:t>
            </a:r>
            <a:r>
              <a:rPr sz="1400" spc="-70" dirty="0">
                <a:latin typeface="Verdana"/>
                <a:cs typeface="Verdana"/>
              </a:rPr>
              <a:t>book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faster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with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you.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Verdana"/>
              <a:cs typeface="Verdana"/>
            </a:endParaRPr>
          </a:p>
          <a:p>
            <a:pPr marL="12700" marR="123189">
              <a:lnSpc>
                <a:spcPct val="115399"/>
              </a:lnSpc>
            </a:pPr>
            <a:r>
              <a:rPr sz="1400" spc="-60" dirty="0">
                <a:latin typeface="Verdana"/>
                <a:cs typeface="Verdana"/>
              </a:rPr>
              <a:t>You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should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add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minimum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of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4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high-quality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photos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per </a:t>
            </a:r>
            <a:r>
              <a:rPr sz="1400" spc="-114" dirty="0">
                <a:latin typeface="Verdana"/>
                <a:cs typeface="Verdana"/>
              </a:rPr>
              <a:t>room.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DO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consider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keeping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photos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of</a:t>
            </a:r>
            <a:r>
              <a:rPr sz="1400" spc="-90" dirty="0">
                <a:latin typeface="Verdana"/>
                <a:cs typeface="Verdana"/>
              </a:rPr>
              <a:t> your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hotel's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exterior, </a:t>
            </a:r>
            <a:r>
              <a:rPr sz="1400" spc="-80" dirty="0">
                <a:latin typeface="Verdana"/>
                <a:cs typeface="Verdana"/>
              </a:rPr>
              <a:t>interior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as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well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as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location.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2225" y="1176367"/>
            <a:ext cx="4501773" cy="27908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43129"/>
            <a:ext cx="5291502" cy="32575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9300" y="866022"/>
            <a:ext cx="38989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Display</a:t>
            </a:r>
            <a:r>
              <a:rPr spc="-150" dirty="0"/>
              <a:t> </a:t>
            </a:r>
            <a:r>
              <a:rPr spc="-35" dirty="0"/>
              <a:t>hotel</a:t>
            </a:r>
            <a:r>
              <a:rPr spc="-145" dirty="0"/>
              <a:t> </a:t>
            </a:r>
            <a:r>
              <a:rPr spc="-35" dirty="0"/>
              <a:t>amenities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59300" y="1477984"/>
            <a:ext cx="3957954" cy="276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400" spc="-60" dirty="0">
                <a:latin typeface="Verdana"/>
                <a:cs typeface="Verdana"/>
              </a:rPr>
              <a:t>Doing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this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helps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guests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to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know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the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kind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of </a:t>
            </a:r>
            <a:r>
              <a:rPr sz="1400" spc="-60" dirty="0">
                <a:latin typeface="Verdana"/>
                <a:cs typeface="Verdana"/>
              </a:rPr>
              <a:t>facilities</a:t>
            </a:r>
            <a:r>
              <a:rPr sz="1400" spc="-85" dirty="0">
                <a:latin typeface="Verdana"/>
                <a:cs typeface="Verdana"/>
              </a:rPr>
              <a:t> you </a:t>
            </a:r>
            <a:r>
              <a:rPr sz="1400" spc="-90" dirty="0">
                <a:latin typeface="Verdana"/>
                <a:cs typeface="Verdana"/>
              </a:rPr>
              <a:t>provide.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This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can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make</a:t>
            </a:r>
            <a:r>
              <a:rPr sz="1400" spc="-85" dirty="0">
                <a:latin typeface="Verdana"/>
                <a:cs typeface="Verdana"/>
              </a:rPr>
              <a:t> their </a:t>
            </a:r>
            <a:r>
              <a:rPr sz="1400" spc="-20" dirty="0">
                <a:latin typeface="Verdana"/>
                <a:cs typeface="Verdana"/>
              </a:rPr>
              <a:t>stay </a:t>
            </a:r>
            <a:r>
              <a:rPr sz="1400" spc="-80" dirty="0">
                <a:latin typeface="Verdana"/>
                <a:cs typeface="Verdana"/>
              </a:rPr>
              <a:t>experience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better.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80" dirty="0">
                <a:solidFill>
                  <a:srgbClr val="54ABED"/>
                </a:solidFill>
                <a:latin typeface="Century Gothic"/>
                <a:cs typeface="Century Gothic"/>
              </a:rPr>
              <a:t>What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5" dirty="0">
                <a:solidFill>
                  <a:srgbClr val="54ABED"/>
                </a:solidFill>
                <a:latin typeface="Century Gothic"/>
                <a:cs typeface="Century Gothic"/>
              </a:rPr>
              <a:t>you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54ABED"/>
                </a:solidFill>
                <a:latin typeface="Century Gothic"/>
                <a:cs typeface="Century Gothic"/>
              </a:rPr>
              <a:t>should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12700" marR="478155">
              <a:lnSpc>
                <a:spcPct val="115399"/>
              </a:lnSpc>
              <a:spcBef>
                <a:spcPts val="1115"/>
              </a:spcBef>
            </a:pPr>
            <a:r>
              <a:rPr sz="1400" spc="-80" dirty="0">
                <a:latin typeface="Verdana"/>
                <a:cs typeface="Verdana"/>
              </a:rPr>
              <a:t>HIGHLIGHT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hotel’s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amenities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on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your </a:t>
            </a:r>
            <a:r>
              <a:rPr sz="1400" spc="-70" dirty="0">
                <a:latin typeface="Verdana"/>
                <a:cs typeface="Verdana"/>
              </a:rPr>
              <a:t>booking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engine.</a:t>
            </a:r>
            <a:endParaRPr sz="1400">
              <a:latin typeface="Verdana"/>
              <a:cs typeface="Verdana"/>
            </a:endParaRPr>
          </a:p>
          <a:p>
            <a:pPr marL="12700" marR="72390">
              <a:lnSpc>
                <a:spcPct val="115399"/>
              </a:lnSpc>
              <a:spcBef>
                <a:spcPts val="815"/>
              </a:spcBef>
            </a:pPr>
            <a:r>
              <a:rPr sz="1400" spc="-10" dirty="0">
                <a:latin typeface="Verdana"/>
                <a:cs typeface="Verdana"/>
              </a:rPr>
              <a:t>Add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various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widgets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on</a:t>
            </a:r>
            <a:r>
              <a:rPr sz="1400" spc="-90" dirty="0">
                <a:latin typeface="Verdana"/>
                <a:cs typeface="Verdana"/>
              </a:rPr>
              <a:t> your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booking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engine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to </a:t>
            </a:r>
            <a:r>
              <a:rPr sz="1400" spc="-55" dirty="0">
                <a:latin typeface="Verdana"/>
                <a:cs typeface="Verdana"/>
              </a:rPr>
              <a:t>do</a:t>
            </a:r>
            <a:r>
              <a:rPr sz="1400" spc="-95" dirty="0">
                <a:latin typeface="Verdana"/>
                <a:cs typeface="Verdana"/>
              </a:rPr>
              <a:t> this,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which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will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convert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your </a:t>
            </a:r>
            <a:r>
              <a:rPr sz="1400" spc="-80" dirty="0">
                <a:latin typeface="Verdana"/>
                <a:cs typeface="Verdana"/>
              </a:rPr>
              <a:t>lookers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to </a:t>
            </a:r>
            <a:r>
              <a:rPr sz="1400" spc="-10" dirty="0">
                <a:latin typeface="Verdana"/>
                <a:cs typeface="Verdana"/>
              </a:rPr>
              <a:t>bookers.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1307" y="61328"/>
            <a:ext cx="1019175" cy="508634"/>
          </a:xfrm>
          <a:custGeom>
            <a:avLst/>
            <a:gdLst/>
            <a:ahLst/>
            <a:cxnLst/>
            <a:rect l="l" t="t" r="r" b="b"/>
            <a:pathLst>
              <a:path w="1019175" h="508634">
                <a:moveTo>
                  <a:pt x="19474" y="0"/>
                </a:moveTo>
                <a:close/>
              </a:path>
              <a:path w="1019175" h="508634">
                <a:moveTo>
                  <a:pt x="19474" y="39264"/>
                </a:moveTo>
                <a:lnTo>
                  <a:pt x="11935" y="37707"/>
                </a:lnTo>
                <a:lnTo>
                  <a:pt x="5741" y="33476"/>
                </a:lnTo>
                <a:lnTo>
                  <a:pt x="1544" y="27231"/>
                </a:lnTo>
                <a:lnTo>
                  <a:pt x="0" y="19632"/>
                </a:lnTo>
                <a:lnTo>
                  <a:pt x="1544" y="12032"/>
                </a:lnTo>
                <a:lnTo>
                  <a:pt x="5741" y="5787"/>
                </a:lnTo>
                <a:lnTo>
                  <a:pt x="11935" y="1556"/>
                </a:lnTo>
                <a:lnTo>
                  <a:pt x="19474" y="0"/>
                </a:lnTo>
                <a:lnTo>
                  <a:pt x="27218" y="1556"/>
                </a:lnTo>
                <a:lnTo>
                  <a:pt x="33482" y="5787"/>
                </a:lnTo>
                <a:lnTo>
                  <a:pt x="37610" y="12032"/>
                </a:lnTo>
                <a:lnTo>
                  <a:pt x="38948" y="19632"/>
                </a:lnTo>
                <a:lnTo>
                  <a:pt x="37403" y="27231"/>
                </a:lnTo>
                <a:lnTo>
                  <a:pt x="33206" y="33476"/>
                </a:lnTo>
                <a:lnTo>
                  <a:pt x="27012" y="37707"/>
                </a:lnTo>
                <a:lnTo>
                  <a:pt x="19474" y="39264"/>
                </a:lnTo>
                <a:close/>
              </a:path>
              <a:path w="1019175" h="50863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2" y="27231"/>
                </a:lnTo>
                <a:lnTo>
                  <a:pt x="245078" y="19632"/>
                </a:lnTo>
                <a:lnTo>
                  <a:pt x="246622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508634">
                <a:moveTo>
                  <a:pt x="509631" y="39264"/>
                </a:moveTo>
                <a:lnTo>
                  <a:pt x="502092" y="37707"/>
                </a:lnTo>
                <a:lnTo>
                  <a:pt x="495898" y="33476"/>
                </a:lnTo>
                <a:lnTo>
                  <a:pt x="491701" y="27231"/>
                </a:lnTo>
                <a:lnTo>
                  <a:pt x="490157" y="19632"/>
                </a:lnTo>
                <a:lnTo>
                  <a:pt x="491701" y="12032"/>
                </a:lnTo>
                <a:lnTo>
                  <a:pt x="495898" y="5787"/>
                </a:lnTo>
                <a:lnTo>
                  <a:pt x="502092" y="1556"/>
                </a:lnTo>
                <a:lnTo>
                  <a:pt x="509631" y="0"/>
                </a:lnTo>
                <a:lnTo>
                  <a:pt x="517169" y="1556"/>
                </a:lnTo>
                <a:lnTo>
                  <a:pt x="523363" y="5787"/>
                </a:lnTo>
                <a:lnTo>
                  <a:pt x="527560" y="12032"/>
                </a:lnTo>
                <a:lnTo>
                  <a:pt x="529105" y="19632"/>
                </a:lnTo>
                <a:lnTo>
                  <a:pt x="527560" y="27231"/>
                </a:lnTo>
                <a:lnTo>
                  <a:pt x="523363" y="33476"/>
                </a:lnTo>
                <a:lnTo>
                  <a:pt x="517169" y="37707"/>
                </a:lnTo>
                <a:lnTo>
                  <a:pt x="509631" y="39264"/>
                </a:lnTo>
                <a:close/>
              </a:path>
              <a:path w="1019175" h="50863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2035" y="1556"/>
                </a:lnTo>
                <a:lnTo>
                  <a:pt x="768212" y="5787"/>
                </a:lnTo>
                <a:lnTo>
                  <a:pt x="772323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508634">
                <a:moveTo>
                  <a:pt x="999420" y="39264"/>
                </a:moveTo>
                <a:lnTo>
                  <a:pt x="991882" y="37707"/>
                </a:lnTo>
                <a:lnTo>
                  <a:pt x="985687" y="33476"/>
                </a:lnTo>
                <a:lnTo>
                  <a:pt x="981491" y="27231"/>
                </a:lnTo>
                <a:lnTo>
                  <a:pt x="979946" y="19632"/>
                </a:lnTo>
                <a:lnTo>
                  <a:pt x="981491" y="12032"/>
                </a:lnTo>
                <a:lnTo>
                  <a:pt x="985687" y="5787"/>
                </a:lnTo>
                <a:lnTo>
                  <a:pt x="991882" y="1556"/>
                </a:lnTo>
                <a:lnTo>
                  <a:pt x="999420" y="0"/>
                </a:lnTo>
                <a:lnTo>
                  <a:pt x="1006958" y="1556"/>
                </a:lnTo>
                <a:lnTo>
                  <a:pt x="1013153" y="5787"/>
                </a:lnTo>
                <a:lnTo>
                  <a:pt x="1017350" y="12032"/>
                </a:lnTo>
                <a:lnTo>
                  <a:pt x="1018894" y="19632"/>
                </a:lnTo>
                <a:lnTo>
                  <a:pt x="1017350" y="27231"/>
                </a:lnTo>
                <a:lnTo>
                  <a:pt x="1013153" y="33476"/>
                </a:lnTo>
                <a:lnTo>
                  <a:pt x="1006958" y="37707"/>
                </a:lnTo>
                <a:lnTo>
                  <a:pt x="999420" y="39264"/>
                </a:lnTo>
                <a:close/>
              </a:path>
              <a:path w="1019175" h="508634">
                <a:moveTo>
                  <a:pt x="19841" y="227806"/>
                </a:moveTo>
                <a:close/>
              </a:path>
              <a:path w="1019175" h="508634">
                <a:moveTo>
                  <a:pt x="19841" y="267070"/>
                </a:moveTo>
                <a:lnTo>
                  <a:pt x="12303" y="265513"/>
                </a:lnTo>
                <a:lnTo>
                  <a:pt x="6108" y="261282"/>
                </a:lnTo>
                <a:lnTo>
                  <a:pt x="1911" y="255037"/>
                </a:lnTo>
                <a:lnTo>
                  <a:pt x="367" y="247438"/>
                </a:lnTo>
                <a:lnTo>
                  <a:pt x="1911" y="239838"/>
                </a:lnTo>
                <a:lnTo>
                  <a:pt x="6108" y="233593"/>
                </a:lnTo>
                <a:lnTo>
                  <a:pt x="12303" y="229363"/>
                </a:lnTo>
                <a:lnTo>
                  <a:pt x="19841" y="227806"/>
                </a:lnTo>
                <a:lnTo>
                  <a:pt x="27379" y="229363"/>
                </a:lnTo>
                <a:lnTo>
                  <a:pt x="33574" y="233593"/>
                </a:lnTo>
                <a:lnTo>
                  <a:pt x="37770" y="239838"/>
                </a:lnTo>
                <a:lnTo>
                  <a:pt x="39315" y="247438"/>
                </a:lnTo>
                <a:lnTo>
                  <a:pt x="37770" y="255037"/>
                </a:lnTo>
                <a:lnTo>
                  <a:pt x="33574" y="261282"/>
                </a:lnTo>
                <a:lnTo>
                  <a:pt x="27379" y="265513"/>
                </a:lnTo>
                <a:lnTo>
                  <a:pt x="19841" y="267070"/>
                </a:lnTo>
                <a:close/>
              </a:path>
              <a:path w="1019175" h="50863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8"/>
                </a:lnTo>
                <a:lnTo>
                  <a:pt x="250819" y="233593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245" y="229363"/>
                </a:lnTo>
                <a:lnTo>
                  <a:pt x="278423" y="233593"/>
                </a:lnTo>
                <a:lnTo>
                  <a:pt x="282533" y="239838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508634">
                <a:moveTo>
                  <a:pt x="509630" y="267070"/>
                </a:moveTo>
                <a:lnTo>
                  <a:pt x="502092" y="265513"/>
                </a:lnTo>
                <a:lnTo>
                  <a:pt x="495898" y="261282"/>
                </a:lnTo>
                <a:lnTo>
                  <a:pt x="491701" y="255037"/>
                </a:lnTo>
                <a:lnTo>
                  <a:pt x="490156" y="247438"/>
                </a:lnTo>
                <a:lnTo>
                  <a:pt x="491701" y="239838"/>
                </a:lnTo>
                <a:lnTo>
                  <a:pt x="495898" y="233593"/>
                </a:lnTo>
                <a:lnTo>
                  <a:pt x="502092" y="229363"/>
                </a:lnTo>
                <a:lnTo>
                  <a:pt x="509630" y="227806"/>
                </a:lnTo>
                <a:lnTo>
                  <a:pt x="517169" y="229363"/>
                </a:lnTo>
                <a:lnTo>
                  <a:pt x="523363" y="233594"/>
                </a:lnTo>
                <a:lnTo>
                  <a:pt x="527560" y="239839"/>
                </a:lnTo>
                <a:lnTo>
                  <a:pt x="529104" y="247438"/>
                </a:lnTo>
                <a:lnTo>
                  <a:pt x="527560" y="255037"/>
                </a:lnTo>
                <a:lnTo>
                  <a:pt x="523363" y="261282"/>
                </a:lnTo>
                <a:lnTo>
                  <a:pt x="517169" y="265513"/>
                </a:lnTo>
                <a:lnTo>
                  <a:pt x="509630" y="267070"/>
                </a:lnTo>
                <a:close/>
              </a:path>
              <a:path w="1019175" h="508634">
                <a:moveTo>
                  <a:pt x="754342" y="267070"/>
                </a:moveTo>
                <a:lnTo>
                  <a:pt x="746803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8"/>
                </a:lnTo>
                <a:lnTo>
                  <a:pt x="740609" y="233593"/>
                </a:lnTo>
                <a:lnTo>
                  <a:pt x="746803" y="229363"/>
                </a:lnTo>
                <a:lnTo>
                  <a:pt x="754342" y="227806"/>
                </a:lnTo>
                <a:lnTo>
                  <a:pt x="762086" y="229363"/>
                </a:lnTo>
                <a:lnTo>
                  <a:pt x="768350" y="233594"/>
                </a:lnTo>
                <a:lnTo>
                  <a:pt x="772478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4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50863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8"/>
                </a:lnTo>
                <a:lnTo>
                  <a:pt x="985687" y="233593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3"/>
                </a:lnTo>
                <a:lnTo>
                  <a:pt x="1017350" y="239838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508634">
                <a:moveTo>
                  <a:pt x="19841" y="508211"/>
                </a:moveTo>
                <a:lnTo>
                  <a:pt x="12303" y="506654"/>
                </a:lnTo>
                <a:lnTo>
                  <a:pt x="6108" y="502423"/>
                </a:lnTo>
                <a:lnTo>
                  <a:pt x="1911" y="496178"/>
                </a:lnTo>
                <a:lnTo>
                  <a:pt x="367" y="488579"/>
                </a:lnTo>
                <a:lnTo>
                  <a:pt x="1911" y="480980"/>
                </a:lnTo>
                <a:lnTo>
                  <a:pt x="6108" y="474735"/>
                </a:lnTo>
                <a:lnTo>
                  <a:pt x="12303" y="470504"/>
                </a:lnTo>
                <a:lnTo>
                  <a:pt x="19841" y="468947"/>
                </a:lnTo>
                <a:lnTo>
                  <a:pt x="27379" y="470504"/>
                </a:lnTo>
                <a:lnTo>
                  <a:pt x="33574" y="474735"/>
                </a:lnTo>
                <a:lnTo>
                  <a:pt x="37770" y="480980"/>
                </a:lnTo>
                <a:lnTo>
                  <a:pt x="39315" y="488579"/>
                </a:lnTo>
                <a:lnTo>
                  <a:pt x="37770" y="496178"/>
                </a:lnTo>
                <a:lnTo>
                  <a:pt x="33574" y="502423"/>
                </a:lnTo>
                <a:lnTo>
                  <a:pt x="27379" y="506654"/>
                </a:lnTo>
                <a:lnTo>
                  <a:pt x="19841" y="508211"/>
                </a:lnTo>
                <a:close/>
              </a:path>
              <a:path w="1019175" h="508634">
                <a:moveTo>
                  <a:pt x="264552" y="508211"/>
                </a:moveTo>
                <a:lnTo>
                  <a:pt x="257014" y="506654"/>
                </a:lnTo>
                <a:lnTo>
                  <a:pt x="250819" y="502423"/>
                </a:lnTo>
                <a:lnTo>
                  <a:pt x="246622" y="496178"/>
                </a:lnTo>
                <a:lnTo>
                  <a:pt x="245078" y="488579"/>
                </a:lnTo>
                <a:lnTo>
                  <a:pt x="246622" y="480980"/>
                </a:lnTo>
                <a:lnTo>
                  <a:pt x="250819" y="474735"/>
                </a:lnTo>
                <a:lnTo>
                  <a:pt x="257014" y="470504"/>
                </a:lnTo>
                <a:lnTo>
                  <a:pt x="264552" y="468947"/>
                </a:lnTo>
                <a:lnTo>
                  <a:pt x="272297" y="470504"/>
                </a:lnTo>
                <a:lnTo>
                  <a:pt x="278560" y="474735"/>
                </a:lnTo>
                <a:lnTo>
                  <a:pt x="282688" y="480980"/>
                </a:lnTo>
                <a:lnTo>
                  <a:pt x="284026" y="488579"/>
                </a:lnTo>
                <a:lnTo>
                  <a:pt x="282482" y="496178"/>
                </a:lnTo>
                <a:lnTo>
                  <a:pt x="278285" y="502423"/>
                </a:lnTo>
                <a:lnTo>
                  <a:pt x="272090" y="506654"/>
                </a:lnTo>
                <a:lnTo>
                  <a:pt x="264552" y="508211"/>
                </a:lnTo>
                <a:close/>
              </a:path>
              <a:path w="1019175" h="508634">
                <a:moveTo>
                  <a:pt x="509630" y="508211"/>
                </a:moveTo>
                <a:lnTo>
                  <a:pt x="502092" y="506654"/>
                </a:lnTo>
                <a:lnTo>
                  <a:pt x="495898" y="502423"/>
                </a:lnTo>
                <a:lnTo>
                  <a:pt x="491701" y="496178"/>
                </a:lnTo>
                <a:lnTo>
                  <a:pt x="490156" y="488579"/>
                </a:lnTo>
                <a:lnTo>
                  <a:pt x="491701" y="480980"/>
                </a:lnTo>
                <a:lnTo>
                  <a:pt x="495898" y="474735"/>
                </a:lnTo>
                <a:lnTo>
                  <a:pt x="502092" y="470504"/>
                </a:lnTo>
                <a:lnTo>
                  <a:pt x="509630" y="468947"/>
                </a:lnTo>
                <a:lnTo>
                  <a:pt x="517169" y="470504"/>
                </a:lnTo>
                <a:lnTo>
                  <a:pt x="523363" y="474735"/>
                </a:lnTo>
                <a:lnTo>
                  <a:pt x="527560" y="480980"/>
                </a:lnTo>
                <a:lnTo>
                  <a:pt x="529104" y="488579"/>
                </a:lnTo>
                <a:lnTo>
                  <a:pt x="527560" y="496178"/>
                </a:lnTo>
                <a:lnTo>
                  <a:pt x="523363" y="502423"/>
                </a:lnTo>
                <a:lnTo>
                  <a:pt x="517169" y="506654"/>
                </a:lnTo>
                <a:lnTo>
                  <a:pt x="509630" y="508211"/>
                </a:lnTo>
                <a:close/>
              </a:path>
              <a:path w="1019175" h="508634">
                <a:moveTo>
                  <a:pt x="754342" y="508211"/>
                </a:moveTo>
                <a:lnTo>
                  <a:pt x="746803" y="506654"/>
                </a:lnTo>
                <a:lnTo>
                  <a:pt x="740609" y="502423"/>
                </a:lnTo>
                <a:lnTo>
                  <a:pt x="736412" y="496178"/>
                </a:lnTo>
                <a:lnTo>
                  <a:pt x="734868" y="488579"/>
                </a:lnTo>
                <a:lnTo>
                  <a:pt x="736412" y="480980"/>
                </a:lnTo>
                <a:lnTo>
                  <a:pt x="740609" y="474735"/>
                </a:lnTo>
                <a:lnTo>
                  <a:pt x="746804" y="470504"/>
                </a:lnTo>
                <a:lnTo>
                  <a:pt x="754342" y="468947"/>
                </a:lnTo>
                <a:lnTo>
                  <a:pt x="762086" y="470504"/>
                </a:lnTo>
                <a:lnTo>
                  <a:pt x="768350" y="474735"/>
                </a:lnTo>
                <a:lnTo>
                  <a:pt x="772478" y="480980"/>
                </a:lnTo>
                <a:lnTo>
                  <a:pt x="773816" y="488579"/>
                </a:lnTo>
                <a:lnTo>
                  <a:pt x="772271" y="496178"/>
                </a:lnTo>
                <a:lnTo>
                  <a:pt x="768074" y="502423"/>
                </a:lnTo>
                <a:lnTo>
                  <a:pt x="761880" y="506654"/>
                </a:lnTo>
                <a:lnTo>
                  <a:pt x="754342" y="508211"/>
                </a:lnTo>
                <a:close/>
              </a:path>
              <a:path w="1019175" h="508634">
                <a:moveTo>
                  <a:pt x="999420" y="508211"/>
                </a:moveTo>
                <a:lnTo>
                  <a:pt x="991882" y="506654"/>
                </a:lnTo>
                <a:lnTo>
                  <a:pt x="985687" y="502423"/>
                </a:lnTo>
                <a:lnTo>
                  <a:pt x="981491" y="496178"/>
                </a:lnTo>
                <a:lnTo>
                  <a:pt x="979946" y="488579"/>
                </a:lnTo>
                <a:lnTo>
                  <a:pt x="981491" y="480980"/>
                </a:lnTo>
                <a:lnTo>
                  <a:pt x="985687" y="474735"/>
                </a:lnTo>
                <a:lnTo>
                  <a:pt x="991882" y="470504"/>
                </a:lnTo>
                <a:lnTo>
                  <a:pt x="999420" y="468947"/>
                </a:lnTo>
                <a:lnTo>
                  <a:pt x="1006958" y="470504"/>
                </a:lnTo>
                <a:lnTo>
                  <a:pt x="1013153" y="474735"/>
                </a:lnTo>
                <a:lnTo>
                  <a:pt x="1017350" y="480980"/>
                </a:lnTo>
                <a:lnTo>
                  <a:pt x="1018894" y="488579"/>
                </a:lnTo>
                <a:lnTo>
                  <a:pt x="1017350" y="496178"/>
                </a:lnTo>
                <a:lnTo>
                  <a:pt x="1013153" y="502423"/>
                </a:lnTo>
                <a:lnTo>
                  <a:pt x="1006958" y="506654"/>
                </a:lnTo>
                <a:lnTo>
                  <a:pt x="999420" y="508211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25637" y="4649197"/>
            <a:ext cx="1019175" cy="494665"/>
          </a:xfrm>
          <a:custGeom>
            <a:avLst/>
            <a:gdLst/>
            <a:ahLst/>
            <a:cxnLst/>
            <a:rect l="l" t="t" r="r" b="b"/>
            <a:pathLst>
              <a:path w="1019175" h="494664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49466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494664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49466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494664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494664">
                <a:moveTo>
                  <a:pt x="19474" y="227806"/>
                </a:moveTo>
                <a:close/>
              </a:path>
              <a:path w="1019175" h="494664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49466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494664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494664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49466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494664">
                <a:moveTo>
                  <a:pt x="19474" y="462279"/>
                </a:moveTo>
                <a:close/>
              </a:path>
              <a:path w="1019175" h="494664">
                <a:moveTo>
                  <a:pt x="34183" y="494302"/>
                </a:moveTo>
                <a:lnTo>
                  <a:pt x="4764" y="494302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4183" y="494302"/>
                </a:lnTo>
                <a:close/>
              </a:path>
              <a:path w="1019175" h="494664">
                <a:moveTo>
                  <a:pt x="279262" y="494302"/>
                </a:moveTo>
                <a:lnTo>
                  <a:pt x="249842" y="494302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9262" y="494302"/>
                </a:lnTo>
                <a:close/>
              </a:path>
              <a:path w="1019175" h="494664">
                <a:moveTo>
                  <a:pt x="524340" y="494302"/>
                </a:moveTo>
                <a:lnTo>
                  <a:pt x="494921" y="494302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4340" y="494302"/>
                </a:lnTo>
                <a:close/>
              </a:path>
              <a:path w="1019175" h="494664">
                <a:moveTo>
                  <a:pt x="769052" y="494302"/>
                </a:moveTo>
                <a:lnTo>
                  <a:pt x="739632" y="494302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9052" y="494302"/>
                </a:lnTo>
                <a:close/>
              </a:path>
              <a:path w="1019175" h="494664">
                <a:moveTo>
                  <a:pt x="1014130" y="494302"/>
                </a:moveTo>
                <a:lnTo>
                  <a:pt x="984710" y="494302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4130" y="494302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0692" y="1372147"/>
            <a:ext cx="3444180" cy="24002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674319" y="6"/>
            <a:ext cx="1019175" cy="505459"/>
          </a:xfrm>
          <a:custGeom>
            <a:avLst/>
            <a:gdLst/>
            <a:ahLst/>
            <a:cxnLst/>
            <a:rect l="l" t="t" r="r" b="b"/>
            <a:pathLst>
              <a:path w="1019175" h="505459">
                <a:moveTo>
                  <a:pt x="19474" y="36393"/>
                </a:moveTo>
                <a:lnTo>
                  <a:pt x="11935" y="34836"/>
                </a:lnTo>
                <a:lnTo>
                  <a:pt x="5741" y="30606"/>
                </a:lnTo>
                <a:lnTo>
                  <a:pt x="1544" y="24361"/>
                </a:lnTo>
                <a:lnTo>
                  <a:pt x="0" y="16761"/>
                </a:lnTo>
                <a:lnTo>
                  <a:pt x="1544" y="9162"/>
                </a:lnTo>
                <a:lnTo>
                  <a:pt x="5741" y="2917"/>
                </a:lnTo>
                <a:lnTo>
                  <a:pt x="10012" y="0"/>
                </a:lnTo>
                <a:lnTo>
                  <a:pt x="29163" y="0"/>
                </a:lnTo>
                <a:lnTo>
                  <a:pt x="33482" y="2917"/>
                </a:lnTo>
                <a:lnTo>
                  <a:pt x="37610" y="9162"/>
                </a:lnTo>
                <a:lnTo>
                  <a:pt x="38948" y="16761"/>
                </a:lnTo>
                <a:lnTo>
                  <a:pt x="37403" y="24361"/>
                </a:lnTo>
                <a:lnTo>
                  <a:pt x="33206" y="30606"/>
                </a:lnTo>
                <a:lnTo>
                  <a:pt x="27012" y="34836"/>
                </a:lnTo>
                <a:lnTo>
                  <a:pt x="19474" y="36393"/>
                </a:lnTo>
                <a:close/>
              </a:path>
              <a:path w="1019175" h="505459">
                <a:moveTo>
                  <a:pt x="264552" y="36393"/>
                </a:moveTo>
                <a:lnTo>
                  <a:pt x="257014" y="34836"/>
                </a:lnTo>
                <a:lnTo>
                  <a:pt x="250819" y="30606"/>
                </a:lnTo>
                <a:lnTo>
                  <a:pt x="246622" y="24361"/>
                </a:lnTo>
                <a:lnTo>
                  <a:pt x="245078" y="16761"/>
                </a:lnTo>
                <a:lnTo>
                  <a:pt x="246622" y="9162"/>
                </a:lnTo>
                <a:lnTo>
                  <a:pt x="250819" y="2917"/>
                </a:lnTo>
                <a:lnTo>
                  <a:pt x="255091" y="0"/>
                </a:lnTo>
                <a:lnTo>
                  <a:pt x="274013" y="0"/>
                </a:lnTo>
                <a:lnTo>
                  <a:pt x="278285" y="2917"/>
                </a:lnTo>
                <a:lnTo>
                  <a:pt x="282482" y="9162"/>
                </a:lnTo>
                <a:lnTo>
                  <a:pt x="284026" y="16761"/>
                </a:lnTo>
                <a:lnTo>
                  <a:pt x="282482" y="24361"/>
                </a:lnTo>
                <a:lnTo>
                  <a:pt x="278285" y="30606"/>
                </a:lnTo>
                <a:lnTo>
                  <a:pt x="272090" y="34836"/>
                </a:lnTo>
                <a:lnTo>
                  <a:pt x="264552" y="36393"/>
                </a:lnTo>
                <a:close/>
              </a:path>
              <a:path w="1019175" h="505459">
                <a:moveTo>
                  <a:pt x="509631" y="36393"/>
                </a:moveTo>
                <a:lnTo>
                  <a:pt x="502092" y="34836"/>
                </a:lnTo>
                <a:lnTo>
                  <a:pt x="495898" y="30606"/>
                </a:lnTo>
                <a:lnTo>
                  <a:pt x="491701" y="24361"/>
                </a:lnTo>
                <a:lnTo>
                  <a:pt x="490157" y="16761"/>
                </a:lnTo>
                <a:lnTo>
                  <a:pt x="491701" y="9162"/>
                </a:lnTo>
                <a:lnTo>
                  <a:pt x="495898" y="2917"/>
                </a:lnTo>
                <a:lnTo>
                  <a:pt x="500169" y="0"/>
                </a:lnTo>
                <a:lnTo>
                  <a:pt x="519092" y="0"/>
                </a:lnTo>
                <a:lnTo>
                  <a:pt x="523363" y="2917"/>
                </a:lnTo>
                <a:lnTo>
                  <a:pt x="527560" y="9162"/>
                </a:lnTo>
                <a:lnTo>
                  <a:pt x="529105" y="16761"/>
                </a:lnTo>
                <a:lnTo>
                  <a:pt x="527560" y="24361"/>
                </a:lnTo>
                <a:lnTo>
                  <a:pt x="523363" y="30606"/>
                </a:lnTo>
                <a:lnTo>
                  <a:pt x="517169" y="34836"/>
                </a:lnTo>
                <a:lnTo>
                  <a:pt x="509631" y="36393"/>
                </a:lnTo>
                <a:close/>
              </a:path>
              <a:path w="1019175" h="505459">
                <a:moveTo>
                  <a:pt x="754342" y="36393"/>
                </a:moveTo>
                <a:lnTo>
                  <a:pt x="746804" y="34836"/>
                </a:lnTo>
                <a:lnTo>
                  <a:pt x="740609" y="30606"/>
                </a:lnTo>
                <a:lnTo>
                  <a:pt x="736412" y="24361"/>
                </a:lnTo>
                <a:lnTo>
                  <a:pt x="734868" y="16761"/>
                </a:lnTo>
                <a:lnTo>
                  <a:pt x="736412" y="9162"/>
                </a:lnTo>
                <a:lnTo>
                  <a:pt x="740609" y="2917"/>
                </a:lnTo>
                <a:lnTo>
                  <a:pt x="744880" y="0"/>
                </a:lnTo>
                <a:lnTo>
                  <a:pt x="763953" y="0"/>
                </a:lnTo>
                <a:lnTo>
                  <a:pt x="768212" y="2917"/>
                </a:lnTo>
                <a:lnTo>
                  <a:pt x="772323" y="9162"/>
                </a:lnTo>
                <a:lnTo>
                  <a:pt x="773816" y="16761"/>
                </a:lnTo>
                <a:lnTo>
                  <a:pt x="772271" y="24361"/>
                </a:lnTo>
                <a:lnTo>
                  <a:pt x="768075" y="30606"/>
                </a:lnTo>
                <a:lnTo>
                  <a:pt x="761880" y="34836"/>
                </a:lnTo>
                <a:lnTo>
                  <a:pt x="754342" y="36393"/>
                </a:lnTo>
                <a:close/>
              </a:path>
              <a:path w="1019175" h="505459">
                <a:moveTo>
                  <a:pt x="999420" y="36393"/>
                </a:moveTo>
                <a:lnTo>
                  <a:pt x="991882" y="34836"/>
                </a:lnTo>
                <a:lnTo>
                  <a:pt x="985687" y="30606"/>
                </a:lnTo>
                <a:lnTo>
                  <a:pt x="981491" y="24361"/>
                </a:lnTo>
                <a:lnTo>
                  <a:pt x="979946" y="16761"/>
                </a:lnTo>
                <a:lnTo>
                  <a:pt x="981491" y="9162"/>
                </a:lnTo>
                <a:lnTo>
                  <a:pt x="985687" y="2917"/>
                </a:lnTo>
                <a:lnTo>
                  <a:pt x="989959" y="0"/>
                </a:lnTo>
                <a:lnTo>
                  <a:pt x="1008881" y="0"/>
                </a:lnTo>
                <a:lnTo>
                  <a:pt x="1013153" y="2917"/>
                </a:lnTo>
                <a:lnTo>
                  <a:pt x="1017350" y="9162"/>
                </a:lnTo>
                <a:lnTo>
                  <a:pt x="1018894" y="16761"/>
                </a:lnTo>
                <a:lnTo>
                  <a:pt x="1017350" y="24361"/>
                </a:lnTo>
                <a:lnTo>
                  <a:pt x="1013153" y="30606"/>
                </a:lnTo>
                <a:lnTo>
                  <a:pt x="1006958" y="34836"/>
                </a:lnTo>
                <a:lnTo>
                  <a:pt x="999420" y="36393"/>
                </a:lnTo>
                <a:close/>
              </a:path>
              <a:path w="1019175" h="505459">
                <a:moveTo>
                  <a:pt x="19841" y="224935"/>
                </a:moveTo>
                <a:close/>
              </a:path>
              <a:path w="1019175" h="505459">
                <a:moveTo>
                  <a:pt x="19841" y="264199"/>
                </a:moveTo>
                <a:lnTo>
                  <a:pt x="12303" y="262643"/>
                </a:lnTo>
                <a:lnTo>
                  <a:pt x="6108" y="258412"/>
                </a:lnTo>
                <a:lnTo>
                  <a:pt x="1911" y="252167"/>
                </a:lnTo>
                <a:lnTo>
                  <a:pt x="367" y="244567"/>
                </a:lnTo>
                <a:lnTo>
                  <a:pt x="1911" y="236968"/>
                </a:lnTo>
                <a:lnTo>
                  <a:pt x="6108" y="230723"/>
                </a:lnTo>
                <a:lnTo>
                  <a:pt x="12303" y="226492"/>
                </a:lnTo>
                <a:lnTo>
                  <a:pt x="19841" y="224935"/>
                </a:lnTo>
                <a:lnTo>
                  <a:pt x="27379" y="226492"/>
                </a:lnTo>
                <a:lnTo>
                  <a:pt x="33574" y="230723"/>
                </a:lnTo>
                <a:lnTo>
                  <a:pt x="37770" y="236968"/>
                </a:lnTo>
                <a:lnTo>
                  <a:pt x="39315" y="244567"/>
                </a:lnTo>
                <a:lnTo>
                  <a:pt x="37770" y="252167"/>
                </a:lnTo>
                <a:lnTo>
                  <a:pt x="33574" y="258412"/>
                </a:lnTo>
                <a:lnTo>
                  <a:pt x="27379" y="262643"/>
                </a:lnTo>
                <a:lnTo>
                  <a:pt x="19841" y="264199"/>
                </a:lnTo>
                <a:close/>
              </a:path>
              <a:path w="1019175" h="505459">
                <a:moveTo>
                  <a:pt x="264552" y="264199"/>
                </a:moveTo>
                <a:lnTo>
                  <a:pt x="257014" y="262643"/>
                </a:lnTo>
                <a:lnTo>
                  <a:pt x="250819" y="258412"/>
                </a:lnTo>
                <a:lnTo>
                  <a:pt x="246622" y="252167"/>
                </a:lnTo>
                <a:lnTo>
                  <a:pt x="245078" y="244567"/>
                </a:lnTo>
                <a:lnTo>
                  <a:pt x="246622" y="236968"/>
                </a:lnTo>
                <a:lnTo>
                  <a:pt x="250819" y="230723"/>
                </a:lnTo>
                <a:lnTo>
                  <a:pt x="257014" y="226492"/>
                </a:lnTo>
                <a:lnTo>
                  <a:pt x="264552" y="224935"/>
                </a:lnTo>
                <a:lnTo>
                  <a:pt x="272245" y="226492"/>
                </a:lnTo>
                <a:lnTo>
                  <a:pt x="278423" y="230723"/>
                </a:lnTo>
                <a:lnTo>
                  <a:pt x="282533" y="236968"/>
                </a:lnTo>
                <a:lnTo>
                  <a:pt x="284026" y="244567"/>
                </a:lnTo>
                <a:lnTo>
                  <a:pt x="282482" y="252167"/>
                </a:lnTo>
                <a:lnTo>
                  <a:pt x="278285" y="258412"/>
                </a:lnTo>
                <a:lnTo>
                  <a:pt x="272090" y="262643"/>
                </a:lnTo>
                <a:lnTo>
                  <a:pt x="264552" y="264199"/>
                </a:lnTo>
                <a:close/>
              </a:path>
              <a:path w="1019175" h="505459">
                <a:moveTo>
                  <a:pt x="509630" y="264199"/>
                </a:moveTo>
                <a:lnTo>
                  <a:pt x="502092" y="262643"/>
                </a:lnTo>
                <a:lnTo>
                  <a:pt x="495898" y="258412"/>
                </a:lnTo>
                <a:lnTo>
                  <a:pt x="491701" y="252167"/>
                </a:lnTo>
                <a:lnTo>
                  <a:pt x="490156" y="244567"/>
                </a:lnTo>
                <a:lnTo>
                  <a:pt x="491701" y="236968"/>
                </a:lnTo>
                <a:lnTo>
                  <a:pt x="495898" y="230723"/>
                </a:lnTo>
                <a:lnTo>
                  <a:pt x="502092" y="226492"/>
                </a:lnTo>
                <a:lnTo>
                  <a:pt x="509630" y="224935"/>
                </a:lnTo>
                <a:lnTo>
                  <a:pt x="517169" y="226492"/>
                </a:lnTo>
                <a:lnTo>
                  <a:pt x="523363" y="230723"/>
                </a:lnTo>
                <a:lnTo>
                  <a:pt x="527560" y="236968"/>
                </a:lnTo>
                <a:lnTo>
                  <a:pt x="529104" y="244567"/>
                </a:lnTo>
                <a:lnTo>
                  <a:pt x="527560" y="252167"/>
                </a:lnTo>
                <a:lnTo>
                  <a:pt x="523363" y="258412"/>
                </a:lnTo>
                <a:lnTo>
                  <a:pt x="517169" y="262643"/>
                </a:lnTo>
                <a:lnTo>
                  <a:pt x="509630" y="264199"/>
                </a:lnTo>
                <a:close/>
              </a:path>
              <a:path w="1019175" h="505459">
                <a:moveTo>
                  <a:pt x="754342" y="264199"/>
                </a:moveTo>
                <a:lnTo>
                  <a:pt x="746803" y="262643"/>
                </a:lnTo>
                <a:lnTo>
                  <a:pt x="740609" y="258412"/>
                </a:lnTo>
                <a:lnTo>
                  <a:pt x="736412" y="252167"/>
                </a:lnTo>
                <a:lnTo>
                  <a:pt x="734868" y="244567"/>
                </a:lnTo>
                <a:lnTo>
                  <a:pt x="736412" y="236968"/>
                </a:lnTo>
                <a:lnTo>
                  <a:pt x="740609" y="230723"/>
                </a:lnTo>
                <a:lnTo>
                  <a:pt x="746803" y="226492"/>
                </a:lnTo>
                <a:lnTo>
                  <a:pt x="754342" y="224935"/>
                </a:lnTo>
                <a:lnTo>
                  <a:pt x="762086" y="226492"/>
                </a:lnTo>
                <a:lnTo>
                  <a:pt x="768350" y="230723"/>
                </a:lnTo>
                <a:lnTo>
                  <a:pt x="772478" y="236968"/>
                </a:lnTo>
                <a:lnTo>
                  <a:pt x="773816" y="244567"/>
                </a:lnTo>
                <a:lnTo>
                  <a:pt x="772271" y="252167"/>
                </a:lnTo>
                <a:lnTo>
                  <a:pt x="768074" y="258412"/>
                </a:lnTo>
                <a:lnTo>
                  <a:pt x="761880" y="262643"/>
                </a:lnTo>
                <a:lnTo>
                  <a:pt x="754342" y="264199"/>
                </a:lnTo>
                <a:close/>
              </a:path>
              <a:path w="1019175" h="505459">
                <a:moveTo>
                  <a:pt x="999420" y="264199"/>
                </a:moveTo>
                <a:lnTo>
                  <a:pt x="991882" y="262643"/>
                </a:lnTo>
                <a:lnTo>
                  <a:pt x="985687" y="258412"/>
                </a:lnTo>
                <a:lnTo>
                  <a:pt x="981491" y="252167"/>
                </a:lnTo>
                <a:lnTo>
                  <a:pt x="979946" y="244567"/>
                </a:lnTo>
                <a:lnTo>
                  <a:pt x="981491" y="236968"/>
                </a:lnTo>
                <a:lnTo>
                  <a:pt x="985687" y="230723"/>
                </a:lnTo>
                <a:lnTo>
                  <a:pt x="991882" y="226492"/>
                </a:lnTo>
                <a:lnTo>
                  <a:pt x="999420" y="224935"/>
                </a:lnTo>
                <a:lnTo>
                  <a:pt x="1006958" y="226492"/>
                </a:lnTo>
                <a:lnTo>
                  <a:pt x="1013153" y="230723"/>
                </a:lnTo>
                <a:lnTo>
                  <a:pt x="1017350" y="236968"/>
                </a:lnTo>
                <a:lnTo>
                  <a:pt x="1018894" y="244567"/>
                </a:lnTo>
                <a:lnTo>
                  <a:pt x="1017350" y="252167"/>
                </a:lnTo>
                <a:lnTo>
                  <a:pt x="1013153" y="258412"/>
                </a:lnTo>
                <a:lnTo>
                  <a:pt x="1006958" y="262643"/>
                </a:lnTo>
                <a:lnTo>
                  <a:pt x="999420" y="264199"/>
                </a:lnTo>
                <a:close/>
              </a:path>
              <a:path w="1019175" h="505459">
                <a:moveTo>
                  <a:pt x="19841" y="505341"/>
                </a:moveTo>
                <a:lnTo>
                  <a:pt x="12303" y="503784"/>
                </a:lnTo>
                <a:lnTo>
                  <a:pt x="6108" y="499553"/>
                </a:lnTo>
                <a:lnTo>
                  <a:pt x="1911" y="493308"/>
                </a:lnTo>
                <a:lnTo>
                  <a:pt x="367" y="485709"/>
                </a:lnTo>
                <a:lnTo>
                  <a:pt x="1911" y="478109"/>
                </a:lnTo>
                <a:lnTo>
                  <a:pt x="6108" y="471864"/>
                </a:lnTo>
                <a:lnTo>
                  <a:pt x="12303" y="467633"/>
                </a:lnTo>
                <a:lnTo>
                  <a:pt x="19841" y="466077"/>
                </a:lnTo>
                <a:lnTo>
                  <a:pt x="27379" y="467633"/>
                </a:lnTo>
                <a:lnTo>
                  <a:pt x="33574" y="471864"/>
                </a:lnTo>
                <a:lnTo>
                  <a:pt x="37770" y="478109"/>
                </a:lnTo>
                <a:lnTo>
                  <a:pt x="39315" y="485709"/>
                </a:lnTo>
                <a:lnTo>
                  <a:pt x="37770" y="493308"/>
                </a:lnTo>
                <a:lnTo>
                  <a:pt x="33574" y="499553"/>
                </a:lnTo>
                <a:lnTo>
                  <a:pt x="27379" y="503784"/>
                </a:lnTo>
                <a:lnTo>
                  <a:pt x="19841" y="505341"/>
                </a:lnTo>
                <a:close/>
              </a:path>
              <a:path w="1019175" h="505459">
                <a:moveTo>
                  <a:pt x="264552" y="505341"/>
                </a:moveTo>
                <a:lnTo>
                  <a:pt x="257014" y="503784"/>
                </a:lnTo>
                <a:lnTo>
                  <a:pt x="250819" y="499553"/>
                </a:lnTo>
                <a:lnTo>
                  <a:pt x="246622" y="493308"/>
                </a:lnTo>
                <a:lnTo>
                  <a:pt x="245078" y="485709"/>
                </a:lnTo>
                <a:lnTo>
                  <a:pt x="246622" y="478109"/>
                </a:lnTo>
                <a:lnTo>
                  <a:pt x="250819" y="471864"/>
                </a:lnTo>
                <a:lnTo>
                  <a:pt x="257014" y="467633"/>
                </a:lnTo>
                <a:lnTo>
                  <a:pt x="264552" y="466077"/>
                </a:lnTo>
                <a:lnTo>
                  <a:pt x="272297" y="467633"/>
                </a:lnTo>
                <a:lnTo>
                  <a:pt x="278560" y="471864"/>
                </a:lnTo>
                <a:lnTo>
                  <a:pt x="282688" y="478109"/>
                </a:lnTo>
                <a:lnTo>
                  <a:pt x="284026" y="485709"/>
                </a:lnTo>
                <a:lnTo>
                  <a:pt x="282482" y="493308"/>
                </a:lnTo>
                <a:lnTo>
                  <a:pt x="278285" y="499553"/>
                </a:lnTo>
                <a:lnTo>
                  <a:pt x="272090" y="503784"/>
                </a:lnTo>
                <a:lnTo>
                  <a:pt x="264552" y="505341"/>
                </a:lnTo>
                <a:close/>
              </a:path>
              <a:path w="1019175" h="505459">
                <a:moveTo>
                  <a:pt x="509630" y="505341"/>
                </a:moveTo>
                <a:lnTo>
                  <a:pt x="502092" y="503784"/>
                </a:lnTo>
                <a:lnTo>
                  <a:pt x="495898" y="499553"/>
                </a:lnTo>
                <a:lnTo>
                  <a:pt x="491701" y="493308"/>
                </a:lnTo>
                <a:lnTo>
                  <a:pt x="490156" y="485709"/>
                </a:lnTo>
                <a:lnTo>
                  <a:pt x="491701" y="478109"/>
                </a:lnTo>
                <a:lnTo>
                  <a:pt x="495898" y="471864"/>
                </a:lnTo>
                <a:lnTo>
                  <a:pt x="502092" y="467633"/>
                </a:lnTo>
                <a:lnTo>
                  <a:pt x="509630" y="466077"/>
                </a:lnTo>
                <a:lnTo>
                  <a:pt x="517169" y="467633"/>
                </a:lnTo>
                <a:lnTo>
                  <a:pt x="523363" y="471864"/>
                </a:lnTo>
                <a:lnTo>
                  <a:pt x="527560" y="478109"/>
                </a:lnTo>
                <a:lnTo>
                  <a:pt x="529104" y="485709"/>
                </a:lnTo>
                <a:lnTo>
                  <a:pt x="527560" y="493308"/>
                </a:lnTo>
                <a:lnTo>
                  <a:pt x="523363" y="499553"/>
                </a:lnTo>
                <a:lnTo>
                  <a:pt x="517169" y="503784"/>
                </a:lnTo>
                <a:lnTo>
                  <a:pt x="509630" y="505341"/>
                </a:lnTo>
                <a:close/>
              </a:path>
              <a:path w="1019175" h="505459">
                <a:moveTo>
                  <a:pt x="754342" y="505341"/>
                </a:moveTo>
                <a:lnTo>
                  <a:pt x="746803" y="503784"/>
                </a:lnTo>
                <a:lnTo>
                  <a:pt x="740609" y="499553"/>
                </a:lnTo>
                <a:lnTo>
                  <a:pt x="736412" y="493308"/>
                </a:lnTo>
                <a:lnTo>
                  <a:pt x="734868" y="485709"/>
                </a:lnTo>
                <a:lnTo>
                  <a:pt x="736412" y="478109"/>
                </a:lnTo>
                <a:lnTo>
                  <a:pt x="740609" y="471864"/>
                </a:lnTo>
                <a:lnTo>
                  <a:pt x="746804" y="467633"/>
                </a:lnTo>
                <a:lnTo>
                  <a:pt x="754342" y="466077"/>
                </a:lnTo>
                <a:lnTo>
                  <a:pt x="762086" y="467633"/>
                </a:lnTo>
                <a:lnTo>
                  <a:pt x="768350" y="471864"/>
                </a:lnTo>
                <a:lnTo>
                  <a:pt x="772478" y="478109"/>
                </a:lnTo>
                <a:lnTo>
                  <a:pt x="773816" y="485709"/>
                </a:lnTo>
                <a:lnTo>
                  <a:pt x="772271" y="493308"/>
                </a:lnTo>
                <a:lnTo>
                  <a:pt x="768074" y="499553"/>
                </a:lnTo>
                <a:lnTo>
                  <a:pt x="761880" y="503784"/>
                </a:lnTo>
                <a:lnTo>
                  <a:pt x="754342" y="505341"/>
                </a:lnTo>
                <a:close/>
              </a:path>
              <a:path w="1019175" h="505459">
                <a:moveTo>
                  <a:pt x="999420" y="505341"/>
                </a:moveTo>
                <a:lnTo>
                  <a:pt x="991882" y="503784"/>
                </a:lnTo>
                <a:lnTo>
                  <a:pt x="985687" y="499553"/>
                </a:lnTo>
                <a:lnTo>
                  <a:pt x="981491" y="493308"/>
                </a:lnTo>
                <a:lnTo>
                  <a:pt x="979946" y="485709"/>
                </a:lnTo>
                <a:lnTo>
                  <a:pt x="981491" y="478109"/>
                </a:lnTo>
                <a:lnTo>
                  <a:pt x="985687" y="471864"/>
                </a:lnTo>
                <a:lnTo>
                  <a:pt x="991882" y="467633"/>
                </a:lnTo>
                <a:lnTo>
                  <a:pt x="999420" y="466077"/>
                </a:lnTo>
                <a:lnTo>
                  <a:pt x="1006958" y="467633"/>
                </a:lnTo>
                <a:lnTo>
                  <a:pt x="1013153" y="471864"/>
                </a:lnTo>
                <a:lnTo>
                  <a:pt x="1017350" y="478109"/>
                </a:lnTo>
                <a:lnTo>
                  <a:pt x="1018894" y="485709"/>
                </a:lnTo>
                <a:lnTo>
                  <a:pt x="1017350" y="493308"/>
                </a:lnTo>
                <a:lnTo>
                  <a:pt x="1013153" y="499553"/>
                </a:lnTo>
                <a:lnTo>
                  <a:pt x="1006958" y="503784"/>
                </a:lnTo>
                <a:lnTo>
                  <a:pt x="999420" y="505341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87630" y="4649197"/>
            <a:ext cx="1019175" cy="494665"/>
          </a:xfrm>
          <a:custGeom>
            <a:avLst/>
            <a:gdLst/>
            <a:ahLst/>
            <a:cxnLst/>
            <a:rect l="l" t="t" r="r" b="b"/>
            <a:pathLst>
              <a:path w="1019175" h="494664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49466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494664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49466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494664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494664">
                <a:moveTo>
                  <a:pt x="19474" y="227806"/>
                </a:moveTo>
                <a:close/>
              </a:path>
              <a:path w="1019175" h="494664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49466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494664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494664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49466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494664">
                <a:moveTo>
                  <a:pt x="19474" y="462279"/>
                </a:moveTo>
                <a:close/>
              </a:path>
              <a:path w="1019175" h="494664">
                <a:moveTo>
                  <a:pt x="34183" y="494302"/>
                </a:moveTo>
                <a:lnTo>
                  <a:pt x="4764" y="494302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4183" y="494302"/>
                </a:lnTo>
                <a:close/>
              </a:path>
              <a:path w="1019175" h="494664">
                <a:moveTo>
                  <a:pt x="279262" y="494302"/>
                </a:moveTo>
                <a:lnTo>
                  <a:pt x="249842" y="494302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9262" y="494302"/>
                </a:lnTo>
                <a:close/>
              </a:path>
              <a:path w="1019175" h="494664">
                <a:moveTo>
                  <a:pt x="524340" y="494302"/>
                </a:moveTo>
                <a:lnTo>
                  <a:pt x="494921" y="494302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4340" y="494302"/>
                </a:lnTo>
                <a:close/>
              </a:path>
              <a:path w="1019175" h="494664">
                <a:moveTo>
                  <a:pt x="769052" y="494302"/>
                </a:moveTo>
                <a:lnTo>
                  <a:pt x="739632" y="494302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9052" y="494302"/>
                </a:lnTo>
                <a:close/>
              </a:path>
              <a:path w="1019175" h="494664">
                <a:moveTo>
                  <a:pt x="1014130" y="494302"/>
                </a:moveTo>
                <a:lnTo>
                  <a:pt x="984710" y="494302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4130" y="494302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2107" y="1097390"/>
            <a:ext cx="3962400" cy="8648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250"/>
              </a:lnSpc>
              <a:spcBef>
                <a:spcPts val="300"/>
              </a:spcBef>
            </a:pPr>
            <a:r>
              <a:rPr spc="80" dirty="0"/>
              <a:t>Show</a:t>
            </a:r>
            <a:r>
              <a:rPr spc="-70" dirty="0"/>
              <a:t> </a:t>
            </a:r>
            <a:r>
              <a:rPr spc="-50" dirty="0"/>
              <a:t>directions</a:t>
            </a:r>
            <a:r>
              <a:rPr spc="-65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spc="-20" dirty="0"/>
              <a:t>your </a:t>
            </a:r>
            <a:r>
              <a:rPr spc="-10" dirty="0"/>
              <a:t>property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2107" y="2164138"/>
            <a:ext cx="4683760" cy="1850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00"/>
              </a:spcBef>
            </a:pPr>
            <a:r>
              <a:rPr sz="1400" spc="-60" dirty="0">
                <a:latin typeface="Verdana"/>
                <a:cs typeface="Verdana"/>
              </a:rPr>
              <a:t>This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makes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it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easier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for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guests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to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locate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you.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b="1" spc="80" dirty="0">
                <a:solidFill>
                  <a:srgbClr val="54ABED"/>
                </a:solidFill>
                <a:latin typeface="Century Gothic"/>
                <a:cs typeface="Century Gothic"/>
              </a:rPr>
              <a:t>What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5" dirty="0">
                <a:solidFill>
                  <a:srgbClr val="54ABED"/>
                </a:solidFill>
                <a:latin typeface="Century Gothic"/>
                <a:cs typeface="Century Gothic"/>
              </a:rPr>
              <a:t>you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54ABED"/>
                </a:solidFill>
                <a:latin typeface="Century Gothic"/>
                <a:cs typeface="Century Gothic"/>
              </a:rPr>
              <a:t>should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12700" marR="123189">
              <a:lnSpc>
                <a:spcPct val="115399"/>
              </a:lnSpc>
              <a:spcBef>
                <a:spcPts val="1120"/>
              </a:spcBef>
            </a:pPr>
            <a:r>
              <a:rPr sz="1400" dirty="0">
                <a:latin typeface="Verdana"/>
                <a:cs typeface="Verdana"/>
              </a:rPr>
              <a:t>ALWAYS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show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clear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instructions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to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reach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hotel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on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website.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80" dirty="0">
                <a:latin typeface="Verdana"/>
                <a:cs typeface="Verdana"/>
              </a:rPr>
              <a:t>Embed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“Google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Maps”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directions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on</a:t>
            </a:r>
            <a:r>
              <a:rPr sz="1400" spc="-90" dirty="0">
                <a:latin typeface="Verdana"/>
                <a:cs typeface="Verdana"/>
              </a:rPr>
              <a:t> your </a:t>
            </a:r>
            <a:r>
              <a:rPr sz="1400" spc="-70" dirty="0">
                <a:latin typeface="Verdana"/>
                <a:cs typeface="Verdana"/>
              </a:rPr>
              <a:t>hotel’s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website.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307" y="61328"/>
            <a:ext cx="1019175" cy="508634"/>
          </a:xfrm>
          <a:custGeom>
            <a:avLst/>
            <a:gdLst/>
            <a:ahLst/>
            <a:cxnLst/>
            <a:rect l="l" t="t" r="r" b="b"/>
            <a:pathLst>
              <a:path w="1019175" h="508634">
                <a:moveTo>
                  <a:pt x="19474" y="0"/>
                </a:moveTo>
                <a:close/>
              </a:path>
              <a:path w="1019175" h="508634">
                <a:moveTo>
                  <a:pt x="19474" y="39264"/>
                </a:moveTo>
                <a:lnTo>
                  <a:pt x="11935" y="37707"/>
                </a:lnTo>
                <a:lnTo>
                  <a:pt x="5741" y="33476"/>
                </a:lnTo>
                <a:lnTo>
                  <a:pt x="1544" y="27231"/>
                </a:lnTo>
                <a:lnTo>
                  <a:pt x="0" y="19632"/>
                </a:lnTo>
                <a:lnTo>
                  <a:pt x="1544" y="12032"/>
                </a:lnTo>
                <a:lnTo>
                  <a:pt x="5741" y="5787"/>
                </a:lnTo>
                <a:lnTo>
                  <a:pt x="11935" y="1556"/>
                </a:lnTo>
                <a:lnTo>
                  <a:pt x="19474" y="0"/>
                </a:lnTo>
                <a:lnTo>
                  <a:pt x="27218" y="1556"/>
                </a:lnTo>
                <a:lnTo>
                  <a:pt x="33482" y="5787"/>
                </a:lnTo>
                <a:lnTo>
                  <a:pt x="37610" y="12032"/>
                </a:lnTo>
                <a:lnTo>
                  <a:pt x="38948" y="19632"/>
                </a:lnTo>
                <a:lnTo>
                  <a:pt x="37403" y="27231"/>
                </a:lnTo>
                <a:lnTo>
                  <a:pt x="33206" y="33476"/>
                </a:lnTo>
                <a:lnTo>
                  <a:pt x="27012" y="37707"/>
                </a:lnTo>
                <a:lnTo>
                  <a:pt x="19474" y="39264"/>
                </a:lnTo>
                <a:close/>
              </a:path>
              <a:path w="1019175" h="50863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2" y="27231"/>
                </a:lnTo>
                <a:lnTo>
                  <a:pt x="245078" y="19632"/>
                </a:lnTo>
                <a:lnTo>
                  <a:pt x="246622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508634">
                <a:moveTo>
                  <a:pt x="509631" y="39264"/>
                </a:moveTo>
                <a:lnTo>
                  <a:pt x="502092" y="37707"/>
                </a:lnTo>
                <a:lnTo>
                  <a:pt x="495898" y="33476"/>
                </a:lnTo>
                <a:lnTo>
                  <a:pt x="491701" y="27231"/>
                </a:lnTo>
                <a:lnTo>
                  <a:pt x="490157" y="19632"/>
                </a:lnTo>
                <a:lnTo>
                  <a:pt x="491701" y="12032"/>
                </a:lnTo>
                <a:lnTo>
                  <a:pt x="495898" y="5787"/>
                </a:lnTo>
                <a:lnTo>
                  <a:pt x="502092" y="1556"/>
                </a:lnTo>
                <a:lnTo>
                  <a:pt x="509631" y="0"/>
                </a:lnTo>
                <a:lnTo>
                  <a:pt x="517169" y="1556"/>
                </a:lnTo>
                <a:lnTo>
                  <a:pt x="523363" y="5787"/>
                </a:lnTo>
                <a:lnTo>
                  <a:pt x="527560" y="12032"/>
                </a:lnTo>
                <a:lnTo>
                  <a:pt x="529105" y="19632"/>
                </a:lnTo>
                <a:lnTo>
                  <a:pt x="527560" y="27231"/>
                </a:lnTo>
                <a:lnTo>
                  <a:pt x="523363" y="33476"/>
                </a:lnTo>
                <a:lnTo>
                  <a:pt x="517169" y="37707"/>
                </a:lnTo>
                <a:lnTo>
                  <a:pt x="509631" y="39264"/>
                </a:lnTo>
                <a:close/>
              </a:path>
              <a:path w="1019175" h="50863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2035" y="1556"/>
                </a:lnTo>
                <a:lnTo>
                  <a:pt x="768212" y="5787"/>
                </a:lnTo>
                <a:lnTo>
                  <a:pt x="772323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508634">
                <a:moveTo>
                  <a:pt x="999420" y="39264"/>
                </a:moveTo>
                <a:lnTo>
                  <a:pt x="991882" y="37707"/>
                </a:lnTo>
                <a:lnTo>
                  <a:pt x="985687" y="33476"/>
                </a:lnTo>
                <a:lnTo>
                  <a:pt x="981491" y="27231"/>
                </a:lnTo>
                <a:lnTo>
                  <a:pt x="979946" y="19632"/>
                </a:lnTo>
                <a:lnTo>
                  <a:pt x="981491" y="12032"/>
                </a:lnTo>
                <a:lnTo>
                  <a:pt x="985687" y="5787"/>
                </a:lnTo>
                <a:lnTo>
                  <a:pt x="991882" y="1556"/>
                </a:lnTo>
                <a:lnTo>
                  <a:pt x="999420" y="0"/>
                </a:lnTo>
                <a:lnTo>
                  <a:pt x="1006958" y="1556"/>
                </a:lnTo>
                <a:lnTo>
                  <a:pt x="1013153" y="5787"/>
                </a:lnTo>
                <a:lnTo>
                  <a:pt x="1017350" y="12032"/>
                </a:lnTo>
                <a:lnTo>
                  <a:pt x="1018894" y="19632"/>
                </a:lnTo>
                <a:lnTo>
                  <a:pt x="1017350" y="27231"/>
                </a:lnTo>
                <a:lnTo>
                  <a:pt x="1013153" y="33476"/>
                </a:lnTo>
                <a:lnTo>
                  <a:pt x="1006958" y="37707"/>
                </a:lnTo>
                <a:lnTo>
                  <a:pt x="999420" y="39264"/>
                </a:lnTo>
                <a:close/>
              </a:path>
              <a:path w="1019175" h="508634">
                <a:moveTo>
                  <a:pt x="19841" y="227806"/>
                </a:moveTo>
                <a:close/>
              </a:path>
              <a:path w="1019175" h="508634">
                <a:moveTo>
                  <a:pt x="19841" y="267070"/>
                </a:moveTo>
                <a:lnTo>
                  <a:pt x="12303" y="265513"/>
                </a:lnTo>
                <a:lnTo>
                  <a:pt x="6108" y="261282"/>
                </a:lnTo>
                <a:lnTo>
                  <a:pt x="1911" y="255037"/>
                </a:lnTo>
                <a:lnTo>
                  <a:pt x="367" y="247438"/>
                </a:lnTo>
                <a:lnTo>
                  <a:pt x="1911" y="239838"/>
                </a:lnTo>
                <a:lnTo>
                  <a:pt x="6108" y="233593"/>
                </a:lnTo>
                <a:lnTo>
                  <a:pt x="12303" y="229363"/>
                </a:lnTo>
                <a:lnTo>
                  <a:pt x="19841" y="227806"/>
                </a:lnTo>
                <a:lnTo>
                  <a:pt x="27379" y="229363"/>
                </a:lnTo>
                <a:lnTo>
                  <a:pt x="33574" y="233593"/>
                </a:lnTo>
                <a:lnTo>
                  <a:pt x="37770" y="239838"/>
                </a:lnTo>
                <a:lnTo>
                  <a:pt x="39315" y="247438"/>
                </a:lnTo>
                <a:lnTo>
                  <a:pt x="37770" y="255037"/>
                </a:lnTo>
                <a:lnTo>
                  <a:pt x="33574" y="261282"/>
                </a:lnTo>
                <a:lnTo>
                  <a:pt x="27379" y="265513"/>
                </a:lnTo>
                <a:lnTo>
                  <a:pt x="19841" y="267070"/>
                </a:lnTo>
                <a:close/>
              </a:path>
              <a:path w="1019175" h="50863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8"/>
                </a:lnTo>
                <a:lnTo>
                  <a:pt x="250819" y="233593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245" y="229363"/>
                </a:lnTo>
                <a:lnTo>
                  <a:pt x="278423" y="233593"/>
                </a:lnTo>
                <a:lnTo>
                  <a:pt x="282533" y="239838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508634">
                <a:moveTo>
                  <a:pt x="509630" y="267070"/>
                </a:moveTo>
                <a:lnTo>
                  <a:pt x="502092" y="265513"/>
                </a:lnTo>
                <a:lnTo>
                  <a:pt x="495898" y="261282"/>
                </a:lnTo>
                <a:lnTo>
                  <a:pt x="491701" y="255037"/>
                </a:lnTo>
                <a:lnTo>
                  <a:pt x="490156" y="247438"/>
                </a:lnTo>
                <a:lnTo>
                  <a:pt x="491701" y="239838"/>
                </a:lnTo>
                <a:lnTo>
                  <a:pt x="495898" y="233593"/>
                </a:lnTo>
                <a:lnTo>
                  <a:pt x="502092" y="229363"/>
                </a:lnTo>
                <a:lnTo>
                  <a:pt x="509630" y="227806"/>
                </a:lnTo>
                <a:lnTo>
                  <a:pt x="517169" y="229363"/>
                </a:lnTo>
                <a:lnTo>
                  <a:pt x="523363" y="233594"/>
                </a:lnTo>
                <a:lnTo>
                  <a:pt x="527560" y="239839"/>
                </a:lnTo>
                <a:lnTo>
                  <a:pt x="529104" y="247438"/>
                </a:lnTo>
                <a:lnTo>
                  <a:pt x="527560" y="255037"/>
                </a:lnTo>
                <a:lnTo>
                  <a:pt x="523363" y="261282"/>
                </a:lnTo>
                <a:lnTo>
                  <a:pt x="517169" y="265513"/>
                </a:lnTo>
                <a:lnTo>
                  <a:pt x="509630" y="267070"/>
                </a:lnTo>
                <a:close/>
              </a:path>
              <a:path w="1019175" h="508634">
                <a:moveTo>
                  <a:pt x="754342" y="267070"/>
                </a:moveTo>
                <a:lnTo>
                  <a:pt x="746803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8"/>
                </a:lnTo>
                <a:lnTo>
                  <a:pt x="740609" y="233593"/>
                </a:lnTo>
                <a:lnTo>
                  <a:pt x="746803" y="229363"/>
                </a:lnTo>
                <a:lnTo>
                  <a:pt x="754342" y="227806"/>
                </a:lnTo>
                <a:lnTo>
                  <a:pt x="762086" y="229363"/>
                </a:lnTo>
                <a:lnTo>
                  <a:pt x="768350" y="233594"/>
                </a:lnTo>
                <a:lnTo>
                  <a:pt x="772478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4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50863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8"/>
                </a:lnTo>
                <a:lnTo>
                  <a:pt x="985687" y="233593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3"/>
                </a:lnTo>
                <a:lnTo>
                  <a:pt x="1017350" y="239838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508634">
                <a:moveTo>
                  <a:pt x="19841" y="508211"/>
                </a:moveTo>
                <a:lnTo>
                  <a:pt x="12303" y="506654"/>
                </a:lnTo>
                <a:lnTo>
                  <a:pt x="6108" y="502423"/>
                </a:lnTo>
                <a:lnTo>
                  <a:pt x="1911" y="496178"/>
                </a:lnTo>
                <a:lnTo>
                  <a:pt x="367" y="488579"/>
                </a:lnTo>
                <a:lnTo>
                  <a:pt x="1911" y="480980"/>
                </a:lnTo>
                <a:lnTo>
                  <a:pt x="6108" y="474735"/>
                </a:lnTo>
                <a:lnTo>
                  <a:pt x="12303" y="470504"/>
                </a:lnTo>
                <a:lnTo>
                  <a:pt x="19841" y="468947"/>
                </a:lnTo>
                <a:lnTo>
                  <a:pt x="27379" y="470504"/>
                </a:lnTo>
                <a:lnTo>
                  <a:pt x="33574" y="474735"/>
                </a:lnTo>
                <a:lnTo>
                  <a:pt x="37770" y="480980"/>
                </a:lnTo>
                <a:lnTo>
                  <a:pt x="39315" y="488579"/>
                </a:lnTo>
                <a:lnTo>
                  <a:pt x="37770" y="496178"/>
                </a:lnTo>
                <a:lnTo>
                  <a:pt x="33574" y="502423"/>
                </a:lnTo>
                <a:lnTo>
                  <a:pt x="27379" y="506654"/>
                </a:lnTo>
                <a:lnTo>
                  <a:pt x="19841" y="508211"/>
                </a:lnTo>
                <a:close/>
              </a:path>
              <a:path w="1019175" h="508634">
                <a:moveTo>
                  <a:pt x="264552" y="508211"/>
                </a:moveTo>
                <a:lnTo>
                  <a:pt x="257014" y="506654"/>
                </a:lnTo>
                <a:lnTo>
                  <a:pt x="250819" y="502423"/>
                </a:lnTo>
                <a:lnTo>
                  <a:pt x="246622" y="496178"/>
                </a:lnTo>
                <a:lnTo>
                  <a:pt x="245078" y="488579"/>
                </a:lnTo>
                <a:lnTo>
                  <a:pt x="246622" y="480980"/>
                </a:lnTo>
                <a:lnTo>
                  <a:pt x="250819" y="474735"/>
                </a:lnTo>
                <a:lnTo>
                  <a:pt x="257014" y="470504"/>
                </a:lnTo>
                <a:lnTo>
                  <a:pt x="264552" y="468947"/>
                </a:lnTo>
                <a:lnTo>
                  <a:pt x="272297" y="470504"/>
                </a:lnTo>
                <a:lnTo>
                  <a:pt x="278560" y="474735"/>
                </a:lnTo>
                <a:lnTo>
                  <a:pt x="282688" y="480980"/>
                </a:lnTo>
                <a:lnTo>
                  <a:pt x="284026" y="488579"/>
                </a:lnTo>
                <a:lnTo>
                  <a:pt x="282482" y="496178"/>
                </a:lnTo>
                <a:lnTo>
                  <a:pt x="278285" y="502423"/>
                </a:lnTo>
                <a:lnTo>
                  <a:pt x="272090" y="506654"/>
                </a:lnTo>
                <a:lnTo>
                  <a:pt x="264552" y="508211"/>
                </a:lnTo>
                <a:close/>
              </a:path>
              <a:path w="1019175" h="508634">
                <a:moveTo>
                  <a:pt x="509630" y="508211"/>
                </a:moveTo>
                <a:lnTo>
                  <a:pt x="502092" y="506654"/>
                </a:lnTo>
                <a:lnTo>
                  <a:pt x="495898" y="502423"/>
                </a:lnTo>
                <a:lnTo>
                  <a:pt x="491701" y="496178"/>
                </a:lnTo>
                <a:lnTo>
                  <a:pt x="490156" y="488579"/>
                </a:lnTo>
                <a:lnTo>
                  <a:pt x="491701" y="480980"/>
                </a:lnTo>
                <a:lnTo>
                  <a:pt x="495898" y="474735"/>
                </a:lnTo>
                <a:lnTo>
                  <a:pt x="502092" y="470504"/>
                </a:lnTo>
                <a:lnTo>
                  <a:pt x="509630" y="468947"/>
                </a:lnTo>
                <a:lnTo>
                  <a:pt x="517169" y="470504"/>
                </a:lnTo>
                <a:lnTo>
                  <a:pt x="523363" y="474735"/>
                </a:lnTo>
                <a:lnTo>
                  <a:pt x="527560" y="480980"/>
                </a:lnTo>
                <a:lnTo>
                  <a:pt x="529104" y="488579"/>
                </a:lnTo>
                <a:lnTo>
                  <a:pt x="527560" y="496178"/>
                </a:lnTo>
                <a:lnTo>
                  <a:pt x="523363" y="502423"/>
                </a:lnTo>
                <a:lnTo>
                  <a:pt x="517169" y="506654"/>
                </a:lnTo>
                <a:lnTo>
                  <a:pt x="509630" y="508211"/>
                </a:lnTo>
                <a:close/>
              </a:path>
              <a:path w="1019175" h="508634">
                <a:moveTo>
                  <a:pt x="754342" y="508211"/>
                </a:moveTo>
                <a:lnTo>
                  <a:pt x="746803" y="506654"/>
                </a:lnTo>
                <a:lnTo>
                  <a:pt x="740609" y="502423"/>
                </a:lnTo>
                <a:lnTo>
                  <a:pt x="736412" y="496178"/>
                </a:lnTo>
                <a:lnTo>
                  <a:pt x="734868" y="488579"/>
                </a:lnTo>
                <a:lnTo>
                  <a:pt x="736412" y="480980"/>
                </a:lnTo>
                <a:lnTo>
                  <a:pt x="740609" y="474735"/>
                </a:lnTo>
                <a:lnTo>
                  <a:pt x="746804" y="470504"/>
                </a:lnTo>
                <a:lnTo>
                  <a:pt x="754342" y="468947"/>
                </a:lnTo>
                <a:lnTo>
                  <a:pt x="762086" y="470504"/>
                </a:lnTo>
                <a:lnTo>
                  <a:pt x="768350" y="474735"/>
                </a:lnTo>
                <a:lnTo>
                  <a:pt x="772478" y="480980"/>
                </a:lnTo>
                <a:lnTo>
                  <a:pt x="773816" y="488579"/>
                </a:lnTo>
                <a:lnTo>
                  <a:pt x="772271" y="496178"/>
                </a:lnTo>
                <a:lnTo>
                  <a:pt x="768074" y="502423"/>
                </a:lnTo>
                <a:lnTo>
                  <a:pt x="761880" y="506654"/>
                </a:lnTo>
                <a:lnTo>
                  <a:pt x="754342" y="508211"/>
                </a:lnTo>
                <a:close/>
              </a:path>
              <a:path w="1019175" h="508634">
                <a:moveTo>
                  <a:pt x="999420" y="508211"/>
                </a:moveTo>
                <a:lnTo>
                  <a:pt x="991882" y="506654"/>
                </a:lnTo>
                <a:lnTo>
                  <a:pt x="985687" y="502423"/>
                </a:lnTo>
                <a:lnTo>
                  <a:pt x="981491" y="496178"/>
                </a:lnTo>
                <a:lnTo>
                  <a:pt x="979946" y="488579"/>
                </a:lnTo>
                <a:lnTo>
                  <a:pt x="981491" y="480980"/>
                </a:lnTo>
                <a:lnTo>
                  <a:pt x="985687" y="474735"/>
                </a:lnTo>
                <a:lnTo>
                  <a:pt x="991882" y="470504"/>
                </a:lnTo>
                <a:lnTo>
                  <a:pt x="999420" y="468947"/>
                </a:lnTo>
                <a:lnTo>
                  <a:pt x="1006958" y="470504"/>
                </a:lnTo>
                <a:lnTo>
                  <a:pt x="1013153" y="474735"/>
                </a:lnTo>
                <a:lnTo>
                  <a:pt x="1017350" y="480980"/>
                </a:lnTo>
                <a:lnTo>
                  <a:pt x="1018894" y="488579"/>
                </a:lnTo>
                <a:lnTo>
                  <a:pt x="1017350" y="496178"/>
                </a:lnTo>
                <a:lnTo>
                  <a:pt x="1013153" y="502423"/>
                </a:lnTo>
                <a:lnTo>
                  <a:pt x="1006958" y="506654"/>
                </a:lnTo>
                <a:lnTo>
                  <a:pt x="999420" y="508211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25637" y="4649197"/>
            <a:ext cx="1019175" cy="494665"/>
          </a:xfrm>
          <a:custGeom>
            <a:avLst/>
            <a:gdLst/>
            <a:ahLst/>
            <a:cxnLst/>
            <a:rect l="l" t="t" r="r" b="b"/>
            <a:pathLst>
              <a:path w="1019175" h="494664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49466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494664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49466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494664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494664">
                <a:moveTo>
                  <a:pt x="19474" y="227806"/>
                </a:moveTo>
                <a:close/>
              </a:path>
              <a:path w="1019175" h="494664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49466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494664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494664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49466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494664">
                <a:moveTo>
                  <a:pt x="19474" y="462279"/>
                </a:moveTo>
                <a:close/>
              </a:path>
              <a:path w="1019175" h="494664">
                <a:moveTo>
                  <a:pt x="34183" y="494302"/>
                </a:moveTo>
                <a:lnTo>
                  <a:pt x="4764" y="494302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4183" y="494302"/>
                </a:lnTo>
                <a:close/>
              </a:path>
              <a:path w="1019175" h="494664">
                <a:moveTo>
                  <a:pt x="279262" y="494302"/>
                </a:moveTo>
                <a:lnTo>
                  <a:pt x="249842" y="494302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9262" y="494302"/>
                </a:lnTo>
                <a:close/>
              </a:path>
              <a:path w="1019175" h="494664">
                <a:moveTo>
                  <a:pt x="524340" y="494302"/>
                </a:moveTo>
                <a:lnTo>
                  <a:pt x="494921" y="494302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4340" y="494302"/>
                </a:lnTo>
                <a:close/>
              </a:path>
              <a:path w="1019175" h="494664">
                <a:moveTo>
                  <a:pt x="769052" y="494302"/>
                </a:moveTo>
                <a:lnTo>
                  <a:pt x="739632" y="494302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9052" y="494302"/>
                </a:lnTo>
                <a:close/>
              </a:path>
              <a:path w="1019175" h="494664">
                <a:moveTo>
                  <a:pt x="1014130" y="494302"/>
                </a:moveTo>
                <a:lnTo>
                  <a:pt x="984710" y="494302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4130" y="494302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0722"/>
            <a:ext cx="5052963" cy="33051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436" rIns="0" bIns="0" rtlCol="0">
            <a:spAutoFit/>
          </a:bodyPr>
          <a:lstStyle/>
          <a:p>
            <a:pPr marL="4215130" marR="5080">
              <a:lnSpc>
                <a:spcPts val="3250"/>
              </a:lnSpc>
              <a:spcBef>
                <a:spcPts val="300"/>
              </a:spcBef>
            </a:pPr>
            <a:r>
              <a:rPr spc="-20" dirty="0"/>
              <a:t>Bookings</a:t>
            </a:r>
            <a:r>
              <a:rPr spc="-105" dirty="0"/>
              <a:t> and</a:t>
            </a:r>
            <a:r>
              <a:rPr spc="-90" dirty="0"/>
              <a:t> </a:t>
            </a:r>
            <a:r>
              <a:rPr spc="-30" dirty="0"/>
              <a:t>review </a:t>
            </a:r>
            <a:r>
              <a:rPr spc="-10" dirty="0"/>
              <a:t>notifications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59300" y="1645862"/>
            <a:ext cx="4271010" cy="2872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1300">
              <a:lnSpc>
                <a:spcPct val="115399"/>
              </a:lnSpc>
              <a:spcBef>
                <a:spcPts val="100"/>
              </a:spcBef>
            </a:pPr>
            <a:r>
              <a:rPr sz="1400" spc="-55" dirty="0">
                <a:latin typeface="Verdana"/>
                <a:cs typeface="Verdana"/>
              </a:rPr>
              <a:t>Showing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notifications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of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recent </a:t>
            </a:r>
            <a:r>
              <a:rPr sz="1400" spc="-65" dirty="0">
                <a:latin typeface="Verdana"/>
                <a:cs typeface="Verdana"/>
              </a:rPr>
              <a:t>bookings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and </a:t>
            </a:r>
            <a:r>
              <a:rPr sz="1400" spc="-65" dirty="0">
                <a:latin typeface="Verdana"/>
                <a:cs typeface="Verdana"/>
              </a:rPr>
              <a:t>reviews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will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engage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booking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engine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55" dirty="0">
                <a:latin typeface="Verdana"/>
                <a:cs typeface="Verdana"/>
              </a:rPr>
              <a:t>visitors, </a:t>
            </a:r>
            <a:r>
              <a:rPr sz="1400" spc="-50" dirty="0">
                <a:latin typeface="Verdana"/>
                <a:cs typeface="Verdana"/>
              </a:rPr>
              <a:t>and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make </a:t>
            </a:r>
            <a:r>
              <a:rPr sz="1400" spc="-100" dirty="0">
                <a:latin typeface="Verdana"/>
                <a:cs typeface="Verdana"/>
              </a:rPr>
              <a:t>them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book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faster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with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you.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Verdana"/>
              <a:cs typeface="Verdana"/>
            </a:endParaRPr>
          </a:p>
          <a:p>
            <a:pPr marL="12700" marR="144780">
              <a:lnSpc>
                <a:spcPct val="115399"/>
              </a:lnSpc>
            </a:pPr>
            <a:r>
              <a:rPr sz="1400" spc="-60" dirty="0">
                <a:latin typeface="Verdana"/>
                <a:cs typeface="Verdana"/>
              </a:rPr>
              <a:t>This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will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build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trust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factor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between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you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and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your </a:t>
            </a:r>
            <a:r>
              <a:rPr sz="1400" spc="-10" dirty="0">
                <a:latin typeface="Verdana"/>
                <a:cs typeface="Verdana"/>
              </a:rPr>
              <a:t>guests.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80" dirty="0">
                <a:solidFill>
                  <a:srgbClr val="54ABED"/>
                </a:solidFill>
                <a:latin typeface="Century Gothic"/>
                <a:cs typeface="Century Gothic"/>
              </a:rPr>
              <a:t>What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5" dirty="0">
                <a:solidFill>
                  <a:srgbClr val="54ABED"/>
                </a:solidFill>
                <a:latin typeface="Century Gothic"/>
                <a:cs typeface="Century Gothic"/>
              </a:rPr>
              <a:t>you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54ABED"/>
                </a:solidFill>
                <a:latin typeface="Century Gothic"/>
                <a:cs typeface="Century Gothic"/>
              </a:rPr>
              <a:t>should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12700" marR="5080">
              <a:lnSpc>
                <a:spcPct val="115399"/>
              </a:lnSpc>
              <a:spcBef>
                <a:spcPts val="845"/>
              </a:spcBef>
            </a:pPr>
            <a:r>
              <a:rPr sz="1400" spc="-60" dirty="0">
                <a:latin typeface="Verdana"/>
                <a:cs typeface="Verdana"/>
              </a:rPr>
              <a:t>Highlight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reviews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on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booking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engine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page.</a:t>
            </a:r>
            <a:r>
              <a:rPr sz="1400" spc="20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Opt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for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booking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engine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that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55" dirty="0">
                <a:latin typeface="Verdana"/>
                <a:cs typeface="Verdana"/>
              </a:rPr>
              <a:t>displays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such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reviews </a:t>
            </a:r>
            <a:r>
              <a:rPr sz="1400" spc="-50" dirty="0">
                <a:latin typeface="Verdana"/>
                <a:cs typeface="Verdana"/>
              </a:rPr>
              <a:t>and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booking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notifications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on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regular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basis.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1844" y="6"/>
            <a:ext cx="1019175" cy="505459"/>
          </a:xfrm>
          <a:custGeom>
            <a:avLst/>
            <a:gdLst/>
            <a:ahLst/>
            <a:cxnLst/>
            <a:rect l="l" t="t" r="r" b="b"/>
            <a:pathLst>
              <a:path w="1019175" h="505459">
                <a:moveTo>
                  <a:pt x="19474" y="36393"/>
                </a:moveTo>
                <a:lnTo>
                  <a:pt x="11935" y="34836"/>
                </a:lnTo>
                <a:lnTo>
                  <a:pt x="5741" y="30606"/>
                </a:lnTo>
                <a:lnTo>
                  <a:pt x="1544" y="24361"/>
                </a:lnTo>
                <a:lnTo>
                  <a:pt x="0" y="16761"/>
                </a:lnTo>
                <a:lnTo>
                  <a:pt x="1544" y="9162"/>
                </a:lnTo>
                <a:lnTo>
                  <a:pt x="5741" y="2917"/>
                </a:lnTo>
                <a:lnTo>
                  <a:pt x="10012" y="0"/>
                </a:lnTo>
                <a:lnTo>
                  <a:pt x="29163" y="0"/>
                </a:lnTo>
                <a:lnTo>
                  <a:pt x="33482" y="2917"/>
                </a:lnTo>
                <a:lnTo>
                  <a:pt x="37610" y="9162"/>
                </a:lnTo>
                <a:lnTo>
                  <a:pt x="38948" y="16761"/>
                </a:lnTo>
                <a:lnTo>
                  <a:pt x="37403" y="24361"/>
                </a:lnTo>
                <a:lnTo>
                  <a:pt x="33206" y="30606"/>
                </a:lnTo>
                <a:lnTo>
                  <a:pt x="27012" y="34836"/>
                </a:lnTo>
                <a:lnTo>
                  <a:pt x="19474" y="36393"/>
                </a:lnTo>
                <a:close/>
              </a:path>
              <a:path w="1019175" h="505459">
                <a:moveTo>
                  <a:pt x="264552" y="36393"/>
                </a:moveTo>
                <a:lnTo>
                  <a:pt x="257014" y="34836"/>
                </a:lnTo>
                <a:lnTo>
                  <a:pt x="250819" y="30606"/>
                </a:lnTo>
                <a:lnTo>
                  <a:pt x="246622" y="24361"/>
                </a:lnTo>
                <a:lnTo>
                  <a:pt x="245078" y="16761"/>
                </a:lnTo>
                <a:lnTo>
                  <a:pt x="246622" y="9162"/>
                </a:lnTo>
                <a:lnTo>
                  <a:pt x="250819" y="2917"/>
                </a:lnTo>
                <a:lnTo>
                  <a:pt x="255091" y="0"/>
                </a:lnTo>
                <a:lnTo>
                  <a:pt x="274013" y="0"/>
                </a:lnTo>
                <a:lnTo>
                  <a:pt x="278285" y="2917"/>
                </a:lnTo>
                <a:lnTo>
                  <a:pt x="282482" y="9162"/>
                </a:lnTo>
                <a:lnTo>
                  <a:pt x="284026" y="16761"/>
                </a:lnTo>
                <a:lnTo>
                  <a:pt x="282482" y="24361"/>
                </a:lnTo>
                <a:lnTo>
                  <a:pt x="278285" y="30606"/>
                </a:lnTo>
                <a:lnTo>
                  <a:pt x="272090" y="34836"/>
                </a:lnTo>
                <a:lnTo>
                  <a:pt x="264552" y="36393"/>
                </a:lnTo>
                <a:close/>
              </a:path>
              <a:path w="1019175" h="505459">
                <a:moveTo>
                  <a:pt x="509631" y="36393"/>
                </a:moveTo>
                <a:lnTo>
                  <a:pt x="502092" y="34836"/>
                </a:lnTo>
                <a:lnTo>
                  <a:pt x="495898" y="30606"/>
                </a:lnTo>
                <a:lnTo>
                  <a:pt x="491701" y="24361"/>
                </a:lnTo>
                <a:lnTo>
                  <a:pt x="490157" y="16761"/>
                </a:lnTo>
                <a:lnTo>
                  <a:pt x="491701" y="9162"/>
                </a:lnTo>
                <a:lnTo>
                  <a:pt x="495898" y="2917"/>
                </a:lnTo>
                <a:lnTo>
                  <a:pt x="500169" y="0"/>
                </a:lnTo>
                <a:lnTo>
                  <a:pt x="519092" y="0"/>
                </a:lnTo>
                <a:lnTo>
                  <a:pt x="523363" y="2917"/>
                </a:lnTo>
                <a:lnTo>
                  <a:pt x="527560" y="9162"/>
                </a:lnTo>
                <a:lnTo>
                  <a:pt x="529105" y="16761"/>
                </a:lnTo>
                <a:lnTo>
                  <a:pt x="527560" y="24361"/>
                </a:lnTo>
                <a:lnTo>
                  <a:pt x="523363" y="30606"/>
                </a:lnTo>
                <a:lnTo>
                  <a:pt x="517169" y="34836"/>
                </a:lnTo>
                <a:lnTo>
                  <a:pt x="509631" y="36393"/>
                </a:lnTo>
                <a:close/>
              </a:path>
              <a:path w="1019175" h="505459">
                <a:moveTo>
                  <a:pt x="754342" y="36393"/>
                </a:moveTo>
                <a:lnTo>
                  <a:pt x="746804" y="34836"/>
                </a:lnTo>
                <a:lnTo>
                  <a:pt x="740609" y="30606"/>
                </a:lnTo>
                <a:lnTo>
                  <a:pt x="736412" y="24361"/>
                </a:lnTo>
                <a:lnTo>
                  <a:pt x="734868" y="16761"/>
                </a:lnTo>
                <a:lnTo>
                  <a:pt x="736412" y="9162"/>
                </a:lnTo>
                <a:lnTo>
                  <a:pt x="740609" y="2917"/>
                </a:lnTo>
                <a:lnTo>
                  <a:pt x="744880" y="0"/>
                </a:lnTo>
                <a:lnTo>
                  <a:pt x="763953" y="0"/>
                </a:lnTo>
                <a:lnTo>
                  <a:pt x="768212" y="2917"/>
                </a:lnTo>
                <a:lnTo>
                  <a:pt x="772323" y="9162"/>
                </a:lnTo>
                <a:lnTo>
                  <a:pt x="773816" y="16761"/>
                </a:lnTo>
                <a:lnTo>
                  <a:pt x="772271" y="24361"/>
                </a:lnTo>
                <a:lnTo>
                  <a:pt x="768075" y="30606"/>
                </a:lnTo>
                <a:lnTo>
                  <a:pt x="761880" y="34836"/>
                </a:lnTo>
                <a:lnTo>
                  <a:pt x="754342" y="36393"/>
                </a:lnTo>
                <a:close/>
              </a:path>
              <a:path w="1019175" h="505459">
                <a:moveTo>
                  <a:pt x="999420" y="36393"/>
                </a:moveTo>
                <a:lnTo>
                  <a:pt x="991882" y="34836"/>
                </a:lnTo>
                <a:lnTo>
                  <a:pt x="985687" y="30606"/>
                </a:lnTo>
                <a:lnTo>
                  <a:pt x="981491" y="24361"/>
                </a:lnTo>
                <a:lnTo>
                  <a:pt x="979946" y="16761"/>
                </a:lnTo>
                <a:lnTo>
                  <a:pt x="981491" y="9162"/>
                </a:lnTo>
                <a:lnTo>
                  <a:pt x="985687" y="2917"/>
                </a:lnTo>
                <a:lnTo>
                  <a:pt x="989959" y="0"/>
                </a:lnTo>
                <a:lnTo>
                  <a:pt x="1008881" y="0"/>
                </a:lnTo>
                <a:lnTo>
                  <a:pt x="1013153" y="2917"/>
                </a:lnTo>
                <a:lnTo>
                  <a:pt x="1017350" y="9162"/>
                </a:lnTo>
                <a:lnTo>
                  <a:pt x="1018894" y="16761"/>
                </a:lnTo>
                <a:lnTo>
                  <a:pt x="1017350" y="24361"/>
                </a:lnTo>
                <a:lnTo>
                  <a:pt x="1013153" y="30606"/>
                </a:lnTo>
                <a:lnTo>
                  <a:pt x="1006958" y="34836"/>
                </a:lnTo>
                <a:lnTo>
                  <a:pt x="999420" y="36393"/>
                </a:lnTo>
                <a:close/>
              </a:path>
              <a:path w="1019175" h="505459">
                <a:moveTo>
                  <a:pt x="19841" y="224935"/>
                </a:moveTo>
                <a:close/>
              </a:path>
              <a:path w="1019175" h="505459">
                <a:moveTo>
                  <a:pt x="19841" y="264199"/>
                </a:moveTo>
                <a:lnTo>
                  <a:pt x="12303" y="262643"/>
                </a:lnTo>
                <a:lnTo>
                  <a:pt x="6108" y="258412"/>
                </a:lnTo>
                <a:lnTo>
                  <a:pt x="1911" y="252167"/>
                </a:lnTo>
                <a:lnTo>
                  <a:pt x="367" y="244567"/>
                </a:lnTo>
                <a:lnTo>
                  <a:pt x="1911" y="236968"/>
                </a:lnTo>
                <a:lnTo>
                  <a:pt x="6108" y="230723"/>
                </a:lnTo>
                <a:lnTo>
                  <a:pt x="12303" y="226492"/>
                </a:lnTo>
                <a:lnTo>
                  <a:pt x="19841" y="224935"/>
                </a:lnTo>
                <a:lnTo>
                  <a:pt x="27379" y="226492"/>
                </a:lnTo>
                <a:lnTo>
                  <a:pt x="33574" y="230723"/>
                </a:lnTo>
                <a:lnTo>
                  <a:pt x="37770" y="236968"/>
                </a:lnTo>
                <a:lnTo>
                  <a:pt x="39315" y="244567"/>
                </a:lnTo>
                <a:lnTo>
                  <a:pt x="37770" y="252167"/>
                </a:lnTo>
                <a:lnTo>
                  <a:pt x="33574" y="258412"/>
                </a:lnTo>
                <a:lnTo>
                  <a:pt x="27379" y="262643"/>
                </a:lnTo>
                <a:lnTo>
                  <a:pt x="19841" y="264199"/>
                </a:lnTo>
                <a:close/>
              </a:path>
              <a:path w="1019175" h="505459">
                <a:moveTo>
                  <a:pt x="264552" y="264199"/>
                </a:moveTo>
                <a:lnTo>
                  <a:pt x="257014" y="262643"/>
                </a:lnTo>
                <a:lnTo>
                  <a:pt x="250819" y="258412"/>
                </a:lnTo>
                <a:lnTo>
                  <a:pt x="246622" y="252167"/>
                </a:lnTo>
                <a:lnTo>
                  <a:pt x="245078" y="244567"/>
                </a:lnTo>
                <a:lnTo>
                  <a:pt x="246622" y="236968"/>
                </a:lnTo>
                <a:lnTo>
                  <a:pt x="250819" y="230723"/>
                </a:lnTo>
                <a:lnTo>
                  <a:pt x="257014" y="226492"/>
                </a:lnTo>
                <a:lnTo>
                  <a:pt x="264552" y="224935"/>
                </a:lnTo>
                <a:lnTo>
                  <a:pt x="272245" y="226492"/>
                </a:lnTo>
                <a:lnTo>
                  <a:pt x="278423" y="230723"/>
                </a:lnTo>
                <a:lnTo>
                  <a:pt x="282533" y="236968"/>
                </a:lnTo>
                <a:lnTo>
                  <a:pt x="284026" y="244567"/>
                </a:lnTo>
                <a:lnTo>
                  <a:pt x="282482" y="252167"/>
                </a:lnTo>
                <a:lnTo>
                  <a:pt x="278285" y="258412"/>
                </a:lnTo>
                <a:lnTo>
                  <a:pt x="272090" y="262643"/>
                </a:lnTo>
                <a:lnTo>
                  <a:pt x="264552" y="264199"/>
                </a:lnTo>
                <a:close/>
              </a:path>
              <a:path w="1019175" h="505459">
                <a:moveTo>
                  <a:pt x="509630" y="264199"/>
                </a:moveTo>
                <a:lnTo>
                  <a:pt x="502092" y="262643"/>
                </a:lnTo>
                <a:lnTo>
                  <a:pt x="495898" y="258412"/>
                </a:lnTo>
                <a:lnTo>
                  <a:pt x="491701" y="252167"/>
                </a:lnTo>
                <a:lnTo>
                  <a:pt x="490156" y="244567"/>
                </a:lnTo>
                <a:lnTo>
                  <a:pt x="491701" y="236968"/>
                </a:lnTo>
                <a:lnTo>
                  <a:pt x="495898" y="230723"/>
                </a:lnTo>
                <a:lnTo>
                  <a:pt x="502092" y="226492"/>
                </a:lnTo>
                <a:lnTo>
                  <a:pt x="509630" y="224935"/>
                </a:lnTo>
                <a:lnTo>
                  <a:pt x="517169" y="226492"/>
                </a:lnTo>
                <a:lnTo>
                  <a:pt x="523363" y="230723"/>
                </a:lnTo>
                <a:lnTo>
                  <a:pt x="527560" y="236968"/>
                </a:lnTo>
                <a:lnTo>
                  <a:pt x="529104" y="244567"/>
                </a:lnTo>
                <a:lnTo>
                  <a:pt x="527560" y="252167"/>
                </a:lnTo>
                <a:lnTo>
                  <a:pt x="523363" y="258412"/>
                </a:lnTo>
                <a:lnTo>
                  <a:pt x="517169" y="262643"/>
                </a:lnTo>
                <a:lnTo>
                  <a:pt x="509630" y="264199"/>
                </a:lnTo>
                <a:close/>
              </a:path>
              <a:path w="1019175" h="505459">
                <a:moveTo>
                  <a:pt x="754342" y="264199"/>
                </a:moveTo>
                <a:lnTo>
                  <a:pt x="746803" y="262643"/>
                </a:lnTo>
                <a:lnTo>
                  <a:pt x="740609" y="258412"/>
                </a:lnTo>
                <a:lnTo>
                  <a:pt x="736412" y="252167"/>
                </a:lnTo>
                <a:lnTo>
                  <a:pt x="734868" y="244567"/>
                </a:lnTo>
                <a:lnTo>
                  <a:pt x="736412" y="236968"/>
                </a:lnTo>
                <a:lnTo>
                  <a:pt x="740609" y="230723"/>
                </a:lnTo>
                <a:lnTo>
                  <a:pt x="746803" y="226492"/>
                </a:lnTo>
                <a:lnTo>
                  <a:pt x="754342" y="224935"/>
                </a:lnTo>
                <a:lnTo>
                  <a:pt x="762086" y="226492"/>
                </a:lnTo>
                <a:lnTo>
                  <a:pt x="768350" y="230723"/>
                </a:lnTo>
                <a:lnTo>
                  <a:pt x="772478" y="236968"/>
                </a:lnTo>
                <a:lnTo>
                  <a:pt x="773816" y="244567"/>
                </a:lnTo>
                <a:lnTo>
                  <a:pt x="772271" y="252167"/>
                </a:lnTo>
                <a:lnTo>
                  <a:pt x="768074" y="258412"/>
                </a:lnTo>
                <a:lnTo>
                  <a:pt x="761880" y="262643"/>
                </a:lnTo>
                <a:lnTo>
                  <a:pt x="754342" y="264199"/>
                </a:lnTo>
                <a:close/>
              </a:path>
              <a:path w="1019175" h="505459">
                <a:moveTo>
                  <a:pt x="999420" y="264199"/>
                </a:moveTo>
                <a:lnTo>
                  <a:pt x="991882" y="262643"/>
                </a:lnTo>
                <a:lnTo>
                  <a:pt x="985687" y="258412"/>
                </a:lnTo>
                <a:lnTo>
                  <a:pt x="981491" y="252167"/>
                </a:lnTo>
                <a:lnTo>
                  <a:pt x="979946" y="244567"/>
                </a:lnTo>
                <a:lnTo>
                  <a:pt x="981491" y="236968"/>
                </a:lnTo>
                <a:lnTo>
                  <a:pt x="985687" y="230723"/>
                </a:lnTo>
                <a:lnTo>
                  <a:pt x="991882" y="226492"/>
                </a:lnTo>
                <a:lnTo>
                  <a:pt x="999420" y="224935"/>
                </a:lnTo>
                <a:lnTo>
                  <a:pt x="1006958" y="226492"/>
                </a:lnTo>
                <a:lnTo>
                  <a:pt x="1013153" y="230723"/>
                </a:lnTo>
                <a:lnTo>
                  <a:pt x="1017350" y="236968"/>
                </a:lnTo>
                <a:lnTo>
                  <a:pt x="1018894" y="244567"/>
                </a:lnTo>
                <a:lnTo>
                  <a:pt x="1017350" y="252167"/>
                </a:lnTo>
                <a:lnTo>
                  <a:pt x="1013153" y="258412"/>
                </a:lnTo>
                <a:lnTo>
                  <a:pt x="1006958" y="262643"/>
                </a:lnTo>
                <a:lnTo>
                  <a:pt x="999420" y="264199"/>
                </a:lnTo>
                <a:close/>
              </a:path>
              <a:path w="1019175" h="505459">
                <a:moveTo>
                  <a:pt x="19841" y="505341"/>
                </a:moveTo>
                <a:lnTo>
                  <a:pt x="12303" y="503784"/>
                </a:lnTo>
                <a:lnTo>
                  <a:pt x="6108" y="499553"/>
                </a:lnTo>
                <a:lnTo>
                  <a:pt x="1911" y="493308"/>
                </a:lnTo>
                <a:lnTo>
                  <a:pt x="367" y="485709"/>
                </a:lnTo>
                <a:lnTo>
                  <a:pt x="1911" y="478109"/>
                </a:lnTo>
                <a:lnTo>
                  <a:pt x="6108" y="471864"/>
                </a:lnTo>
                <a:lnTo>
                  <a:pt x="12303" y="467633"/>
                </a:lnTo>
                <a:lnTo>
                  <a:pt x="19841" y="466077"/>
                </a:lnTo>
                <a:lnTo>
                  <a:pt x="27379" y="467633"/>
                </a:lnTo>
                <a:lnTo>
                  <a:pt x="33574" y="471864"/>
                </a:lnTo>
                <a:lnTo>
                  <a:pt x="37770" y="478109"/>
                </a:lnTo>
                <a:lnTo>
                  <a:pt x="39315" y="485709"/>
                </a:lnTo>
                <a:lnTo>
                  <a:pt x="37770" y="493308"/>
                </a:lnTo>
                <a:lnTo>
                  <a:pt x="33574" y="499553"/>
                </a:lnTo>
                <a:lnTo>
                  <a:pt x="27379" y="503784"/>
                </a:lnTo>
                <a:lnTo>
                  <a:pt x="19841" y="505341"/>
                </a:lnTo>
                <a:close/>
              </a:path>
              <a:path w="1019175" h="505459">
                <a:moveTo>
                  <a:pt x="264552" y="505341"/>
                </a:moveTo>
                <a:lnTo>
                  <a:pt x="257014" y="503784"/>
                </a:lnTo>
                <a:lnTo>
                  <a:pt x="250819" y="499553"/>
                </a:lnTo>
                <a:lnTo>
                  <a:pt x="246622" y="493308"/>
                </a:lnTo>
                <a:lnTo>
                  <a:pt x="245078" y="485709"/>
                </a:lnTo>
                <a:lnTo>
                  <a:pt x="246622" y="478109"/>
                </a:lnTo>
                <a:lnTo>
                  <a:pt x="250819" y="471864"/>
                </a:lnTo>
                <a:lnTo>
                  <a:pt x="257014" y="467633"/>
                </a:lnTo>
                <a:lnTo>
                  <a:pt x="264552" y="466077"/>
                </a:lnTo>
                <a:lnTo>
                  <a:pt x="272297" y="467633"/>
                </a:lnTo>
                <a:lnTo>
                  <a:pt x="278560" y="471864"/>
                </a:lnTo>
                <a:lnTo>
                  <a:pt x="282688" y="478109"/>
                </a:lnTo>
                <a:lnTo>
                  <a:pt x="284026" y="485709"/>
                </a:lnTo>
                <a:lnTo>
                  <a:pt x="282482" y="493308"/>
                </a:lnTo>
                <a:lnTo>
                  <a:pt x="278285" y="499553"/>
                </a:lnTo>
                <a:lnTo>
                  <a:pt x="272090" y="503784"/>
                </a:lnTo>
                <a:lnTo>
                  <a:pt x="264552" y="505341"/>
                </a:lnTo>
                <a:close/>
              </a:path>
              <a:path w="1019175" h="505459">
                <a:moveTo>
                  <a:pt x="509630" y="505341"/>
                </a:moveTo>
                <a:lnTo>
                  <a:pt x="502092" y="503784"/>
                </a:lnTo>
                <a:lnTo>
                  <a:pt x="495898" y="499553"/>
                </a:lnTo>
                <a:lnTo>
                  <a:pt x="491701" y="493308"/>
                </a:lnTo>
                <a:lnTo>
                  <a:pt x="490156" y="485709"/>
                </a:lnTo>
                <a:lnTo>
                  <a:pt x="491701" y="478109"/>
                </a:lnTo>
                <a:lnTo>
                  <a:pt x="495898" y="471864"/>
                </a:lnTo>
                <a:lnTo>
                  <a:pt x="502092" y="467633"/>
                </a:lnTo>
                <a:lnTo>
                  <a:pt x="509630" y="466077"/>
                </a:lnTo>
                <a:lnTo>
                  <a:pt x="517169" y="467633"/>
                </a:lnTo>
                <a:lnTo>
                  <a:pt x="523363" y="471864"/>
                </a:lnTo>
                <a:lnTo>
                  <a:pt x="527560" y="478109"/>
                </a:lnTo>
                <a:lnTo>
                  <a:pt x="529104" y="485709"/>
                </a:lnTo>
                <a:lnTo>
                  <a:pt x="527560" y="493308"/>
                </a:lnTo>
                <a:lnTo>
                  <a:pt x="523363" y="499553"/>
                </a:lnTo>
                <a:lnTo>
                  <a:pt x="517169" y="503784"/>
                </a:lnTo>
                <a:lnTo>
                  <a:pt x="509630" y="505341"/>
                </a:lnTo>
                <a:close/>
              </a:path>
              <a:path w="1019175" h="505459">
                <a:moveTo>
                  <a:pt x="754342" y="505341"/>
                </a:moveTo>
                <a:lnTo>
                  <a:pt x="746803" y="503784"/>
                </a:lnTo>
                <a:lnTo>
                  <a:pt x="740609" y="499553"/>
                </a:lnTo>
                <a:lnTo>
                  <a:pt x="736412" y="493308"/>
                </a:lnTo>
                <a:lnTo>
                  <a:pt x="734868" y="485709"/>
                </a:lnTo>
                <a:lnTo>
                  <a:pt x="736412" y="478109"/>
                </a:lnTo>
                <a:lnTo>
                  <a:pt x="740609" y="471864"/>
                </a:lnTo>
                <a:lnTo>
                  <a:pt x="746804" y="467633"/>
                </a:lnTo>
                <a:lnTo>
                  <a:pt x="754342" y="466077"/>
                </a:lnTo>
                <a:lnTo>
                  <a:pt x="762086" y="467633"/>
                </a:lnTo>
                <a:lnTo>
                  <a:pt x="768350" y="471864"/>
                </a:lnTo>
                <a:lnTo>
                  <a:pt x="772478" y="478109"/>
                </a:lnTo>
                <a:lnTo>
                  <a:pt x="773816" y="485709"/>
                </a:lnTo>
                <a:lnTo>
                  <a:pt x="772271" y="493308"/>
                </a:lnTo>
                <a:lnTo>
                  <a:pt x="768074" y="499553"/>
                </a:lnTo>
                <a:lnTo>
                  <a:pt x="761880" y="503784"/>
                </a:lnTo>
                <a:lnTo>
                  <a:pt x="754342" y="505341"/>
                </a:lnTo>
                <a:close/>
              </a:path>
              <a:path w="1019175" h="505459">
                <a:moveTo>
                  <a:pt x="999420" y="505341"/>
                </a:moveTo>
                <a:lnTo>
                  <a:pt x="991882" y="503784"/>
                </a:lnTo>
                <a:lnTo>
                  <a:pt x="985687" y="499553"/>
                </a:lnTo>
                <a:lnTo>
                  <a:pt x="981491" y="493308"/>
                </a:lnTo>
                <a:lnTo>
                  <a:pt x="979946" y="485709"/>
                </a:lnTo>
                <a:lnTo>
                  <a:pt x="981491" y="478109"/>
                </a:lnTo>
                <a:lnTo>
                  <a:pt x="985687" y="471864"/>
                </a:lnTo>
                <a:lnTo>
                  <a:pt x="991882" y="467633"/>
                </a:lnTo>
                <a:lnTo>
                  <a:pt x="999420" y="466077"/>
                </a:lnTo>
                <a:lnTo>
                  <a:pt x="1006958" y="467633"/>
                </a:lnTo>
                <a:lnTo>
                  <a:pt x="1013153" y="471864"/>
                </a:lnTo>
                <a:lnTo>
                  <a:pt x="1017350" y="478109"/>
                </a:lnTo>
                <a:lnTo>
                  <a:pt x="1018894" y="485709"/>
                </a:lnTo>
                <a:lnTo>
                  <a:pt x="1017350" y="493308"/>
                </a:lnTo>
                <a:lnTo>
                  <a:pt x="1013153" y="499553"/>
                </a:lnTo>
                <a:lnTo>
                  <a:pt x="1006958" y="503784"/>
                </a:lnTo>
                <a:lnTo>
                  <a:pt x="999420" y="505341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87630" y="4649197"/>
            <a:ext cx="1019175" cy="494665"/>
          </a:xfrm>
          <a:custGeom>
            <a:avLst/>
            <a:gdLst/>
            <a:ahLst/>
            <a:cxnLst/>
            <a:rect l="l" t="t" r="r" b="b"/>
            <a:pathLst>
              <a:path w="1019175" h="494664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49466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494664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49466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494664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494664">
                <a:moveTo>
                  <a:pt x="19474" y="227806"/>
                </a:moveTo>
                <a:close/>
              </a:path>
              <a:path w="1019175" h="494664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49466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494664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494664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49466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494664">
                <a:moveTo>
                  <a:pt x="19474" y="462279"/>
                </a:moveTo>
                <a:close/>
              </a:path>
              <a:path w="1019175" h="494664">
                <a:moveTo>
                  <a:pt x="34183" y="494302"/>
                </a:moveTo>
                <a:lnTo>
                  <a:pt x="4764" y="494302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4183" y="494302"/>
                </a:lnTo>
                <a:close/>
              </a:path>
              <a:path w="1019175" h="494664">
                <a:moveTo>
                  <a:pt x="279262" y="494302"/>
                </a:moveTo>
                <a:lnTo>
                  <a:pt x="249842" y="494302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9262" y="494302"/>
                </a:lnTo>
                <a:close/>
              </a:path>
              <a:path w="1019175" h="494664">
                <a:moveTo>
                  <a:pt x="524340" y="494302"/>
                </a:moveTo>
                <a:lnTo>
                  <a:pt x="494921" y="494302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4340" y="494302"/>
                </a:lnTo>
                <a:close/>
              </a:path>
              <a:path w="1019175" h="494664">
                <a:moveTo>
                  <a:pt x="769052" y="494302"/>
                </a:moveTo>
                <a:lnTo>
                  <a:pt x="739632" y="494302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9052" y="494302"/>
                </a:lnTo>
                <a:close/>
              </a:path>
              <a:path w="1019175" h="494664">
                <a:moveTo>
                  <a:pt x="1014130" y="494302"/>
                </a:moveTo>
                <a:lnTo>
                  <a:pt x="984710" y="494302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4130" y="494302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6103" y="1212324"/>
            <a:ext cx="4667249" cy="27241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0700" y="925916"/>
            <a:ext cx="4083685" cy="82740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2950"/>
              </a:lnSpc>
              <a:spcBef>
                <a:spcPts val="540"/>
              </a:spcBef>
            </a:pPr>
            <a:r>
              <a:rPr spc="-114" dirty="0"/>
              <a:t>Match</a:t>
            </a:r>
            <a:r>
              <a:rPr spc="-85" dirty="0"/>
              <a:t> </a:t>
            </a:r>
            <a:r>
              <a:rPr spc="100" dirty="0"/>
              <a:t>with</a:t>
            </a:r>
            <a:r>
              <a:rPr spc="-100" dirty="0"/>
              <a:t> </a:t>
            </a:r>
            <a:r>
              <a:rPr spc="-20" dirty="0"/>
              <a:t>website</a:t>
            </a:r>
            <a:r>
              <a:rPr spc="-90" dirty="0"/>
              <a:t> </a:t>
            </a:r>
            <a:r>
              <a:rPr spc="-70" dirty="0"/>
              <a:t>look </a:t>
            </a:r>
            <a:r>
              <a:rPr spc="-105" dirty="0"/>
              <a:t>and</a:t>
            </a:r>
            <a:r>
              <a:rPr spc="-80" dirty="0"/>
              <a:t> </a:t>
            </a:r>
            <a:r>
              <a:rPr spc="-20" dirty="0"/>
              <a:t>feel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0700" y="1912937"/>
            <a:ext cx="3874770" cy="216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720">
              <a:lnSpc>
                <a:spcPct val="115399"/>
              </a:lnSpc>
              <a:spcBef>
                <a:spcPts val="100"/>
              </a:spcBef>
            </a:pPr>
            <a:r>
              <a:rPr sz="1400" spc="-35" dirty="0">
                <a:latin typeface="Verdana"/>
                <a:cs typeface="Verdana"/>
              </a:rPr>
              <a:t>MAKE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55" dirty="0">
                <a:latin typeface="Verdana"/>
                <a:cs typeface="Verdana"/>
              </a:rPr>
              <a:t>SURE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booking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engine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has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similar </a:t>
            </a:r>
            <a:r>
              <a:rPr sz="1400" spc="-75" dirty="0">
                <a:latin typeface="Verdana"/>
                <a:cs typeface="Verdana"/>
              </a:rPr>
              <a:t>look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and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feel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as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website.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This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will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help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in </a:t>
            </a:r>
            <a:r>
              <a:rPr sz="1400" spc="-65" dirty="0">
                <a:latin typeface="Verdana"/>
                <a:cs typeface="Verdana"/>
              </a:rPr>
              <a:t>attracting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more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visitors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to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book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with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you.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80" dirty="0">
                <a:solidFill>
                  <a:srgbClr val="54ABED"/>
                </a:solidFill>
                <a:latin typeface="Century Gothic"/>
                <a:cs typeface="Century Gothic"/>
              </a:rPr>
              <a:t>What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5" dirty="0">
                <a:solidFill>
                  <a:srgbClr val="54ABED"/>
                </a:solidFill>
                <a:latin typeface="Century Gothic"/>
                <a:cs typeface="Century Gothic"/>
              </a:rPr>
              <a:t>you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54ABED"/>
                </a:solidFill>
                <a:latin typeface="Century Gothic"/>
                <a:cs typeface="Century Gothic"/>
              </a:rPr>
              <a:t>should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12700" marR="5080">
              <a:lnSpc>
                <a:spcPct val="115399"/>
              </a:lnSpc>
              <a:spcBef>
                <a:spcPts val="1115"/>
              </a:spcBef>
            </a:pPr>
            <a:r>
              <a:rPr sz="1400" spc="-70" dirty="0">
                <a:latin typeface="Verdana"/>
                <a:cs typeface="Verdana"/>
              </a:rPr>
              <a:t>Enhance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your </a:t>
            </a:r>
            <a:r>
              <a:rPr sz="1400" spc="-75" dirty="0">
                <a:latin typeface="Verdana"/>
                <a:cs typeface="Verdana"/>
              </a:rPr>
              <a:t>hotel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bookings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by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creating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a </a:t>
            </a:r>
            <a:r>
              <a:rPr sz="1400" spc="-70" dirty="0">
                <a:latin typeface="Verdana"/>
                <a:cs typeface="Verdana"/>
              </a:rPr>
              <a:t>seamless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browsing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and</a:t>
            </a:r>
            <a:r>
              <a:rPr sz="1400" spc="-70" dirty="0">
                <a:latin typeface="Verdana"/>
                <a:cs typeface="Verdana"/>
              </a:rPr>
              <a:t> booking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experience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for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website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visitors.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11972" y="161339"/>
            <a:ext cx="3714750" cy="4829175"/>
            <a:chOff x="5211972" y="161339"/>
            <a:chExt cx="3714750" cy="4829175"/>
          </a:xfrm>
        </p:grpSpPr>
        <p:sp>
          <p:nvSpPr>
            <p:cNvPr id="3" name="object 3"/>
            <p:cNvSpPr/>
            <p:nvPr/>
          </p:nvSpPr>
          <p:spPr>
            <a:xfrm>
              <a:off x="5211972" y="161339"/>
              <a:ext cx="3714750" cy="4829175"/>
            </a:xfrm>
            <a:custGeom>
              <a:avLst/>
              <a:gdLst/>
              <a:ahLst/>
              <a:cxnLst/>
              <a:rect l="l" t="t" r="r" b="b"/>
              <a:pathLst>
                <a:path w="3714750" h="4829175">
                  <a:moveTo>
                    <a:pt x="3609814" y="4829174"/>
                  </a:moveTo>
                  <a:lnTo>
                    <a:pt x="104894" y="4829174"/>
                  </a:lnTo>
                  <a:lnTo>
                    <a:pt x="64120" y="4820916"/>
                  </a:lnTo>
                  <a:lnTo>
                    <a:pt x="30772" y="4798414"/>
                  </a:lnTo>
                  <a:lnTo>
                    <a:pt x="8261" y="4765079"/>
                  </a:lnTo>
                  <a:lnTo>
                    <a:pt x="0" y="4724321"/>
                  </a:lnTo>
                  <a:lnTo>
                    <a:pt x="0" y="104852"/>
                  </a:lnTo>
                  <a:lnTo>
                    <a:pt x="8261" y="64095"/>
                  </a:lnTo>
                  <a:lnTo>
                    <a:pt x="30772" y="30760"/>
                  </a:lnTo>
                  <a:lnTo>
                    <a:pt x="64120" y="8258"/>
                  </a:lnTo>
                  <a:lnTo>
                    <a:pt x="104894" y="0"/>
                  </a:lnTo>
                  <a:lnTo>
                    <a:pt x="3609814" y="0"/>
                  </a:lnTo>
                  <a:lnTo>
                    <a:pt x="3650588" y="8258"/>
                  </a:lnTo>
                  <a:lnTo>
                    <a:pt x="3683936" y="30760"/>
                  </a:lnTo>
                  <a:lnTo>
                    <a:pt x="3706447" y="64095"/>
                  </a:lnTo>
                  <a:lnTo>
                    <a:pt x="3714708" y="104852"/>
                  </a:lnTo>
                  <a:lnTo>
                    <a:pt x="3714708" y="4724321"/>
                  </a:lnTo>
                  <a:lnTo>
                    <a:pt x="3706447" y="4765079"/>
                  </a:lnTo>
                  <a:lnTo>
                    <a:pt x="3683936" y="4798414"/>
                  </a:lnTo>
                  <a:lnTo>
                    <a:pt x="3650588" y="4820916"/>
                  </a:lnTo>
                  <a:lnTo>
                    <a:pt x="3609814" y="4829174"/>
                  </a:lnTo>
                  <a:close/>
                </a:path>
              </a:pathLst>
            </a:custGeom>
            <a:solidFill>
              <a:srgbClr val="74C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21898" y="312181"/>
              <a:ext cx="3486150" cy="552450"/>
            </a:xfrm>
            <a:custGeom>
              <a:avLst/>
              <a:gdLst/>
              <a:ahLst/>
              <a:cxnLst/>
              <a:rect l="l" t="t" r="r" b="b"/>
              <a:pathLst>
                <a:path w="3486150" h="552450">
                  <a:moveTo>
                    <a:pt x="3381232" y="552449"/>
                  </a:moveTo>
                  <a:lnTo>
                    <a:pt x="104682" y="552449"/>
                  </a:lnTo>
                  <a:lnTo>
                    <a:pt x="63991" y="544249"/>
                  </a:lnTo>
                  <a:lnTo>
                    <a:pt x="30710" y="521905"/>
                  </a:lnTo>
                  <a:lnTo>
                    <a:pt x="8245" y="488805"/>
                  </a:lnTo>
                  <a:lnTo>
                    <a:pt x="0" y="448334"/>
                  </a:lnTo>
                  <a:lnTo>
                    <a:pt x="0" y="104115"/>
                  </a:lnTo>
                  <a:lnTo>
                    <a:pt x="8245" y="63644"/>
                  </a:lnTo>
                  <a:lnTo>
                    <a:pt x="30710" y="30544"/>
                  </a:lnTo>
                  <a:lnTo>
                    <a:pt x="63991" y="8200"/>
                  </a:lnTo>
                  <a:lnTo>
                    <a:pt x="104682" y="0"/>
                  </a:lnTo>
                  <a:lnTo>
                    <a:pt x="3381232" y="0"/>
                  </a:lnTo>
                  <a:lnTo>
                    <a:pt x="3421923" y="8200"/>
                  </a:lnTo>
                  <a:lnTo>
                    <a:pt x="3455204" y="30544"/>
                  </a:lnTo>
                  <a:lnTo>
                    <a:pt x="3477670" y="63644"/>
                  </a:lnTo>
                  <a:lnTo>
                    <a:pt x="3485915" y="104115"/>
                  </a:lnTo>
                  <a:lnTo>
                    <a:pt x="3485915" y="448334"/>
                  </a:lnTo>
                  <a:lnTo>
                    <a:pt x="3477670" y="488805"/>
                  </a:lnTo>
                  <a:lnTo>
                    <a:pt x="3455204" y="521905"/>
                  </a:lnTo>
                  <a:lnTo>
                    <a:pt x="3421923" y="544249"/>
                  </a:lnTo>
                  <a:lnTo>
                    <a:pt x="3381232" y="5524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27603" y="3884540"/>
            <a:ext cx="800735" cy="1259205"/>
            <a:chOff x="527603" y="3884540"/>
            <a:chExt cx="800735" cy="1259205"/>
          </a:xfrm>
        </p:grpSpPr>
        <p:sp>
          <p:nvSpPr>
            <p:cNvPr id="6" name="object 6"/>
            <p:cNvSpPr/>
            <p:nvPr/>
          </p:nvSpPr>
          <p:spPr>
            <a:xfrm>
              <a:off x="527603" y="3884540"/>
              <a:ext cx="800735" cy="758190"/>
            </a:xfrm>
            <a:custGeom>
              <a:avLst/>
              <a:gdLst/>
              <a:ahLst/>
              <a:cxnLst/>
              <a:rect l="l" t="t" r="r" b="b"/>
              <a:pathLst>
                <a:path w="800735" h="758189">
                  <a:moveTo>
                    <a:pt x="776986" y="726954"/>
                  </a:moveTo>
                  <a:lnTo>
                    <a:pt x="793733" y="726954"/>
                  </a:lnTo>
                  <a:lnTo>
                    <a:pt x="800663" y="733897"/>
                  </a:lnTo>
                  <a:lnTo>
                    <a:pt x="800663" y="750675"/>
                  </a:lnTo>
                  <a:lnTo>
                    <a:pt x="793733" y="757618"/>
                  </a:lnTo>
                  <a:lnTo>
                    <a:pt x="776698" y="757618"/>
                  </a:lnTo>
                  <a:lnTo>
                    <a:pt x="770057" y="750675"/>
                  </a:lnTo>
                  <a:lnTo>
                    <a:pt x="770057" y="733897"/>
                  </a:lnTo>
                  <a:lnTo>
                    <a:pt x="776986" y="726954"/>
                  </a:lnTo>
                  <a:close/>
                </a:path>
                <a:path w="800735" h="758189">
                  <a:moveTo>
                    <a:pt x="584400" y="727244"/>
                  </a:moveTo>
                  <a:lnTo>
                    <a:pt x="601147" y="727244"/>
                  </a:lnTo>
                  <a:lnTo>
                    <a:pt x="608076" y="734186"/>
                  </a:lnTo>
                  <a:lnTo>
                    <a:pt x="608076" y="750965"/>
                  </a:lnTo>
                  <a:lnTo>
                    <a:pt x="601147" y="757907"/>
                  </a:lnTo>
                  <a:lnTo>
                    <a:pt x="584400" y="757907"/>
                  </a:lnTo>
                  <a:lnTo>
                    <a:pt x="577470" y="750965"/>
                  </a:lnTo>
                  <a:lnTo>
                    <a:pt x="577470" y="734186"/>
                  </a:lnTo>
                  <a:lnTo>
                    <a:pt x="584400" y="727244"/>
                  </a:lnTo>
                  <a:close/>
                </a:path>
                <a:path w="800735" h="758189">
                  <a:moveTo>
                    <a:pt x="392102" y="727244"/>
                  </a:moveTo>
                  <a:lnTo>
                    <a:pt x="408849" y="727244"/>
                  </a:lnTo>
                  <a:lnTo>
                    <a:pt x="415778" y="734186"/>
                  </a:lnTo>
                  <a:lnTo>
                    <a:pt x="415778" y="750965"/>
                  </a:lnTo>
                  <a:lnTo>
                    <a:pt x="408849" y="757907"/>
                  </a:lnTo>
                  <a:lnTo>
                    <a:pt x="391813" y="757907"/>
                  </a:lnTo>
                  <a:lnTo>
                    <a:pt x="385172" y="750965"/>
                  </a:lnTo>
                  <a:lnTo>
                    <a:pt x="385172" y="734186"/>
                  </a:lnTo>
                  <a:lnTo>
                    <a:pt x="392102" y="727244"/>
                  </a:lnTo>
                  <a:close/>
                </a:path>
                <a:path w="800735" h="758189">
                  <a:moveTo>
                    <a:pt x="199516" y="727244"/>
                  </a:moveTo>
                  <a:lnTo>
                    <a:pt x="216262" y="727244"/>
                  </a:lnTo>
                  <a:lnTo>
                    <a:pt x="223192" y="734186"/>
                  </a:lnTo>
                  <a:lnTo>
                    <a:pt x="223192" y="750965"/>
                  </a:lnTo>
                  <a:lnTo>
                    <a:pt x="216262" y="757907"/>
                  </a:lnTo>
                  <a:lnTo>
                    <a:pt x="199516" y="757907"/>
                  </a:lnTo>
                  <a:lnTo>
                    <a:pt x="192586" y="750965"/>
                  </a:lnTo>
                  <a:lnTo>
                    <a:pt x="192586" y="734186"/>
                  </a:lnTo>
                  <a:lnTo>
                    <a:pt x="199516" y="727244"/>
                  </a:lnTo>
                  <a:close/>
                </a:path>
                <a:path w="800735" h="758189">
                  <a:moveTo>
                    <a:pt x="7218" y="726954"/>
                  </a:moveTo>
                  <a:lnTo>
                    <a:pt x="23964" y="726954"/>
                  </a:lnTo>
                  <a:lnTo>
                    <a:pt x="30894" y="733897"/>
                  </a:lnTo>
                  <a:lnTo>
                    <a:pt x="30894" y="750675"/>
                  </a:lnTo>
                  <a:lnTo>
                    <a:pt x="23964" y="757618"/>
                  </a:lnTo>
                  <a:lnTo>
                    <a:pt x="7218" y="757618"/>
                  </a:lnTo>
                  <a:lnTo>
                    <a:pt x="288" y="750675"/>
                  </a:lnTo>
                  <a:lnTo>
                    <a:pt x="288" y="733897"/>
                  </a:lnTo>
                  <a:lnTo>
                    <a:pt x="7218" y="726954"/>
                  </a:lnTo>
                  <a:close/>
                </a:path>
                <a:path w="800735" h="758189">
                  <a:moveTo>
                    <a:pt x="776986" y="549338"/>
                  </a:moveTo>
                  <a:lnTo>
                    <a:pt x="793733" y="549338"/>
                  </a:lnTo>
                  <a:lnTo>
                    <a:pt x="800663" y="556281"/>
                  </a:lnTo>
                  <a:lnTo>
                    <a:pt x="800663" y="573059"/>
                  </a:lnTo>
                  <a:lnTo>
                    <a:pt x="793733" y="580001"/>
                  </a:lnTo>
                  <a:lnTo>
                    <a:pt x="776698" y="580001"/>
                  </a:lnTo>
                  <a:lnTo>
                    <a:pt x="769768" y="573059"/>
                  </a:lnTo>
                  <a:lnTo>
                    <a:pt x="770057" y="564670"/>
                  </a:lnTo>
                  <a:lnTo>
                    <a:pt x="770057" y="556281"/>
                  </a:lnTo>
                  <a:lnTo>
                    <a:pt x="776986" y="549338"/>
                  </a:lnTo>
                  <a:close/>
                </a:path>
                <a:path w="800735" h="758189">
                  <a:moveTo>
                    <a:pt x="584400" y="549338"/>
                  </a:moveTo>
                  <a:lnTo>
                    <a:pt x="601147" y="549338"/>
                  </a:lnTo>
                  <a:lnTo>
                    <a:pt x="608076" y="556281"/>
                  </a:lnTo>
                  <a:lnTo>
                    <a:pt x="608076" y="573059"/>
                  </a:lnTo>
                  <a:lnTo>
                    <a:pt x="601147" y="580001"/>
                  </a:lnTo>
                  <a:lnTo>
                    <a:pt x="584400" y="580001"/>
                  </a:lnTo>
                  <a:lnTo>
                    <a:pt x="577470" y="573059"/>
                  </a:lnTo>
                  <a:lnTo>
                    <a:pt x="577470" y="556281"/>
                  </a:lnTo>
                  <a:lnTo>
                    <a:pt x="584400" y="549338"/>
                  </a:lnTo>
                  <a:close/>
                </a:path>
                <a:path w="800735" h="758189">
                  <a:moveTo>
                    <a:pt x="392102" y="549338"/>
                  </a:moveTo>
                  <a:lnTo>
                    <a:pt x="408849" y="549338"/>
                  </a:lnTo>
                  <a:lnTo>
                    <a:pt x="415778" y="556281"/>
                  </a:lnTo>
                  <a:lnTo>
                    <a:pt x="415778" y="573059"/>
                  </a:lnTo>
                  <a:lnTo>
                    <a:pt x="408849" y="580001"/>
                  </a:lnTo>
                  <a:lnTo>
                    <a:pt x="391813" y="580001"/>
                  </a:lnTo>
                  <a:lnTo>
                    <a:pt x="384884" y="573059"/>
                  </a:lnTo>
                  <a:lnTo>
                    <a:pt x="385173" y="564670"/>
                  </a:lnTo>
                  <a:lnTo>
                    <a:pt x="385173" y="556281"/>
                  </a:lnTo>
                  <a:lnTo>
                    <a:pt x="392102" y="549338"/>
                  </a:lnTo>
                  <a:close/>
                </a:path>
                <a:path w="800735" h="758189">
                  <a:moveTo>
                    <a:pt x="199516" y="549338"/>
                  </a:moveTo>
                  <a:lnTo>
                    <a:pt x="216262" y="549338"/>
                  </a:lnTo>
                  <a:lnTo>
                    <a:pt x="223192" y="556281"/>
                  </a:lnTo>
                  <a:lnTo>
                    <a:pt x="223192" y="573059"/>
                  </a:lnTo>
                  <a:lnTo>
                    <a:pt x="216262" y="580001"/>
                  </a:lnTo>
                  <a:lnTo>
                    <a:pt x="199227" y="580001"/>
                  </a:lnTo>
                  <a:lnTo>
                    <a:pt x="192586" y="573059"/>
                  </a:lnTo>
                  <a:lnTo>
                    <a:pt x="192586" y="556281"/>
                  </a:lnTo>
                  <a:lnTo>
                    <a:pt x="199516" y="549338"/>
                  </a:lnTo>
                  <a:close/>
                </a:path>
                <a:path w="800735" h="758189">
                  <a:moveTo>
                    <a:pt x="6929" y="549338"/>
                  </a:moveTo>
                  <a:lnTo>
                    <a:pt x="23676" y="549338"/>
                  </a:lnTo>
                  <a:lnTo>
                    <a:pt x="30605" y="556281"/>
                  </a:lnTo>
                  <a:lnTo>
                    <a:pt x="30605" y="573059"/>
                  </a:lnTo>
                  <a:lnTo>
                    <a:pt x="23676" y="580001"/>
                  </a:lnTo>
                  <a:lnTo>
                    <a:pt x="6929" y="580001"/>
                  </a:lnTo>
                  <a:lnTo>
                    <a:pt x="0" y="573059"/>
                  </a:lnTo>
                  <a:lnTo>
                    <a:pt x="0" y="556281"/>
                  </a:lnTo>
                  <a:lnTo>
                    <a:pt x="6929" y="549338"/>
                  </a:lnTo>
                  <a:close/>
                </a:path>
                <a:path w="800735" h="758189">
                  <a:moveTo>
                    <a:pt x="776987" y="366225"/>
                  </a:moveTo>
                  <a:lnTo>
                    <a:pt x="793733" y="366225"/>
                  </a:lnTo>
                  <a:lnTo>
                    <a:pt x="800663" y="373168"/>
                  </a:lnTo>
                  <a:lnTo>
                    <a:pt x="800663" y="389946"/>
                  </a:lnTo>
                  <a:lnTo>
                    <a:pt x="793733" y="396889"/>
                  </a:lnTo>
                  <a:lnTo>
                    <a:pt x="776698" y="396889"/>
                  </a:lnTo>
                  <a:lnTo>
                    <a:pt x="769768" y="389946"/>
                  </a:lnTo>
                  <a:lnTo>
                    <a:pt x="770057" y="381557"/>
                  </a:lnTo>
                  <a:lnTo>
                    <a:pt x="770057" y="373168"/>
                  </a:lnTo>
                  <a:lnTo>
                    <a:pt x="776987" y="366225"/>
                  </a:lnTo>
                  <a:close/>
                </a:path>
                <a:path w="800735" h="758189">
                  <a:moveTo>
                    <a:pt x="584400" y="366225"/>
                  </a:moveTo>
                  <a:lnTo>
                    <a:pt x="601147" y="366225"/>
                  </a:lnTo>
                  <a:lnTo>
                    <a:pt x="608076" y="373168"/>
                  </a:lnTo>
                  <a:lnTo>
                    <a:pt x="608076" y="389946"/>
                  </a:lnTo>
                  <a:lnTo>
                    <a:pt x="601147" y="396889"/>
                  </a:lnTo>
                  <a:lnTo>
                    <a:pt x="584400" y="396889"/>
                  </a:lnTo>
                  <a:lnTo>
                    <a:pt x="577470" y="389946"/>
                  </a:lnTo>
                  <a:lnTo>
                    <a:pt x="577470" y="373168"/>
                  </a:lnTo>
                  <a:lnTo>
                    <a:pt x="584400" y="366225"/>
                  </a:lnTo>
                  <a:close/>
                </a:path>
                <a:path w="800735" h="758189">
                  <a:moveTo>
                    <a:pt x="391813" y="366225"/>
                  </a:moveTo>
                  <a:lnTo>
                    <a:pt x="408560" y="366225"/>
                  </a:lnTo>
                  <a:lnTo>
                    <a:pt x="415490" y="373168"/>
                  </a:lnTo>
                  <a:lnTo>
                    <a:pt x="415490" y="389946"/>
                  </a:lnTo>
                  <a:lnTo>
                    <a:pt x="408560" y="396889"/>
                  </a:lnTo>
                  <a:lnTo>
                    <a:pt x="391813" y="396889"/>
                  </a:lnTo>
                  <a:lnTo>
                    <a:pt x="384884" y="389946"/>
                  </a:lnTo>
                  <a:lnTo>
                    <a:pt x="384884" y="373168"/>
                  </a:lnTo>
                  <a:lnTo>
                    <a:pt x="391813" y="366225"/>
                  </a:lnTo>
                  <a:close/>
                </a:path>
                <a:path w="800735" h="758189">
                  <a:moveTo>
                    <a:pt x="199516" y="366225"/>
                  </a:moveTo>
                  <a:lnTo>
                    <a:pt x="216262" y="366225"/>
                  </a:lnTo>
                  <a:lnTo>
                    <a:pt x="223192" y="373168"/>
                  </a:lnTo>
                  <a:lnTo>
                    <a:pt x="223192" y="389946"/>
                  </a:lnTo>
                  <a:lnTo>
                    <a:pt x="216262" y="396889"/>
                  </a:lnTo>
                  <a:lnTo>
                    <a:pt x="199227" y="396889"/>
                  </a:lnTo>
                  <a:lnTo>
                    <a:pt x="192586" y="389946"/>
                  </a:lnTo>
                  <a:lnTo>
                    <a:pt x="192586" y="373168"/>
                  </a:lnTo>
                  <a:lnTo>
                    <a:pt x="199516" y="366225"/>
                  </a:lnTo>
                  <a:close/>
                </a:path>
                <a:path w="800735" h="758189">
                  <a:moveTo>
                    <a:pt x="6929" y="366225"/>
                  </a:moveTo>
                  <a:lnTo>
                    <a:pt x="23676" y="366225"/>
                  </a:lnTo>
                  <a:lnTo>
                    <a:pt x="30605" y="373168"/>
                  </a:lnTo>
                  <a:lnTo>
                    <a:pt x="30605" y="389946"/>
                  </a:lnTo>
                  <a:lnTo>
                    <a:pt x="23676" y="396889"/>
                  </a:lnTo>
                  <a:lnTo>
                    <a:pt x="6929" y="396889"/>
                  </a:lnTo>
                  <a:lnTo>
                    <a:pt x="0" y="389946"/>
                  </a:lnTo>
                  <a:lnTo>
                    <a:pt x="0" y="373168"/>
                  </a:lnTo>
                  <a:lnTo>
                    <a:pt x="6929" y="366225"/>
                  </a:lnTo>
                  <a:close/>
                </a:path>
                <a:path w="800735" h="758189">
                  <a:moveTo>
                    <a:pt x="776698" y="188319"/>
                  </a:moveTo>
                  <a:lnTo>
                    <a:pt x="793445" y="188319"/>
                  </a:lnTo>
                  <a:lnTo>
                    <a:pt x="800374" y="195262"/>
                  </a:lnTo>
                  <a:lnTo>
                    <a:pt x="800374" y="212040"/>
                  </a:lnTo>
                  <a:lnTo>
                    <a:pt x="793445" y="218983"/>
                  </a:lnTo>
                  <a:lnTo>
                    <a:pt x="776698" y="218983"/>
                  </a:lnTo>
                  <a:lnTo>
                    <a:pt x="769768" y="212040"/>
                  </a:lnTo>
                  <a:lnTo>
                    <a:pt x="769768" y="195262"/>
                  </a:lnTo>
                  <a:lnTo>
                    <a:pt x="776698" y="188319"/>
                  </a:lnTo>
                  <a:close/>
                </a:path>
                <a:path w="800735" h="758189">
                  <a:moveTo>
                    <a:pt x="584400" y="188319"/>
                  </a:moveTo>
                  <a:lnTo>
                    <a:pt x="601147" y="188319"/>
                  </a:lnTo>
                  <a:lnTo>
                    <a:pt x="608076" y="195262"/>
                  </a:lnTo>
                  <a:lnTo>
                    <a:pt x="608076" y="212040"/>
                  </a:lnTo>
                  <a:lnTo>
                    <a:pt x="601147" y="218983"/>
                  </a:lnTo>
                  <a:lnTo>
                    <a:pt x="584111" y="218983"/>
                  </a:lnTo>
                  <a:lnTo>
                    <a:pt x="577470" y="212040"/>
                  </a:lnTo>
                  <a:lnTo>
                    <a:pt x="577470" y="195262"/>
                  </a:lnTo>
                  <a:lnTo>
                    <a:pt x="584400" y="188319"/>
                  </a:lnTo>
                  <a:close/>
                </a:path>
                <a:path w="800735" h="758189">
                  <a:moveTo>
                    <a:pt x="391814" y="188319"/>
                  </a:moveTo>
                  <a:lnTo>
                    <a:pt x="408560" y="188319"/>
                  </a:lnTo>
                  <a:lnTo>
                    <a:pt x="415490" y="195262"/>
                  </a:lnTo>
                  <a:lnTo>
                    <a:pt x="415490" y="212040"/>
                  </a:lnTo>
                  <a:lnTo>
                    <a:pt x="408560" y="218983"/>
                  </a:lnTo>
                  <a:lnTo>
                    <a:pt x="391814" y="218983"/>
                  </a:lnTo>
                  <a:lnTo>
                    <a:pt x="384884" y="212040"/>
                  </a:lnTo>
                  <a:lnTo>
                    <a:pt x="384884" y="195262"/>
                  </a:lnTo>
                  <a:lnTo>
                    <a:pt x="391814" y="188319"/>
                  </a:lnTo>
                  <a:close/>
                </a:path>
                <a:path w="800735" h="758189">
                  <a:moveTo>
                    <a:pt x="199516" y="188319"/>
                  </a:moveTo>
                  <a:lnTo>
                    <a:pt x="216262" y="188319"/>
                  </a:lnTo>
                  <a:lnTo>
                    <a:pt x="223192" y="195262"/>
                  </a:lnTo>
                  <a:lnTo>
                    <a:pt x="223192" y="212040"/>
                  </a:lnTo>
                  <a:lnTo>
                    <a:pt x="216262" y="218983"/>
                  </a:lnTo>
                  <a:lnTo>
                    <a:pt x="199227" y="218983"/>
                  </a:lnTo>
                  <a:lnTo>
                    <a:pt x="192297" y="212040"/>
                  </a:lnTo>
                  <a:lnTo>
                    <a:pt x="192586" y="203651"/>
                  </a:lnTo>
                  <a:lnTo>
                    <a:pt x="192586" y="195262"/>
                  </a:lnTo>
                  <a:lnTo>
                    <a:pt x="199516" y="188319"/>
                  </a:lnTo>
                  <a:close/>
                </a:path>
                <a:path w="800735" h="758189">
                  <a:moveTo>
                    <a:pt x="6929" y="188319"/>
                  </a:moveTo>
                  <a:lnTo>
                    <a:pt x="23676" y="188319"/>
                  </a:lnTo>
                  <a:lnTo>
                    <a:pt x="30605" y="195262"/>
                  </a:lnTo>
                  <a:lnTo>
                    <a:pt x="30605" y="212040"/>
                  </a:lnTo>
                  <a:lnTo>
                    <a:pt x="23676" y="218983"/>
                  </a:lnTo>
                  <a:lnTo>
                    <a:pt x="6929" y="218983"/>
                  </a:lnTo>
                  <a:lnTo>
                    <a:pt x="0" y="212040"/>
                  </a:lnTo>
                  <a:lnTo>
                    <a:pt x="0" y="195262"/>
                  </a:lnTo>
                  <a:lnTo>
                    <a:pt x="6929" y="188319"/>
                  </a:lnTo>
                  <a:close/>
                </a:path>
                <a:path w="800735" h="758189">
                  <a:moveTo>
                    <a:pt x="776698" y="0"/>
                  </a:moveTo>
                  <a:lnTo>
                    <a:pt x="793445" y="0"/>
                  </a:lnTo>
                  <a:lnTo>
                    <a:pt x="800374" y="6942"/>
                  </a:lnTo>
                  <a:lnTo>
                    <a:pt x="800374" y="23720"/>
                  </a:lnTo>
                  <a:lnTo>
                    <a:pt x="793445" y="30663"/>
                  </a:lnTo>
                  <a:lnTo>
                    <a:pt x="785071" y="30663"/>
                  </a:lnTo>
                  <a:lnTo>
                    <a:pt x="776698" y="30663"/>
                  </a:lnTo>
                  <a:lnTo>
                    <a:pt x="769768" y="23720"/>
                  </a:lnTo>
                  <a:lnTo>
                    <a:pt x="769768" y="6942"/>
                  </a:lnTo>
                  <a:lnTo>
                    <a:pt x="776698" y="0"/>
                  </a:lnTo>
                  <a:close/>
                </a:path>
                <a:path w="800735" h="758189">
                  <a:moveTo>
                    <a:pt x="584400" y="0"/>
                  </a:moveTo>
                  <a:lnTo>
                    <a:pt x="601147" y="0"/>
                  </a:lnTo>
                  <a:lnTo>
                    <a:pt x="608076" y="6942"/>
                  </a:lnTo>
                  <a:lnTo>
                    <a:pt x="608076" y="23720"/>
                  </a:lnTo>
                  <a:lnTo>
                    <a:pt x="601147" y="30663"/>
                  </a:lnTo>
                  <a:lnTo>
                    <a:pt x="584111" y="30663"/>
                  </a:lnTo>
                  <a:lnTo>
                    <a:pt x="577182" y="23720"/>
                  </a:lnTo>
                  <a:lnTo>
                    <a:pt x="577470" y="15331"/>
                  </a:lnTo>
                  <a:lnTo>
                    <a:pt x="577470" y="6942"/>
                  </a:lnTo>
                  <a:lnTo>
                    <a:pt x="584400" y="0"/>
                  </a:lnTo>
                  <a:close/>
                </a:path>
                <a:path w="800735" h="758189">
                  <a:moveTo>
                    <a:pt x="391814" y="0"/>
                  </a:moveTo>
                  <a:lnTo>
                    <a:pt x="408560" y="0"/>
                  </a:lnTo>
                  <a:lnTo>
                    <a:pt x="415490" y="6942"/>
                  </a:lnTo>
                  <a:lnTo>
                    <a:pt x="415490" y="23720"/>
                  </a:lnTo>
                  <a:lnTo>
                    <a:pt x="408560" y="30663"/>
                  </a:lnTo>
                  <a:lnTo>
                    <a:pt x="391814" y="30663"/>
                  </a:lnTo>
                  <a:lnTo>
                    <a:pt x="384884" y="23720"/>
                  </a:lnTo>
                  <a:lnTo>
                    <a:pt x="384884" y="6942"/>
                  </a:lnTo>
                  <a:lnTo>
                    <a:pt x="391814" y="0"/>
                  </a:lnTo>
                  <a:close/>
                </a:path>
                <a:path w="800735" h="758189">
                  <a:moveTo>
                    <a:pt x="199516" y="0"/>
                  </a:moveTo>
                  <a:lnTo>
                    <a:pt x="216262" y="0"/>
                  </a:lnTo>
                  <a:lnTo>
                    <a:pt x="223192" y="6942"/>
                  </a:lnTo>
                  <a:lnTo>
                    <a:pt x="223192" y="23720"/>
                  </a:lnTo>
                  <a:lnTo>
                    <a:pt x="216262" y="30663"/>
                  </a:lnTo>
                  <a:lnTo>
                    <a:pt x="199227" y="30663"/>
                  </a:lnTo>
                  <a:lnTo>
                    <a:pt x="192297" y="23720"/>
                  </a:lnTo>
                  <a:lnTo>
                    <a:pt x="192586" y="15331"/>
                  </a:lnTo>
                  <a:lnTo>
                    <a:pt x="192586" y="6942"/>
                  </a:lnTo>
                  <a:lnTo>
                    <a:pt x="199516" y="0"/>
                  </a:lnTo>
                  <a:close/>
                </a:path>
                <a:path w="800735" h="758189">
                  <a:moveTo>
                    <a:pt x="6929" y="0"/>
                  </a:moveTo>
                  <a:lnTo>
                    <a:pt x="23676" y="0"/>
                  </a:lnTo>
                  <a:lnTo>
                    <a:pt x="30605" y="6942"/>
                  </a:lnTo>
                  <a:lnTo>
                    <a:pt x="30605" y="23720"/>
                  </a:lnTo>
                  <a:lnTo>
                    <a:pt x="23676" y="30663"/>
                  </a:lnTo>
                  <a:lnTo>
                    <a:pt x="6929" y="30663"/>
                  </a:lnTo>
                  <a:lnTo>
                    <a:pt x="0" y="23720"/>
                  </a:lnTo>
                  <a:lnTo>
                    <a:pt x="0" y="6942"/>
                  </a:lnTo>
                  <a:lnTo>
                    <a:pt x="6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7376" y="4453977"/>
              <a:ext cx="514350" cy="689610"/>
            </a:xfrm>
            <a:custGeom>
              <a:avLst/>
              <a:gdLst/>
              <a:ahLst/>
              <a:cxnLst/>
              <a:rect l="l" t="t" r="r" b="b"/>
              <a:pathLst>
                <a:path w="514350" h="689610">
                  <a:moveTo>
                    <a:pt x="514134" y="689522"/>
                  </a:moveTo>
                  <a:lnTo>
                    <a:pt x="0" y="689522"/>
                  </a:lnTo>
                  <a:lnTo>
                    <a:pt x="0" y="0"/>
                  </a:lnTo>
                  <a:lnTo>
                    <a:pt x="45822" y="1531"/>
                  </a:lnTo>
                  <a:lnTo>
                    <a:pt x="90687" y="6122"/>
                  </a:lnTo>
                  <a:lnTo>
                    <a:pt x="134392" y="13769"/>
                  </a:lnTo>
                  <a:lnTo>
                    <a:pt x="176737" y="24467"/>
                  </a:lnTo>
                  <a:lnTo>
                    <a:pt x="217519" y="38211"/>
                  </a:lnTo>
                  <a:lnTo>
                    <a:pt x="256538" y="54997"/>
                  </a:lnTo>
                  <a:lnTo>
                    <a:pt x="293592" y="74821"/>
                  </a:lnTo>
                  <a:lnTo>
                    <a:pt x="328480" y="97678"/>
                  </a:lnTo>
                  <a:lnTo>
                    <a:pt x="361000" y="123563"/>
                  </a:lnTo>
                  <a:lnTo>
                    <a:pt x="390952" y="152473"/>
                  </a:lnTo>
                  <a:lnTo>
                    <a:pt x="418135" y="184403"/>
                  </a:lnTo>
                  <a:lnTo>
                    <a:pt x="442346" y="219347"/>
                  </a:lnTo>
                  <a:lnTo>
                    <a:pt x="463384" y="257303"/>
                  </a:lnTo>
                  <a:lnTo>
                    <a:pt x="481049" y="298264"/>
                  </a:lnTo>
                  <a:lnTo>
                    <a:pt x="495138" y="342228"/>
                  </a:lnTo>
                  <a:lnTo>
                    <a:pt x="505452" y="389189"/>
                  </a:lnTo>
                  <a:lnTo>
                    <a:pt x="511787" y="439142"/>
                  </a:lnTo>
                  <a:lnTo>
                    <a:pt x="513944" y="492085"/>
                  </a:lnTo>
                  <a:lnTo>
                    <a:pt x="514134" y="689522"/>
                  </a:lnTo>
                  <a:close/>
                </a:path>
              </a:pathLst>
            </a:custGeom>
            <a:solidFill>
              <a:srgbClr val="74C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0626" y="455411"/>
            <a:ext cx="266699" cy="26669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321898" y="978931"/>
            <a:ext cx="3486150" cy="552450"/>
            <a:chOff x="5321898" y="978931"/>
            <a:chExt cx="3486150" cy="552450"/>
          </a:xfrm>
        </p:grpSpPr>
        <p:sp>
          <p:nvSpPr>
            <p:cNvPr id="10" name="object 10"/>
            <p:cNvSpPr/>
            <p:nvPr/>
          </p:nvSpPr>
          <p:spPr>
            <a:xfrm>
              <a:off x="5321898" y="978931"/>
              <a:ext cx="3486150" cy="552450"/>
            </a:xfrm>
            <a:custGeom>
              <a:avLst/>
              <a:gdLst/>
              <a:ahLst/>
              <a:cxnLst/>
              <a:rect l="l" t="t" r="r" b="b"/>
              <a:pathLst>
                <a:path w="3486150" h="552450">
                  <a:moveTo>
                    <a:pt x="3381232" y="552449"/>
                  </a:moveTo>
                  <a:lnTo>
                    <a:pt x="104682" y="552449"/>
                  </a:lnTo>
                  <a:lnTo>
                    <a:pt x="63991" y="544249"/>
                  </a:lnTo>
                  <a:lnTo>
                    <a:pt x="30710" y="521905"/>
                  </a:lnTo>
                  <a:lnTo>
                    <a:pt x="8245" y="488805"/>
                  </a:lnTo>
                  <a:lnTo>
                    <a:pt x="0" y="448334"/>
                  </a:lnTo>
                  <a:lnTo>
                    <a:pt x="0" y="104115"/>
                  </a:lnTo>
                  <a:lnTo>
                    <a:pt x="8245" y="63644"/>
                  </a:lnTo>
                  <a:lnTo>
                    <a:pt x="30710" y="30544"/>
                  </a:lnTo>
                  <a:lnTo>
                    <a:pt x="63991" y="8200"/>
                  </a:lnTo>
                  <a:lnTo>
                    <a:pt x="104682" y="0"/>
                  </a:lnTo>
                  <a:lnTo>
                    <a:pt x="3381232" y="0"/>
                  </a:lnTo>
                  <a:lnTo>
                    <a:pt x="3421923" y="8200"/>
                  </a:lnTo>
                  <a:lnTo>
                    <a:pt x="3455204" y="30544"/>
                  </a:lnTo>
                  <a:lnTo>
                    <a:pt x="3477670" y="63644"/>
                  </a:lnTo>
                  <a:lnTo>
                    <a:pt x="3485915" y="104115"/>
                  </a:lnTo>
                  <a:lnTo>
                    <a:pt x="3485915" y="448334"/>
                  </a:lnTo>
                  <a:lnTo>
                    <a:pt x="3477670" y="488805"/>
                  </a:lnTo>
                  <a:lnTo>
                    <a:pt x="3455204" y="521905"/>
                  </a:lnTo>
                  <a:lnTo>
                    <a:pt x="3421923" y="544249"/>
                  </a:lnTo>
                  <a:lnTo>
                    <a:pt x="3381232" y="5524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5267" y="1151384"/>
              <a:ext cx="266699" cy="26669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321898" y="1645681"/>
            <a:ext cx="3486150" cy="552450"/>
            <a:chOff x="5321898" y="1645681"/>
            <a:chExt cx="3486150" cy="552450"/>
          </a:xfrm>
        </p:grpSpPr>
        <p:sp>
          <p:nvSpPr>
            <p:cNvPr id="13" name="object 13"/>
            <p:cNvSpPr/>
            <p:nvPr/>
          </p:nvSpPr>
          <p:spPr>
            <a:xfrm>
              <a:off x="5321898" y="1645681"/>
              <a:ext cx="3486150" cy="552450"/>
            </a:xfrm>
            <a:custGeom>
              <a:avLst/>
              <a:gdLst/>
              <a:ahLst/>
              <a:cxnLst/>
              <a:rect l="l" t="t" r="r" b="b"/>
              <a:pathLst>
                <a:path w="3486150" h="552450">
                  <a:moveTo>
                    <a:pt x="3381232" y="552449"/>
                  </a:moveTo>
                  <a:lnTo>
                    <a:pt x="104682" y="552449"/>
                  </a:lnTo>
                  <a:lnTo>
                    <a:pt x="63991" y="544249"/>
                  </a:lnTo>
                  <a:lnTo>
                    <a:pt x="30710" y="521905"/>
                  </a:lnTo>
                  <a:lnTo>
                    <a:pt x="8245" y="488805"/>
                  </a:lnTo>
                  <a:lnTo>
                    <a:pt x="0" y="448334"/>
                  </a:lnTo>
                  <a:lnTo>
                    <a:pt x="0" y="104115"/>
                  </a:lnTo>
                  <a:lnTo>
                    <a:pt x="8245" y="63644"/>
                  </a:lnTo>
                  <a:lnTo>
                    <a:pt x="30710" y="30544"/>
                  </a:lnTo>
                  <a:lnTo>
                    <a:pt x="63991" y="8200"/>
                  </a:lnTo>
                  <a:lnTo>
                    <a:pt x="104682" y="0"/>
                  </a:lnTo>
                  <a:lnTo>
                    <a:pt x="3381232" y="0"/>
                  </a:lnTo>
                  <a:lnTo>
                    <a:pt x="3421923" y="8200"/>
                  </a:lnTo>
                  <a:lnTo>
                    <a:pt x="3455204" y="30544"/>
                  </a:lnTo>
                  <a:lnTo>
                    <a:pt x="3477670" y="63644"/>
                  </a:lnTo>
                  <a:lnTo>
                    <a:pt x="3485915" y="104115"/>
                  </a:lnTo>
                  <a:lnTo>
                    <a:pt x="3485915" y="448334"/>
                  </a:lnTo>
                  <a:lnTo>
                    <a:pt x="3477670" y="488805"/>
                  </a:lnTo>
                  <a:lnTo>
                    <a:pt x="3455204" y="521905"/>
                  </a:lnTo>
                  <a:lnTo>
                    <a:pt x="3421923" y="544249"/>
                  </a:lnTo>
                  <a:lnTo>
                    <a:pt x="3381232" y="5524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0626" y="1779870"/>
              <a:ext cx="266699" cy="266699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5321898" y="2312431"/>
            <a:ext cx="3486150" cy="552450"/>
            <a:chOff x="5321898" y="2312431"/>
            <a:chExt cx="3486150" cy="552450"/>
          </a:xfrm>
        </p:grpSpPr>
        <p:sp>
          <p:nvSpPr>
            <p:cNvPr id="16" name="object 16"/>
            <p:cNvSpPr/>
            <p:nvPr/>
          </p:nvSpPr>
          <p:spPr>
            <a:xfrm>
              <a:off x="5321898" y="2312431"/>
              <a:ext cx="3486150" cy="552450"/>
            </a:xfrm>
            <a:custGeom>
              <a:avLst/>
              <a:gdLst/>
              <a:ahLst/>
              <a:cxnLst/>
              <a:rect l="l" t="t" r="r" b="b"/>
              <a:pathLst>
                <a:path w="3486150" h="552450">
                  <a:moveTo>
                    <a:pt x="3381232" y="552449"/>
                  </a:moveTo>
                  <a:lnTo>
                    <a:pt x="104682" y="552449"/>
                  </a:lnTo>
                  <a:lnTo>
                    <a:pt x="63991" y="544249"/>
                  </a:lnTo>
                  <a:lnTo>
                    <a:pt x="30710" y="521905"/>
                  </a:lnTo>
                  <a:lnTo>
                    <a:pt x="8245" y="488805"/>
                  </a:lnTo>
                  <a:lnTo>
                    <a:pt x="0" y="448334"/>
                  </a:lnTo>
                  <a:lnTo>
                    <a:pt x="0" y="104115"/>
                  </a:lnTo>
                  <a:lnTo>
                    <a:pt x="8245" y="63644"/>
                  </a:lnTo>
                  <a:lnTo>
                    <a:pt x="30710" y="30544"/>
                  </a:lnTo>
                  <a:lnTo>
                    <a:pt x="63991" y="8200"/>
                  </a:lnTo>
                  <a:lnTo>
                    <a:pt x="104682" y="0"/>
                  </a:lnTo>
                  <a:lnTo>
                    <a:pt x="3381232" y="0"/>
                  </a:lnTo>
                  <a:lnTo>
                    <a:pt x="3421923" y="8200"/>
                  </a:lnTo>
                  <a:lnTo>
                    <a:pt x="3455204" y="30544"/>
                  </a:lnTo>
                  <a:lnTo>
                    <a:pt x="3477670" y="63644"/>
                  </a:lnTo>
                  <a:lnTo>
                    <a:pt x="3485915" y="104115"/>
                  </a:lnTo>
                  <a:lnTo>
                    <a:pt x="3485915" y="448334"/>
                  </a:lnTo>
                  <a:lnTo>
                    <a:pt x="3477670" y="488805"/>
                  </a:lnTo>
                  <a:lnTo>
                    <a:pt x="3455204" y="521905"/>
                  </a:lnTo>
                  <a:lnTo>
                    <a:pt x="3421923" y="544249"/>
                  </a:lnTo>
                  <a:lnTo>
                    <a:pt x="3381232" y="5524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5267" y="2447930"/>
              <a:ext cx="266699" cy="266699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5321898" y="2969656"/>
            <a:ext cx="3486150" cy="552450"/>
          </a:xfrm>
          <a:custGeom>
            <a:avLst/>
            <a:gdLst/>
            <a:ahLst/>
            <a:cxnLst/>
            <a:rect l="l" t="t" r="r" b="b"/>
            <a:pathLst>
              <a:path w="3486150" h="552450">
                <a:moveTo>
                  <a:pt x="3381232" y="552449"/>
                </a:moveTo>
                <a:lnTo>
                  <a:pt x="104682" y="552449"/>
                </a:lnTo>
                <a:lnTo>
                  <a:pt x="63991" y="544249"/>
                </a:lnTo>
                <a:lnTo>
                  <a:pt x="30710" y="521905"/>
                </a:lnTo>
                <a:lnTo>
                  <a:pt x="8245" y="488805"/>
                </a:lnTo>
                <a:lnTo>
                  <a:pt x="0" y="448334"/>
                </a:lnTo>
                <a:lnTo>
                  <a:pt x="0" y="104115"/>
                </a:lnTo>
                <a:lnTo>
                  <a:pt x="8245" y="63644"/>
                </a:lnTo>
                <a:lnTo>
                  <a:pt x="30710" y="30544"/>
                </a:lnTo>
                <a:lnTo>
                  <a:pt x="63991" y="8200"/>
                </a:lnTo>
                <a:lnTo>
                  <a:pt x="104682" y="0"/>
                </a:lnTo>
                <a:lnTo>
                  <a:pt x="3381232" y="0"/>
                </a:lnTo>
                <a:lnTo>
                  <a:pt x="3421923" y="8200"/>
                </a:lnTo>
                <a:lnTo>
                  <a:pt x="3455204" y="30544"/>
                </a:lnTo>
                <a:lnTo>
                  <a:pt x="3477670" y="63644"/>
                </a:lnTo>
                <a:lnTo>
                  <a:pt x="3485915" y="104115"/>
                </a:lnTo>
                <a:lnTo>
                  <a:pt x="3485915" y="448334"/>
                </a:lnTo>
                <a:lnTo>
                  <a:pt x="3477670" y="488805"/>
                </a:lnTo>
                <a:lnTo>
                  <a:pt x="3455204" y="521905"/>
                </a:lnTo>
                <a:lnTo>
                  <a:pt x="3421923" y="544249"/>
                </a:lnTo>
                <a:lnTo>
                  <a:pt x="3381232" y="5524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5321898" y="3636406"/>
            <a:ext cx="3486150" cy="552450"/>
            <a:chOff x="5321898" y="3636406"/>
            <a:chExt cx="3486150" cy="552450"/>
          </a:xfrm>
        </p:grpSpPr>
        <p:sp>
          <p:nvSpPr>
            <p:cNvPr id="20" name="object 20"/>
            <p:cNvSpPr/>
            <p:nvPr/>
          </p:nvSpPr>
          <p:spPr>
            <a:xfrm>
              <a:off x="5321898" y="3636406"/>
              <a:ext cx="3486150" cy="552450"/>
            </a:xfrm>
            <a:custGeom>
              <a:avLst/>
              <a:gdLst/>
              <a:ahLst/>
              <a:cxnLst/>
              <a:rect l="l" t="t" r="r" b="b"/>
              <a:pathLst>
                <a:path w="3486150" h="552450">
                  <a:moveTo>
                    <a:pt x="3381232" y="552449"/>
                  </a:moveTo>
                  <a:lnTo>
                    <a:pt x="104682" y="552449"/>
                  </a:lnTo>
                  <a:lnTo>
                    <a:pt x="63991" y="544249"/>
                  </a:lnTo>
                  <a:lnTo>
                    <a:pt x="30710" y="521905"/>
                  </a:lnTo>
                  <a:lnTo>
                    <a:pt x="8245" y="488805"/>
                  </a:lnTo>
                  <a:lnTo>
                    <a:pt x="0" y="448334"/>
                  </a:lnTo>
                  <a:lnTo>
                    <a:pt x="0" y="104115"/>
                  </a:lnTo>
                  <a:lnTo>
                    <a:pt x="8245" y="63644"/>
                  </a:lnTo>
                  <a:lnTo>
                    <a:pt x="30710" y="30544"/>
                  </a:lnTo>
                  <a:lnTo>
                    <a:pt x="63991" y="8200"/>
                  </a:lnTo>
                  <a:lnTo>
                    <a:pt x="104682" y="0"/>
                  </a:lnTo>
                  <a:lnTo>
                    <a:pt x="3381232" y="0"/>
                  </a:lnTo>
                  <a:lnTo>
                    <a:pt x="3421923" y="8200"/>
                  </a:lnTo>
                  <a:lnTo>
                    <a:pt x="3455204" y="30544"/>
                  </a:lnTo>
                  <a:lnTo>
                    <a:pt x="3477670" y="63644"/>
                  </a:lnTo>
                  <a:lnTo>
                    <a:pt x="3485915" y="104115"/>
                  </a:lnTo>
                  <a:lnTo>
                    <a:pt x="3485915" y="448334"/>
                  </a:lnTo>
                  <a:lnTo>
                    <a:pt x="3477670" y="488805"/>
                  </a:lnTo>
                  <a:lnTo>
                    <a:pt x="3455204" y="521905"/>
                  </a:lnTo>
                  <a:lnTo>
                    <a:pt x="3421923" y="544249"/>
                  </a:lnTo>
                  <a:lnTo>
                    <a:pt x="3381232" y="5524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95267" y="3772390"/>
              <a:ext cx="266699" cy="266699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88930" y="3104330"/>
            <a:ext cx="304799" cy="266699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5321898" y="4303156"/>
            <a:ext cx="3486150" cy="552450"/>
            <a:chOff x="5321898" y="4303156"/>
            <a:chExt cx="3486150" cy="552450"/>
          </a:xfrm>
        </p:grpSpPr>
        <p:sp>
          <p:nvSpPr>
            <p:cNvPr id="24" name="object 24"/>
            <p:cNvSpPr/>
            <p:nvPr/>
          </p:nvSpPr>
          <p:spPr>
            <a:xfrm>
              <a:off x="5321898" y="4303156"/>
              <a:ext cx="3486150" cy="552450"/>
            </a:xfrm>
            <a:custGeom>
              <a:avLst/>
              <a:gdLst/>
              <a:ahLst/>
              <a:cxnLst/>
              <a:rect l="l" t="t" r="r" b="b"/>
              <a:pathLst>
                <a:path w="3486150" h="552450">
                  <a:moveTo>
                    <a:pt x="3381232" y="552449"/>
                  </a:moveTo>
                  <a:lnTo>
                    <a:pt x="104682" y="552449"/>
                  </a:lnTo>
                  <a:lnTo>
                    <a:pt x="63991" y="544249"/>
                  </a:lnTo>
                  <a:lnTo>
                    <a:pt x="30710" y="521905"/>
                  </a:lnTo>
                  <a:lnTo>
                    <a:pt x="8245" y="488805"/>
                  </a:lnTo>
                  <a:lnTo>
                    <a:pt x="0" y="448334"/>
                  </a:lnTo>
                  <a:lnTo>
                    <a:pt x="0" y="104115"/>
                  </a:lnTo>
                  <a:lnTo>
                    <a:pt x="8245" y="63644"/>
                  </a:lnTo>
                  <a:lnTo>
                    <a:pt x="30710" y="30544"/>
                  </a:lnTo>
                  <a:lnTo>
                    <a:pt x="63991" y="8200"/>
                  </a:lnTo>
                  <a:lnTo>
                    <a:pt x="104682" y="0"/>
                  </a:lnTo>
                  <a:lnTo>
                    <a:pt x="3381232" y="0"/>
                  </a:lnTo>
                  <a:lnTo>
                    <a:pt x="3421923" y="8200"/>
                  </a:lnTo>
                  <a:lnTo>
                    <a:pt x="3455204" y="30544"/>
                  </a:lnTo>
                  <a:lnTo>
                    <a:pt x="3477670" y="63644"/>
                  </a:lnTo>
                  <a:lnTo>
                    <a:pt x="3485915" y="104115"/>
                  </a:lnTo>
                  <a:lnTo>
                    <a:pt x="3485915" y="448334"/>
                  </a:lnTo>
                  <a:lnTo>
                    <a:pt x="3477670" y="488805"/>
                  </a:lnTo>
                  <a:lnTo>
                    <a:pt x="3455204" y="521905"/>
                  </a:lnTo>
                  <a:lnTo>
                    <a:pt x="3421923" y="544249"/>
                  </a:lnTo>
                  <a:lnTo>
                    <a:pt x="3381232" y="5524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25166" y="4421844"/>
              <a:ext cx="142874" cy="14287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96701" y="4531097"/>
              <a:ext cx="76120" cy="1714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25321" y="4625582"/>
              <a:ext cx="142564" cy="11430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01650" y="2278958"/>
            <a:ext cx="3910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Table</a:t>
            </a:r>
            <a:r>
              <a:rPr sz="3600" b="1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3600" b="1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Contents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99514" y="3121576"/>
            <a:ext cx="26600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latin typeface="Verdana"/>
                <a:cs typeface="Verdana"/>
              </a:rPr>
              <a:t>Google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Business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Listing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Analysis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99514" y="464102"/>
            <a:ext cx="11379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entury Gothic"/>
                <a:cs typeface="Century Gothic"/>
              </a:rPr>
              <a:t>OTA</a:t>
            </a:r>
            <a:r>
              <a:rPr sz="1400" b="1" spc="90" dirty="0">
                <a:latin typeface="Century Gothic"/>
                <a:cs typeface="Century Gothic"/>
              </a:rPr>
              <a:t> </a:t>
            </a:r>
            <a:r>
              <a:rPr sz="1400" b="1" spc="-10" dirty="0">
                <a:latin typeface="Century Gothic"/>
                <a:cs typeface="Century Gothic"/>
              </a:rPr>
              <a:t>Analysis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03680" y="1130852"/>
            <a:ext cx="20040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latin typeface="Verdana"/>
                <a:cs typeface="Verdana"/>
              </a:rPr>
              <a:t>Booking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Engine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Analysis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99514" y="1797602"/>
            <a:ext cx="19069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latin typeface="Verdana"/>
                <a:cs typeface="Verdana"/>
              </a:rPr>
              <a:t>Hotel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Website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Analysis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03680" y="2464351"/>
            <a:ext cx="13512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0" dirty="0">
                <a:latin typeface="Verdana"/>
                <a:cs typeface="Verdana"/>
              </a:rPr>
              <a:t>Review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Analysis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03680" y="3788326"/>
            <a:ext cx="17005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0" dirty="0">
                <a:latin typeface="Verdana"/>
                <a:cs typeface="Verdana"/>
              </a:rPr>
              <a:t>Metasearch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Analysis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99514" y="4455076"/>
            <a:ext cx="177418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0" dirty="0">
                <a:latin typeface="Verdana"/>
                <a:cs typeface="Verdana"/>
              </a:rPr>
              <a:t>Social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55" dirty="0">
                <a:latin typeface="Verdana"/>
                <a:cs typeface="Verdana"/>
              </a:rPr>
              <a:t>Media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Analysis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67760" y="244878"/>
            <a:ext cx="245745" cy="46151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940"/>
              </a:spcBef>
            </a:pPr>
            <a:r>
              <a:rPr sz="3450" spc="-56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45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845"/>
              </a:spcBef>
            </a:pPr>
            <a:r>
              <a:rPr sz="3450" spc="-27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45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1175"/>
              </a:spcBef>
            </a:pPr>
            <a:r>
              <a:rPr sz="3450" spc="-28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45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1110"/>
              </a:spcBef>
            </a:pPr>
            <a:r>
              <a:rPr sz="3450" spc="-26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45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1040"/>
              </a:spcBef>
            </a:pPr>
            <a:r>
              <a:rPr sz="3450" spc="-28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3450" spc="-19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45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1040"/>
              </a:spcBef>
            </a:pPr>
            <a:r>
              <a:rPr sz="3450" spc="-59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34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4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78987" y="175634"/>
            <a:ext cx="1028065" cy="508634"/>
          </a:xfrm>
          <a:custGeom>
            <a:avLst/>
            <a:gdLst/>
            <a:ahLst/>
            <a:cxnLst/>
            <a:rect l="l" t="t" r="r" b="b"/>
            <a:pathLst>
              <a:path w="1028065" h="508634">
                <a:moveTo>
                  <a:pt x="19648" y="0"/>
                </a:moveTo>
                <a:close/>
              </a:path>
              <a:path w="1028065" h="508634">
                <a:moveTo>
                  <a:pt x="19648" y="39264"/>
                </a:moveTo>
                <a:lnTo>
                  <a:pt x="12042" y="37707"/>
                </a:lnTo>
                <a:lnTo>
                  <a:pt x="5792" y="33476"/>
                </a:lnTo>
                <a:lnTo>
                  <a:pt x="1558" y="27231"/>
                </a:lnTo>
                <a:lnTo>
                  <a:pt x="0" y="19632"/>
                </a:lnTo>
                <a:lnTo>
                  <a:pt x="1558" y="12032"/>
                </a:lnTo>
                <a:lnTo>
                  <a:pt x="5792" y="5787"/>
                </a:lnTo>
                <a:lnTo>
                  <a:pt x="12042" y="1556"/>
                </a:lnTo>
                <a:lnTo>
                  <a:pt x="19648" y="0"/>
                </a:lnTo>
                <a:lnTo>
                  <a:pt x="27462" y="1556"/>
                </a:lnTo>
                <a:lnTo>
                  <a:pt x="33782" y="5787"/>
                </a:lnTo>
                <a:lnTo>
                  <a:pt x="37947" y="12032"/>
                </a:lnTo>
                <a:lnTo>
                  <a:pt x="39296" y="19632"/>
                </a:lnTo>
                <a:lnTo>
                  <a:pt x="37738" y="27231"/>
                </a:lnTo>
                <a:lnTo>
                  <a:pt x="33504" y="33476"/>
                </a:lnTo>
                <a:lnTo>
                  <a:pt x="27254" y="37707"/>
                </a:lnTo>
                <a:lnTo>
                  <a:pt x="19648" y="39264"/>
                </a:lnTo>
                <a:close/>
              </a:path>
              <a:path w="1028065" h="508634">
                <a:moveTo>
                  <a:pt x="266921" y="39264"/>
                </a:moveTo>
                <a:lnTo>
                  <a:pt x="259315" y="37707"/>
                </a:lnTo>
                <a:lnTo>
                  <a:pt x="253065" y="33476"/>
                </a:lnTo>
                <a:lnTo>
                  <a:pt x="248831" y="27231"/>
                </a:lnTo>
                <a:lnTo>
                  <a:pt x="247272" y="19632"/>
                </a:lnTo>
                <a:lnTo>
                  <a:pt x="248831" y="12032"/>
                </a:lnTo>
                <a:lnTo>
                  <a:pt x="253065" y="5787"/>
                </a:lnTo>
                <a:lnTo>
                  <a:pt x="259315" y="1556"/>
                </a:lnTo>
                <a:lnTo>
                  <a:pt x="266921" y="0"/>
                </a:lnTo>
                <a:lnTo>
                  <a:pt x="274527" y="1556"/>
                </a:lnTo>
                <a:lnTo>
                  <a:pt x="280777" y="5787"/>
                </a:lnTo>
                <a:lnTo>
                  <a:pt x="285011" y="12032"/>
                </a:lnTo>
                <a:lnTo>
                  <a:pt x="286569" y="19632"/>
                </a:lnTo>
                <a:lnTo>
                  <a:pt x="285011" y="27231"/>
                </a:lnTo>
                <a:lnTo>
                  <a:pt x="280777" y="33476"/>
                </a:lnTo>
                <a:lnTo>
                  <a:pt x="274527" y="37707"/>
                </a:lnTo>
                <a:lnTo>
                  <a:pt x="266921" y="39264"/>
                </a:lnTo>
                <a:close/>
              </a:path>
              <a:path w="1028065" h="508634">
                <a:moveTo>
                  <a:pt x="514194" y="39264"/>
                </a:moveTo>
                <a:lnTo>
                  <a:pt x="506588" y="37707"/>
                </a:lnTo>
                <a:lnTo>
                  <a:pt x="500338" y="33476"/>
                </a:lnTo>
                <a:lnTo>
                  <a:pt x="496104" y="27231"/>
                </a:lnTo>
                <a:lnTo>
                  <a:pt x="494546" y="19632"/>
                </a:lnTo>
                <a:lnTo>
                  <a:pt x="496104" y="12032"/>
                </a:lnTo>
                <a:lnTo>
                  <a:pt x="500338" y="5787"/>
                </a:lnTo>
                <a:lnTo>
                  <a:pt x="506588" y="1556"/>
                </a:lnTo>
                <a:lnTo>
                  <a:pt x="514194" y="0"/>
                </a:lnTo>
                <a:lnTo>
                  <a:pt x="521800" y="1556"/>
                </a:lnTo>
                <a:lnTo>
                  <a:pt x="528050" y="5787"/>
                </a:lnTo>
                <a:lnTo>
                  <a:pt x="532284" y="12032"/>
                </a:lnTo>
                <a:lnTo>
                  <a:pt x="533842" y="19632"/>
                </a:lnTo>
                <a:lnTo>
                  <a:pt x="532284" y="27231"/>
                </a:lnTo>
                <a:lnTo>
                  <a:pt x="528050" y="33476"/>
                </a:lnTo>
                <a:lnTo>
                  <a:pt x="521800" y="37707"/>
                </a:lnTo>
                <a:lnTo>
                  <a:pt x="514194" y="39264"/>
                </a:lnTo>
                <a:close/>
              </a:path>
              <a:path w="1028065" h="508634">
                <a:moveTo>
                  <a:pt x="761096" y="39264"/>
                </a:moveTo>
                <a:lnTo>
                  <a:pt x="753491" y="37707"/>
                </a:lnTo>
                <a:lnTo>
                  <a:pt x="747240" y="33476"/>
                </a:lnTo>
                <a:lnTo>
                  <a:pt x="743006" y="27231"/>
                </a:lnTo>
                <a:lnTo>
                  <a:pt x="741448" y="19632"/>
                </a:lnTo>
                <a:lnTo>
                  <a:pt x="743006" y="12032"/>
                </a:lnTo>
                <a:lnTo>
                  <a:pt x="747240" y="5787"/>
                </a:lnTo>
                <a:lnTo>
                  <a:pt x="753491" y="1556"/>
                </a:lnTo>
                <a:lnTo>
                  <a:pt x="761096" y="0"/>
                </a:lnTo>
                <a:lnTo>
                  <a:pt x="768858" y="1556"/>
                </a:lnTo>
                <a:lnTo>
                  <a:pt x="775091" y="5787"/>
                </a:lnTo>
                <a:lnTo>
                  <a:pt x="779239" y="12032"/>
                </a:lnTo>
                <a:lnTo>
                  <a:pt x="780745" y="19632"/>
                </a:lnTo>
                <a:lnTo>
                  <a:pt x="779186" y="27231"/>
                </a:lnTo>
                <a:lnTo>
                  <a:pt x="774952" y="33476"/>
                </a:lnTo>
                <a:lnTo>
                  <a:pt x="768702" y="37707"/>
                </a:lnTo>
                <a:lnTo>
                  <a:pt x="761096" y="39264"/>
                </a:lnTo>
                <a:close/>
              </a:path>
              <a:path w="1028065" h="508634">
                <a:moveTo>
                  <a:pt x="1008369" y="39264"/>
                </a:moveTo>
                <a:lnTo>
                  <a:pt x="1000764" y="37707"/>
                </a:lnTo>
                <a:lnTo>
                  <a:pt x="994513" y="33476"/>
                </a:lnTo>
                <a:lnTo>
                  <a:pt x="990279" y="27231"/>
                </a:lnTo>
                <a:lnTo>
                  <a:pt x="988721" y="19632"/>
                </a:lnTo>
                <a:lnTo>
                  <a:pt x="990279" y="12032"/>
                </a:lnTo>
                <a:lnTo>
                  <a:pt x="994513" y="5787"/>
                </a:lnTo>
                <a:lnTo>
                  <a:pt x="1000764" y="1556"/>
                </a:lnTo>
                <a:lnTo>
                  <a:pt x="1008369" y="0"/>
                </a:lnTo>
                <a:lnTo>
                  <a:pt x="1015975" y="1556"/>
                </a:lnTo>
                <a:lnTo>
                  <a:pt x="1022225" y="5787"/>
                </a:lnTo>
                <a:lnTo>
                  <a:pt x="1026459" y="12032"/>
                </a:lnTo>
                <a:lnTo>
                  <a:pt x="1028017" y="19632"/>
                </a:lnTo>
                <a:lnTo>
                  <a:pt x="1026459" y="27231"/>
                </a:lnTo>
                <a:lnTo>
                  <a:pt x="1022225" y="33476"/>
                </a:lnTo>
                <a:lnTo>
                  <a:pt x="1015975" y="37707"/>
                </a:lnTo>
                <a:lnTo>
                  <a:pt x="1008369" y="39264"/>
                </a:lnTo>
                <a:close/>
              </a:path>
              <a:path w="1028065" h="508634">
                <a:moveTo>
                  <a:pt x="20019" y="227806"/>
                </a:moveTo>
                <a:close/>
              </a:path>
              <a:path w="1028065" h="508634">
                <a:moveTo>
                  <a:pt x="20019" y="267070"/>
                </a:moveTo>
                <a:lnTo>
                  <a:pt x="12413" y="265513"/>
                </a:lnTo>
                <a:lnTo>
                  <a:pt x="6163" y="261282"/>
                </a:lnTo>
                <a:lnTo>
                  <a:pt x="1928" y="255037"/>
                </a:lnTo>
                <a:lnTo>
                  <a:pt x="370" y="247438"/>
                </a:lnTo>
                <a:lnTo>
                  <a:pt x="1928" y="239838"/>
                </a:lnTo>
                <a:lnTo>
                  <a:pt x="6163" y="233593"/>
                </a:lnTo>
                <a:lnTo>
                  <a:pt x="12413" y="229363"/>
                </a:lnTo>
                <a:lnTo>
                  <a:pt x="20019" y="227806"/>
                </a:lnTo>
                <a:lnTo>
                  <a:pt x="27624" y="229363"/>
                </a:lnTo>
                <a:lnTo>
                  <a:pt x="33874" y="233593"/>
                </a:lnTo>
                <a:lnTo>
                  <a:pt x="38109" y="239838"/>
                </a:lnTo>
                <a:lnTo>
                  <a:pt x="39667" y="247438"/>
                </a:lnTo>
                <a:lnTo>
                  <a:pt x="38109" y="255037"/>
                </a:lnTo>
                <a:lnTo>
                  <a:pt x="33874" y="261282"/>
                </a:lnTo>
                <a:lnTo>
                  <a:pt x="27624" y="265513"/>
                </a:lnTo>
                <a:lnTo>
                  <a:pt x="20019" y="267070"/>
                </a:lnTo>
                <a:close/>
              </a:path>
              <a:path w="1028065" h="508634">
                <a:moveTo>
                  <a:pt x="266921" y="267070"/>
                </a:moveTo>
                <a:lnTo>
                  <a:pt x="259315" y="265513"/>
                </a:lnTo>
                <a:lnTo>
                  <a:pt x="253065" y="261282"/>
                </a:lnTo>
                <a:lnTo>
                  <a:pt x="248831" y="255037"/>
                </a:lnTo>
                <a:lnTo>
                  <a:pt x="247272" y="247438"/>
                </a:lnTo>
                <a:lnTo>
                  <a:pt x="248831" y="239838"/>
                </a:lnTo>
                <a:lnTo>
                  <a:pt x="253065" y="233593"/>
                </a:lnTo>
                <a:lnTo>
                  <a:pt x="259315" y="229363"/>
                </a:lnTo>
                <a:lnTo>
                  <a:pt x="266921" y="227806"/>
                </a:lnTo>
                <a:lnTo>
                  <a:pt x="274683" y="229363"/>
                </a:lnTo>
                <a:lnTo>
                  <a:pt x="280916" y="233593"/>
                </a:lnTo>
                <a:lnTo>
                  <a:pt x="285063" y="239838"/>
                </a:lnTo>
                <a:lnTo>
                  <a:pt x="286569" y="247438"/>
                </a:lnTo>
                <a:lnTo>
                  <a:pt x="285011" y="255037"/>
                </a:lnTo>
                <a:lnTo>
                  <a:pt x="280777" y="261282"/>
                </a:lnTo>
                <a:lnTo>
                  <a:pt x="274526" y="265513"/>
                </a:lnTo>
                <a:lnTo>
                  <a:pt x="266921" y="267070"/>
                </a:lnTo>
                <a:close/>
              </a:path>
              <a:path w="1028065" h="508634">
                <a:moveTo>
                  <a:pt x="514194" y="267070"/>
                </a:moveTo>
                <a:lnTo>
                  <a:pt x="506588" y="265513"/>
                </a:lnTo>
                <a:lnTo>
                  <a:pt x="500338" y="261282"/>
                </a:lnTo>
                <a:lnTo>
                  <a:pt x="496104" y="255037"/>
                </a:lnTo>
                <a:lnTo>
                  <a:pt x="494545" y="247438"/>
                </a:lnTo>
                <a:lnTo>
                  <a:pt x="496104" y="239838"/>
                </a:lnTo>
                <a:lnTo>
                  <a:pt x="500338" y="233593"/>
                </a:lnTo>
                <a:lnTo>
                  <a:pt x="506588" y="229363"/>
                </a:lnTo>
                <a:lnTo>
                  <a:pt x="514194" y="227806"/>
                </a:lnTo>
                <a:lnTo>
                  <a:pt x="521799" y="229363"/>
                </a:lnTo>
                <a:lnTo>
                  <a:pt x="528050" y="233594"/>
                </a:lnTo>
                <a:lnTo>
                  <a:pt x="532284" y="239839"/>
                </a:lnTo>
                <a:lnTo>
                  <a:pt x="533842" y="247438"/>
                </a:lnTo>
                <a:lnTo>
                  <a:pt x="532284" y="255037"/>
                </a:lnTo>
                <a:lnTo>
                  <a:pt x="528050" y="261282"/>
                </a:lnTo>
                <a:lnTo>
                  <a:pt x="521799" y="265513"/>
                </a:lnTo>
                <a:lnTo>
                  <a:pt x="514194" y="267070"/>
                </a:lnTo>
                <a:close/>
              </a:path>
              <a:path w="1028065" h="508634">
                <a:moveTo>
                  <a:pt x="761096" y="267070"/>
                </a:moveTo>
                <a:lnTo>
                  <a:pt x="753490" y="265513"/>
                </a:lnTo>
                <a:lnTo>
                  <a:pt x="747240" y="261282"/>
                </a:lnTo>
                <a:lnTo>
                  <a:pt x="743006" y="255037"/>
                </a:lnTo>
                <a:lnTo>
                  <a:pt x="741448" y="247438"/>
                </a:lnTo>
                <a:lnTo>
                  <a:pt x="743006" y="239838"/>
                </a:lnTo>
                <a:lnTo>
                  <a:pt x="747240" y="233593"/>
                </a:lnTo>
                <a:lnTo>
                  <a:pt x="753490" y="229363"/>
                </a:lnTo>
                <a:lnTo>
                  <a:pt x="761096" y="227806"/>
                </a:lnTo>
                <a:lnTo>
                  <a:pt x="768910" y="229363"/>
                </a:lnTo>
                <a:lnTo>
                  <a:pt x="775230" y="233594"/>
                </a:lnTo>
                <a:lnTo>
                  <a:pt x="779395" y="239839"/>
                </a:lnTo>
                <a:lnTo>
                  <a:pt x="780744" y="247438"/>
                </a:lnTo>
                <a:lnTo>
                  <a:pt x="779186" y="255037"/>
                </a:lnTo>
                <a:lnTo>
                  <a:pt x="774952" y="261282"/>
                </a:lnTo>
                <a:lnTo>
                  <a:pt x="768702" y="265513"/>
                </a:lnTo>
                <a:lnTo>
                  <a:pt x="761096" y="267070"/>
                </a:lnTo>
                <a:close/>
              </a:path>
              <a:path w="1028065" h="508634">
                <a:moveTo>
                  <a:pt x="1008369" y="267070"/>
                </a:moveTo>
                <a:lnTo>
                  <a:pt x="1000764" y="265513"/>
                </a:lnTo>
                <a:lnTo>
                  <a:pt x="994513" y="261282"/>
                </a:lnTo>
                <a:lnTo>
                  <a:pt x="990279" y="255037"/>
                </a:lnTo>
                <a:lnTo>
                  <a:pt x="988721" y="247438"/>
                </a:lnTo>
                <a:lnTo>
                  <a:pt x="990279" y="239838"/>
                </a:lnTo>
                <a:lnTo>
                  <a:pt x="994513" y="233593"/>
                </a:lnTo>
                <a:lnTo>
                  <a:pt x="1000764" y="229363"/>
                </a:lnTo>
                <a:lnTo>
                  <a:pt x="1008369" y="227806"/>
                </a:lnTo>
                <a:lnTo>
                  <a:pt x="1015975" y="229363"/>
                </a:lnTo>
                <a:lnTo>
                  <a:pt x="1022225" y="233593"/>
                </a:lnTo>
                <a:lnTo>
                  <a:pt x="1026459" y="239838"/>
                </a:lnTo>
                <a:lnTo>
                  <a:pt x="1028017" y="247438"/>
                </a:lnTo>
                <a:lnTo>
                  <a:pt x="1026459" y="255037"/>
                </a:lnTo>
                <a:lnTo>
                  <a:pt x="1022225" y="261282"/>
                </a:lnTo>
                <a:lnTo>
                  <a:pt x="1015975" y="265513"/>
                </a:lnTo>
                <a:lnTo>
                  <a:pt x="1008369" y="267070"/>
                </a:lnTo>
                <a:close/>
              </a:path>
              <a:path w="1028065" h="508634">
                <a:moveTo>
                  <a:pt x="20019" y="508211"/>
                </a:moveTo>
                <a:lnTo>
                  <a:pt x="12413" y="506654"/>
                </a:lnTo>
                <a:lnTo>
                  <a:pt x="6163" y="502423"/>
                </a:lnTo>
                <a:lnTo>
                  <a:pt x="1928" y="496178"/>
                </a:lnTo>
                <a:lnTo>
                  <a:pt x="370" y="488579"/>
                </a:lnTo>
                <a:lnTo>
                  <a:pt x="1928" y="480980"/>
                </a:lnTo>
                <a:lnTo>
                  <a:pt x="6163" y="474735"/>
                </a:lnTo>
                <a:lnTo>
                  <a:pt x="12413" y="470504"/>
                </a:lnTo>
                <a:lnTo>
                  <a:pt x="20019" y="468947"/>
                </a:lnTo>
                <a:lnTo>
                  <a:pt x="27624" y="470504"/>
                </a:lnTo>
                <a:lnTo>
                  <a:pt x="33874" y="474735"/>
                </a:lnTo>
                <a:lnTo>
                  <a:pt x="38109" y="480980"/>
                </a:lnTo>
                <a:lnTo>
                  <a:pt x="39667" y="488579"/>
                </a:lnTo>
                <a:lnTo>
                  <a:pt x="38109" y="496178"/>
                </a:lnTo>
                <a:lnTo>
                  <a:pt x="33874" y="502423"/>
                </a:lnTo>
                <a:lnTo>
                  <a:pt x="27624" y="506654"/>
                </a:lnTo>
                <a:lnTo>
                  <a:pt x="20019" y="508211"/>
                </a:lnTo>
                <a:close/>
              </a:path>
              <a:path w="1028065" h="508634">
                <a:moveTo>
                  <a:pt x="266921" y="508211"/>
                </a:moveTo>
                <a:lnTo>
                  <a:pt x="259315" y="506654"/>
                </a:lnTo>
                <a:lnTo>
                  <a:pt x="253065" y="502423"/>
                </a:lnTo>
                <a:lnTo>
                  <a:pt x="248831" y="496178"/>
                </a:lnTo>
                <a:lnTo>
                  <a:pt x="247272" y="488579"/>
                </a:lnTo>
                <a:lnTo>
                  <a:pt x="248831" y="480980"/>
                </a:lnTo>
                <a:lnTo>
                  <a:pt x="253065" y="474735"/>
                </a:lnTo>
                <a:lnTo>
                  <a:pt x="259315" y="470504"/>
                </a:lnTo>
                <a:lnTo>
                  <a:pt x="266921" y="468947"/>
                </a:lnTo>
                <a:lnTo>
                  <a:pt x="274735" y="470504"/>
                </a:lnTo>
                <a:lnTo>
                  <a:pt x="281055" y="474735"/>
                </a:lnTo>
                <a:lnTo>
                  <a:pt x="285220" y="480980"/>
                </a:lnTo>
                <a:lnTo>
                  <a:pt x="286569" y="488579"/>
                </a:lnTo>
                <a:lnTo>
                  <a:pt x="285011" y="496178"/>
                </a:lnTo>
                <a:lnTo>
                  <a:pt x="280777" y="502423"/>
                </a:lnTo>
                <a:lnTo>
                  <a:pt x="274526" y="506654"/>
                </a:lnTo>
                <a:lnTo>
                  <a:pt x="266921" y="508211"/>
                </a:lnTo>
                <a:close/>
              </a:path>
              <a:path w="1028065" h="508634">
                <a:moveTo>
                  <a:pt x="514194" y="508211"/>
                </a:moveTo>
                <a:lnTo>
                  <a:pt x="506588" y="506654"/>
                </a:lnTo>
                <a:lnTo>
                  <a:pt x="500338" y="502423"/>
                </a:lnTo>
                <a:lnTo>
                  <a:pt x="496104" y="496178"/>
                </a:lnTo>
                <a:lnTo>
                  <a:pt x="494545" y="488579"/>
                </a:lnTo>
                <a:lnTo>
                  <a:pt x="496104" y="480980"/>
                </a:lnTo>
                <a:lnTo>
                  <a:pt x="500338" y="474735"/>
                </a:lnTo>
                <a:lnTo>
                  <a:pt x="506588" y="470504"/>
                </a:lnTo>
                <a:lnTo>
                  <a:pt x="514194" y="468947"/>
                </a:lnTo>
                <a:lnTo>
                  <a:pt x="521799" y="470504"/>
                </a:lnTo>
                <a:lnTo>
                  <a:pt x="528050" y="474735"/>
                </a:lnTo>
                <a:lnTo>
                  <a:pt x="532284" y="480980"/>
                </a:lnTo>
                <a:lnTo>
                  <a:pt x="533842" y="488579"/>
                </a:lnTo>
                <a:lnTo>
                  <a:pt x="532284" y="496178"/>
                </a:lnTo>
                <a:lnTo>
                  <a:pt x="528050" y="502423"/>
                </a:lnTo>
                <a:lnTo>
                  <a:pt x="521799" y="506654"/>
                </a:lnTo>
                <a:lnTo>
                  <a:pt x="514194" y="508211"/>
                </a:lnTo>
                <a:close/>
              </a:path>
              <a:path w="1028065" h="508634">
                <a:moveTo>
                  <a:pt x="761096" y="508211"/>
                </a:moveTo>
                <a:lnTo>
                  <a:pt x="753490" y="506654"/>
                </a:lnTo>
                <a:lnTo>
                  <a:pt x="747240" y="502423"/>
                </a:lnTo>
                <a:lnTo>
                  <a:pt x="743006" y="496178"/>
                </a:lnTo>
                <a:lnTo>
                  <a:pt x="741448" y="488579"/>
                </a:lnTo>
                <a:lnTo>
                  <a:pt x="743006" y="480980"/>
                </a:lnTo>
                <a:lnTo>
                  <a:pt x="747240" y="474735"/>
                </a:lnTo>
                <a:lnTo>
                  <a:pt x="753491" y="470504"/>
                </a:lnTo>
                <a:lnTo>
                  <a:pt x="761096" y="468947"/>
                </a:lnTo>
                <a:lnTo>
                  <a:pt x="768910" y="470504"/>
                </a:lnTo>
                <a:lnTo>
                  <a:pt x="775230" y="474735"/>
                </a:lnTo>
                <a:lnTo>
                  <a:pt x="779395" y="480980"/>
                </a:lnTo>
                <a:lnTo>
                  <a:pt x="780744" y="488579"/>
                </a:lnTo>
                <a:lnTo>
                  <a:pt x="779186" y="496178"/>
                </a:lnTo>
                <a:lnTo>
                  <a:pt x="774952" y="502423"/>
                </a:lnTo>
                <a:lnTo>
                  <a:pt x="768702" y="506654"/>
                </a:lnTo>
                <a:lnTo>
                  <a:pt x="761096" y="508211"/>
                </a:lnTo>
                <a:close/>
              </a:path>
              <a:path w="1028065" h="508634">
                <a:moveTo>
                  <a:pt x="1008369" y="508211"/>
                </a:moveTo>
                <a:lnTo>
                  <a:pt x="1000764" y="506654"/>
                </a:lnTo>
                <a:lnTo>
                  <a:pt x="994513" y="502423"/>
                </a:lnTo>
                <a:lnTo>
                  <a:pt x="990279" y="496178"/>
                </a:lnTo>
                <a:lnTo>
                  <a:pt x="988721" y="488579"/>
                </a:lnTo>
                <a:lnTo>
                  <a:pt x="990279" y="480980"/>
                </a:lnTo>
                <a:lnTo>
                  <a:pt x="994513" y="474735"/>
                </a:lnTo>
                <a:lnTo>
                  <a:pt x="1000764" y="470504"/>
                </a:lnTo>
                <a:lnTo>
                  <a:pt x="1008369" y="468947"/>
                </a:lnTo>
                <a:lnTo>
                  <a:pt x="1015975" y="470504"/>
                </a:lnTo>
                <a:lnTo>
                  <a:pt x="1022225" y="474735"/>
                </a:lnTo>
                <a:lnTo>
                  <a:pt x="1026459" y="480980"/>
                </a:lnTo>
                <a:lnTo>
                  <a:pt x="1028017" y="488579"/>
                </a:lnTo>
                <a:lnTo>
                  <a:pt x="1026459" y="496178"/>
                </a:lnTo>
                <a:lnTo>
                  <a:pt x="1022225" y="502423"/>
                </a:lnTo>
                <a:lnTo>
                  <a:pt x="1015975" y="506654"/>
                </a:lnTo>
                <a:lnTo>
                  <a:pt x="1008369" y="508211"/>
                </a:lnTo>
                <a:close/>
              </a:path>
            </a:pathLst>
          </a:custGeom>
          <a:solidFill>
            <a:srgbClr val="07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20097" y="4511543"/>
            <a:ext cx="1028065" cy="501650"/>
          </a:xfrm>
          <a:custGeom>
            <a:avLst/>
            <a:gdLst/>
            <a:ahLst/>
            <a:cxnLst/>
            <a:rect l="l" t="t" r="r" b="b"/>
            <a:pathLst>
              <a:path w="1028064" h="501650">
                <a:moveTo>
                  <a:pt x="19648" y="39634"/>
                </a:moveTo>
                <a:lnTo>
                  <a:pt x="12042" y="38077"/>
                </a:lnTo>
                <a:lnTo>
                  <a:pt x="5792" y="33846"/>
                </a:lnTo>
                <a:lnTo>
                  <a:pt x="1558" y="27601"/>
                </a:lnTo>
                <a:lnTo>
                  <a:pt x="0" y="20002"/>
                </a:lnTo>
                <a:lnTo>
                  <a:pt x="1558" y="12403"/>
                </a:lnTo>
                <a:lnTo>
                  <a:pt x="5792" y="6158"/>
                </a:lnTo>
                <a:lnTo>
                  <a:pt x="12042" y="1927"/>
                </a:lnTo>
                <a:lnTo>
                  <a:pt x="19648" y="370"/>
                </a:lnTo>
                <a:lnTo>
                  <a:pt x="27410" y="1927"/>
                </a:lnTo>
                <a:lnTo>
                  <a:pt x="33643" y="6158"/>
                </a:lnTo>
                <a:lnTo>
                  <a:pt x="37790" y="12403"/>
                </a:lnTo>
                <a:lnTo>
                  <a:pt x="39296" y="20002"/>
                </a:lnTo>
                <a:lnTo>
                  <a:pt x="37738" y="27601"/>
                </a:lnTo>
                <a:lnTo>
                  <a:pt x="33504" y="33846"/>
                </a:lnTo>
                <a:lnTo>
                  <a:pt x="27254" y="38077"/>
                </a:lnTo>
                <a:lnTo>
                  <a:pt x="19648" y="39634"/>
                </a:lnTo>
                <a:close/>
              </a:path>
              <a:path w="1028064" h="501650">
                <a:moveTo>
                  <a:pt x="266921" y="39264"/>
                </a:moveTo>
                <a:lnTo>
                  <a:pt x="259315" y="37707"/>
                </a:lnTo>
                <a:lnTo>
                  <a:pt x="253065" y="33476"/>
                </a:lnTo>
                <a:lnTo>
                  <a:pt x="248831" y="27231"/>
                </a:lnTo>
                <a:lnTo>
                  <a:pt x="247273" y="19632"/>
                </a:lnTo>
                <a:lnTo>
                  <a:pt x="248831" y="12032"/>
                </a:lnTo>
                <a:lnTo>
                  <a:pt x="253065" y="5787"/>
                </a:lnTo>
                <a:lnTo>
                  <a:pt x="259315" y="1556"/>
                </a:lnTo>
                <a:lnTo>
                  <a:pt x="266921" y="0"/>
                </a:lnTo>
                <a:lnTo>
                  <a:pt x="274527" y="1556"/>
                </a:lnTo>
                <a:lnTo>
                  <a:pt x="280777" y="5787"/>
                </a:lnTo>
                <a:lnTo>
                  <a:pt x="285011" y="12032"/>
                </a:lnTo>
                <a:lnTo>
                  <a:pt x="286569" y="19632"/>
                </a:lnTo>
                <a:lnTo>
                  <a:pt x="285011" y="27231"/>
                </a:lnTo>
                <a:lnTo>
                  <a:pt x="280777" y="33476"/>
                </a:lnTo>
                <a:lnTo>
                  <a:pt x="274527" y="37707"/>
                </a:lnTo>
                <a:lnTo>
                  <a:pt x="266921" y="39264"/>
                </a:lnTo>
                <a:close/>
              </a:path>
              <a:path w="1028064" h="501650">
                <a:moveTo>
                  <a:pt x="513823" y="39264"/>
                </a:moveTo>
                <a:lnTo>
                  <a:pt x="506218" y="37707"/>
                </a:lnTo>
                <a:lnTo>
                  <a:pt x="499968" y="33476"/>
                </a:lnTo>
                <a:lnTo>
                  <a:pt x="495733" y="27231"/>
                </a:lnTo>
                <a:lnTo>
                  <a:pt x="494175" y="19632"/>
                </a:lnTo>
                <a:lnTo>
                  <a:pt x="495733" y="12032"/>
                </a:lnTo>
                <a:lnTo>
                  <a:pt x="499968" y="5787"/>
                </a:lnTo>
                <a:lnTo>
                  <a:pt x="506218" y="1556"/>
                </a:lnTo>
                <a:lnTo>
                  <a:pt x="513823" y="0"/>
                </a:lnTo>
                <a:lnTo>
                  <a:pt x="521585" y="1556"/>
                </a:lnTo>
                <a:lnTo>
                  <a:pt x="527818" y="5787"/>
                </a:lnTo>
                <a:lnTo>
                  <a:pt x="531966" y="12032"/>
                </a:lnTo>
                <a:lnTo>
                  <a:pt x="533472" y="19632"/>
                </a:lnTo>
                <a:lnTo>
                  <a:pt x="531914" y="27231"/>
                </a:lnTo>
                <a:lnTo>
                  <a:pt x="527679" y="33476"/>
                </a:lnTo>
                <a:lnTo>
                  <a:pt x="521429" y="37707"/>
                </a:lnTo>
                <a:lnTo>
                  <a:pt x="513823" y="39264"/>
                </a:lnTo>
                <a:close/>
              </a:path>
              <a:path w="1028064" h="501650">
                <a:moveTo>
                  <a:pt x="761096" y="39264"/>
                </a:moveTo>
                <a:lnTo>
                  <a:pt x="753491" y="37707"/>
                </a:lnTo>
                <a:lnTo>
                  <a:pt x="747241" y="33476"/>
                </a:lnTo>
                <a:lnTo>
                  <a:pt x="743006" y="27231"/>
                </a:lnTo>
                <a:lnTo>
                  <a:pt x="741448" y="19632"/>
                </a:lnTo>
                <a:lnTo>
                  <a:pt x="743006" y="12032"/>
                </a:lnTo>
                <a:lnTo>
                  <a:pt x="747241" y="5787"/>
                </a:lnTo>
                <a:lnTo>
                  <a:pt x="753491" y="1556"/>
                </a:lnTo>
                <a:lnTo>
                  <a:pt x="761096" y="0"/>
                </a:lnTo>
                <a:lnTo>
                  <a:pt x="768702" y="1556"/>
                </a:lnTo>
                <a:lnTo>
                  <a:pt x="774952" y="5787"/>
                </a:lnTo>
                <a:lnTo>
                  <a:pt x="779187" y="12032"/>
                </a:lnTo>
                <a:lnTo>
                  <a:pt x="780745" y="19632"/>
                </a:lnTo>
                <a:lnTo>
                  <a:pt x="779187" y="27231"/>
                </a:lnTo>
                <a:lnTo>
                  <a:pt x="774952" y="33476"/>
                </a:lnTo>
                <a:lnTo>
                  <a:pt x="768702" y="37707"/>
                </a:lnTo>
                <a:lnTo>
                  <a:pt x="761096" y="39264"/>
                </a:lnTo>
                <a:close/>
              </a:path>
              <a:path w="1028064" h="501650">
                <a:moveTo>
                  <a:pt x="1007999" y="39634"/>
                </a:moveTo>
                <a:lnTo>
                  <a:pt x="1000393" y="38077"/>
                </a:lnTo>
                <a:lnTo>
                  <a:pt x="994143" y="33846"/>
                </a:lnTo>
                <a:lnTo>
                  <a:pt x="989908" y="27601"/>
                </a:lnTo>
                <a:lnTo>
                  <a:pt x="988350" y="20002"/>
                </a:lnTo>
                <a:lnTo>
                  <a:pt x="989908" y="12403"/>
                </a:lnTo>
                <a:lnTo>
                  <a:pt x="994143" y="6158"/>
                </a:lnTo>
                <a:lnTo>
                  <a:pt x="1000393" y="1927"/>
                </a:lnTo>
                <a:lnTo>
                  <a:pt x="1007999" y="370"/>
                </a:lnTo>
                <a:lnTo>
                  <a:pt x="1015604" y="1927"/>
                </a:lnTo>
                <a:lnTo>
                  <a:pt x="1021854" y="6158"/>
                </a:lnTo>
                <a:lnTo>
                  <a:pt x="1026089" y="12403"/>
                </a:lnTo>
                <a:lnTo>
                  <a:pt x="1027647" y="20002"/>
                </a:lnTo>
                <a:lnTo>
                  <a:pt x="1026089" y="27601"/>
                </a:lnTo>
                <a:lnTo>
                  <a:pt x="1021854" y="33846"/>
                </a:lnTo>
                <a:lnTo>
                  <a:pt x="1015604" y="38077"/>
                </a:lnTo>
                <a:lnTo>
                  <a:pt x="1007999" y="39634"/>
                </a:lnTo>
                <a:close/>
              </a:path>
              <a:path w="1028064" h="501650">
                <a:moveTo>
                  <a:pt x="19648" y="227806"/>
                </a:moveTo>
                <a:close/>
              </a:path>
              <a:path w="1028064" h="501650">
                <a:moveTo>
                  <a:pt x="19648" y="267070"/>
                </a:moveTo>
                <a:lnTo>
                  <a:pt x="12042" y="265513"/>
                </a:lnTo>
                <a:lnTo>
                  <a:pt x="5792" y="261282"/>
                </a:lnTo>
                <a:lnTo>
                  <a:pt x="1558" y="255037"/>
                </a:lnTo>
                <a:lnTo>
                  <a:pt x="0" y="247438"/>
                </a:lnTo>
                <a:lnTo>
                  <a:pt x="1558" y="239839"/>
                </a:lnTo>
                <a:lnTo>
                  <a:pt x="5792" y="233594"/>
                </a:lnTo>
                <a:lnTo>
                  <a:pt x="12042" y="229363"/>
                </a:lnTo>
                <a:lnTo>
                  <a:pt x="19648" y="227806"/>
                </a:lnTo>
                <a:lnTo>
                  <a:pt x="27462" y="229363"/>
                </a:lnTo>
                <a:lnTo>
                  <a:pt x="33782" y="233594"/>
                </a:lnTo>
                <a:lnTo>
                  <a:pt x="37947" y="239839"/>
                </a:lnTo>
                <a:lnTo>
                  <a:pt x="39296" y="247438"/>
                </a:lnTo>
                <a:lnTo>
                  <a:pt x="37738" y="255037"/>
                </a:lnTo>
                <a:lnTo>
                  <a:pt x="33504" y="261282"/>
                </a:lnTo>
                <a:lnTo>
                  <a:pt x="27254" y="265513"/>
                </a:lnTo>
                <a:lnTo>
                  <a:pt x="19648" y="267070"/>
                </a:lnTo>
                <a:close/>
              </a:path>
              <a:path w="1028064" h="501650">
                <a:moveTo>
                  <a:pt x="266921" y="267070"/>
                </a:moveTo>
                <a:lnTo>
                  <a:pt x="259315" y="265513"/>
                </a:lnTo>
                <a:lnTo>
                  <a:pt x="253065" y="261282"/>
                </a:lnTo>
                <a:lnTo>
                  <a:pt x="248831" y="255037"/>
                </a:lnTo>
                <a:lnTo>
                  <a:pt x="247273" y="247438"/>
                </a:lnTo>
                <a:lnTo>
                  <a:pt x="248831" y="239839"/>
                </a:lnTo>
                <a:lnTo>
                  <a:pt x="253065" y="233594"/>
                </a:lnTo>
                <a:lnTo>
                  <a:pt x="259315" y="229363"/>
                </a:lnTo>
                <a:lnTo>
                  <a:pt x="266921" y="227806"/>
                </a:lnTo>
                <a:lnTo>
                  <a:pt x="274527" y="229363"/>
                </a:lnTo>
                <a:lnTo>
                  <a:pt x="280777" y="233594"/>
                </a:lnTo>
                <a:lnTo>
                  <a:pt x="285011" y="239839"/>
                </a:lnTo>
                <a:lnTo>
                  <a:pt x="286569" y="247438"/>
                </a:lnTo>
                <a:lnTo>
                  <a:pt x="285011" y="255037"/>
                </a:lnTo>
                <a:lnTo>
                  <a:pt x="280777" y="261282"/>
                </a:lnTo>
                <a:lnTo>
                  <a:pt x="274527" y="265513"/>
                </a:lnTo>
                <a:lnTo>
                  <a:pt x="266921" y="267070"/>
                </a:lnTo>
                <a:close/>
              </a:path>
              <a:path w="1028064" h="501650">
                <a:moveTo>
                  <a:pt x="513823" y="267070"/>
                </a:moveTo>
                <a:lnTo>
                  <a:pt x="506218" y="265513"/>
                </a:lnTo>
                <a:lnTo>
                  <a:pt x="499967" y="261282"/>
                </a:lnTo>
                <a:lnTo>
                  <a:pt x="495733" y="255037"/>
                </a:lnTo>
                <a:lnTo>
                  <a:pt x="494175" y="247438"/>
                </a:lnTo>
                <a:lnTo>
                  <a:pt x="495733" y="239839"/>
                </a:lnTo>
                <a:lnTo>
                  <a:pt x="499967" y="233594"/>
                </a:lnTo>
                <a:lnTo>
                  <a:pt x="506218" y="229363"/>
                </a:lnTo>
                <a:lnTo>
                  <a:pt x="513823" y="227806"/>
                </a:lnTo>
                <a:lnTo>
                  <a:pt x="521637" y="229363"/>
                </a:lnTo>
                <a:lnTo>
                  <a:pt x="527957" y="233594"/>
                </a:lnTo>
                <a:lnTo>
                  <a:pt x="532122" y="239839"/>
                </a:lnTo>
                <a:lnTo>
                  <a:pt x="533472" y="247438"/>
                </a:lnTo>
                <a:lnTo>
                  <a:pt x="531913" y="255037"/>
                </a:lnTo>
                <a:lnTo>
                  <a:pt x="527679" y="261282"/>
                </a:lnTo>
                <a:lnTo>
                  <a:pt x="521429" y="265513"/>
                </a:lnTo>
                <a:lnTo>
                  <a:pt x="513823" y="267070"/>
                </a:lnTo>
                <a:close/>
              </a:path>
              <a:path w="1028064" h="501650">
                <a:moveTo>
                  <a:pt x="761096" y="267070"/>
                </a:moveTo>
                <a:lnTo>
                  <a:pt x="753491" y="265513"/>
                </a:lnTo>
                <a:lnTo>
                  <a:pt x="747240" y="261282"/>
                </a:lnTo>
                <a:lnTo>
                  <a:pt x="743006" y="255037"/>
                </a:lnTo>
                <a:lnTo>
                  <a:pt x="741448" y="247438"/>
                </a:lnTo>
                <a:lnTo>
                  <a:pt x="743006" y="239839"/>
                </a:lnTo>
                <a:lnTo>
                  <a:pt x="747240" y="233594"/>
                </a:lnTo>
                <a:lnTo>
                  <a:pt x="753491" y="229363"/>
                </a:lnTo>
                <a:lnTo>
                  <a:pt x="761096" y="227806"/>
                </a:lnTo>
                <a:lnTo>
                  <a:pt x="768858" y="229363"/>
                </a:lnTo>
                <a:lnTo>
                  <a:pt x="775091" y="233594"/>
                </a:lnTo>
                <a:lnTo>
                  <a:pt x="779239" y="239839"/>
                </a:lnTo>
                <a:lnTo>
                  <a:pt x="780745" y="247438"/>
                </a:lnTo>
                <a:lnTo>
                  <a:pt x="779186" y="255037"/>
                </a:lnTo>
                <a:lnTo>
                  <a:pt x="774952" y="261282"/>
                </a:lnTo>
                <a:lnTo>
                  <a:pt x="768702" y="265513"/>
                </a:lnTo>
                <a:lnTo>
                  <a:pt x="761096" y="267070"/>
                </a:lnTo>
                <a:close/>
              </a:path>
              <a:path w="1028064" h="501650">
                <a:moveTo>
                  <a:pt x="1008369" y="267070"/>
                </a:moveTo>
                <a:lnTo>
                  <a:pt x="1000764" y="265513"/>
                </a:lnTo>
                <a:lnTo>
                  <a:pt x="994513" y="261282"/>
                </a:lnTo>
                <a:lnTo>
                  <a:pt x="990279" y="255037"/>
                </a:lnTo>
                <a:lnTo>
                  <a:pt x="988721" y="247438"/>
                </a:lnTo>
                <a:lnTo>
                  <a:pt x="990279" y="239839"/>
                </a:lnTo>
                <a:lnTo>
                  <a:pt x="994513" y="233594"/>
                </a:lnTo>
                <a:lnTo>
                  <a:pt x="1000764" y="229363"/>
                </a:lnTo>
                <a:lnTo>
                  <a:pt x="1008369" y="227806"/>
                </a:lnTo>
                <a:lnTo>
                  <a:pt x="1015975" y="229363"/>
                </a:lnTo>
                <a:lnTo>
                  <a:pt x="1022225" y="233594"/>
                </a:lnTo>
                <a:lnTo>
                  <a:pt x="1026459" y="239839"/>
                </a:lnTo>
                <a:lnTo>
                  <a:pt x="1028018" y="247438"/>
                </a:lnTo>
                <a:lnTo>
                  <a:pt x="1026459" y="255037"/>
                </a:lnTo>
                <a:lnTo>
                  <a:pt x="1022225" y="261282"/>
                </a:lnTo>
                <a:lnTo>
                  <a:pt x="1015975" y="265513"/>
                </a:lnTo>
                <a:lnTo>
                  <a:pt x="1008369" y="267070"/>
                </a:lnTo>
                <a:close/>
              </a:path>
              <a:path w="1028064" h="501650">
                <a:moveTo>
                  <a:pt x="19648" y="462279"/>
                </a:moveTo>
                <a:close/>
              </a:path>
              <a:path w="1028064" h="501650">
                <a:moveTo>
                  <a:pt x="19648" y="501544"/>
                </a:moveTo>
                <a:lnTo>
                  <a:pt x="12042" y="499987"/>
                </a:lnTo>
                <a:lnTo>
                  <a:pt x="5792" y="495756"/>
                </a:lnTo>
                <a:lnTo>
                  <a:pt x="1558" y="489511"/>
                </a:lnTo>
                <a:lnTo>
                  <a:pt x="0" y="481912"/>
                </a:lnTo>
                <a:lnTo>
                  <a:pt x="1558" y="474312"/>
                </a:lnTo>
                <a:lnTo>
                  <a:pt x="5792" y="468067"/>
                </a:lnTo>
                <a:lnTo>
                  <a:pt x="12042" y="463836"/>
                </a:lnTo>
                <a:lnTo>
                  <a:pt x="19648" y="462279"/>
                </a:lnTo>
                <a:lnTo>
                  <a:pt x="27462" y="463836"/>
                </a:lnTo>
                <a:lnTo>
                  <a:pt x="33782" y="468067"/>
                </a:lnTo>
                <a:lnTo>
                  <a:pt x="37947" y="474312"/>
                </a:lnTo>
                <a:lnTo>
                  <a:pt x="39296" y="481912"/>
                </a:lnTo>
                <a:lnTo>
                  <a:pt x="37738" y="489511"/>
                </a:lnTo>
                <a:lnTo>
                  <a:pt x="33504" y="495756"/>
                </a:lnTo>
                <a:lnTo>
                  <a:pt x="27254" y="499987"/>
                </a:lnTo>
                <a:lnTo>
                  <a:pt x="19648" y="501544"/>
                </a:lnTo>
                <a:close/>
              </a:path>
              <a:path w="1028064" h="501650">
                <a:moveTo>
                  <a:pt x="266921" y="501544"/>
                </a:moveTo>
                <a:lnTo>
                  <a:pt x="259315" y="499987"/>
                </a:lnTo>
                <a:lnTo>
                  <a:pt x="253065" y="495756"/>
                </a:lnTo>
                <a:lnTo>
                  <a:pt x="248831" y="489511"/>
                </a:lnTo>
                <a:lnTo>
                  <a:pt x="247272" y="481912"/>
                </a:lnTo>
                <a:lnTo>
                  <a:pt x="248831" y="474312"/>
                </a:lnTo>
                <a:lnTo>
                  <a:pt x="253065" y="468067"/>
                </a:lnTo>
                <a:lnTo>
                  <a:pt x="259315" y="463836"/>
                </a:lnTo>
                <a:lnTo>
                  <a:pt x="266921" y="462279"/>
                </a:lnTo>
                <a:lnTo>
                  <a:pt x="274527" y="463836"/>
                </a:lnTo>
                <a:lnTo>
                  <a:pt x="280777" y="468067"/>
                </a:lnTo>
                <a:lnTo>
                  <a:pt x="285011" y="474312"/>
                </a:lnTo>
                <a:lnTo>
                  <a:pt x="286569" y="481912"/>
                </a:lnTo>
                <a:lnTo>
                  <a:pt x="285011" y="489511"/>
                </a:lnTo>
                <a:lnTo>
                  <a:pt x="280777" y="495756"/>
                </a:lnTo>
                <a:lnTo>
                  <a:pt x="274527" y="499987"/>
                </a:lnTo>
                <a:lnTo>
                  <a:pt x="266921" y="501544"/>
                </a:lnTo>
                <a:close/>
              </a:path>
              <a:path w="1028064" h="501650">
                <a:moveTo>
                  <a:pt x="514194" y="501544"/>
                </a:moveTo>
                <a:lnTo>
                  <a:pt x="506588" y="499987"/>
                </a:lnTo>
                <a:lnTo>
                  <a:pt x="500338" y="495756"/>
                </a:lnTo>
                <a:lnTo>
                  <a:pt x="496104" y="489511"/>
                </a:lnTo>
                <a:lnTo>
                  <a:pt x="494546" y="481912"/>
                </a:lnTo>
                <a:lnTo>
                  <a:pt x="496104" y="474312"/>
                </a:lnTo>
                <a:lnTo>
                  <a:pt x="500338" y="468067"/>
                </a:lnTo>
                <a:lnTo>
                  <a:pt x="506588" y="463836"/>
                </a:lnTo>
                <a:lnTo>
                  <a:pt x="514194" y="462279"/>
                </a:lnTo>
                <a:lnTo>
                  <a:pt x="521800" y="463836"/>
                </a:lnTo>
                <a:lnTo>
                  <a:pt x="528050" y="468067"/>
                </a:lnTo>
                <a:lnTo>
                  <a:pt x="532284" y="474312"/>
                </a:lnTo>
                <a:lnTo>
                  <a:pt x="533842" y="481912"/>
                </a:lnTo>
                <a:lnTo>
                  <a:pt x="532284" y="489511"/>
                </a:lnTo>
                <a:lnTo>
                  <a:pt x="528050" y="495756"/>
                </a:lnTo>
                <a:lnTo>
                  <a:pt x="521800" y="499987"/>
                </a:lnTo>
                <a:lnTo>
                  <a:pt x="514194" y="501544"/>
                </a:lnTo>
                <a:close/>
              </a:path>
              <a:path w="1028064" h="501650">
                <a:moveTo>
                  <a:pt x="761096" y="501544"/>
                </a:moveTo>
                <a:lnTo>
                  <a:pt x="753491" y="499987"/>
                </a:lnTo>
                <a:lnTo>
                  <a:pt x="747240" y="495756"/>
                </a:lnTo>
                <a:lnTo>
                  <a:pt x="743006" y="489511"/>
                </a:lnTo>
                <a:lnTo>
                  <a:pt x="741448" y="481912"/>
                </a:lnTo>
                <a:lnTo>
                  <a:pt x="743006" y="474312"/>
                </a:lnTo>
                <a:lnTo>
                  <a:pt x="747240" y="468067"/>
                </a:lnTo>
                <a:lnTo>
                  <a:pt x="753491" y="463836"/>
                </a:lnTo>
                <a:lnTo>
                  <a:pt x="761096" y="462279"/>
                </a:lnTo>
                <a:lnTo>
                  <a:pt x="768858" y="463836"/>
                </a:lnTo>
                <a:lnTo>
                  <a:pt x="775091" y="468067"/>
                </a:lnTo>
                <a:lnTo>
                  <a:pt x="779239" y="474312"/>
                </a:lnTo>
                <a:lnTo>
                  <a:pt x="780745" y="481912"/>
                </a:lnTo>
                <a:lnTo>
                  <a:pt x="779186" y="489511"/>
                </a:lnTo>
                <a:lnTo>
                  <a:pt x="774952" y="495756"/>
                </a:lnTo>
                <a:lnTo>
                  <a:pt x="768702" y="499987"/>
                </a:lnTo>
                <a:lnTo>
                  <a:pt x="761096" y="501544"/>
                </a:lnTo>
                <a:close/>
              </a:path>
              <a:path w="1028064" h="501650">
                <a:moveTo>
                  <a:pt x="1008369" y="501544"/>
                </a:moveTo>
                <a:lnTo>
                  <a:pt x="1000764" y="499987"/>
                </a:lnTo>
                <a:lnTo>
                  <a:pt x="994513" y="495756"/>
                </a:lnTo>
                <a:lnTo>
                  <a:pt x="990279" y="489511"/>
                </a:lnTo>
                <a:lnTo>
                  <a:pt x="988721" y="481912"/>
                </a:lnTo>
                <a:lnTo>
                  <a:pt x="990279" y="474312"/>
                </a:lnTo>
                <a:lnTo>
                  <a:pt x="994513" y="468067"/>
                </a:lnTo>
                <a:lnTo>
                  <a:pt x="1000764" y="463836"/>
                </a:lnTo>
                <a:lnTo>
                  <a:pt x="1008369" y="462279"/>
                </a:lnTo>
                <a:lnTo>
                  <a:pt x="1015975" y="463836"/>
                </a:lnTo>
                <a:lnTo>
                  <a:pt x="1022225" y="468067"/>
                </a:lnTo>
                <a:lnTo>
                  <a:pt x="1026459" y="474312"/>
                </a:lnTo>
                <a:lnTo>
                  <a:pt x="1028017" y="481912"/>
                </a:lnTo>
                <a:lnTo>
                  <a:pt x="1026459" y="489511"/>
                </a:lnTo>
                <a:lnTo>
                  <a:pt x="1022225" y="495756"/>
                </a:lnTo>
                <a:lnTo>
                  <a:pt x="1015975" y="499987"/>
                </a:lnTo>
                <a:lnTo>
                  <a:pt x="1008369" y="501544"/>
                </a:lnTo>
                <a:close/>
              </a:path>
            </a:pathLst>
          </a:custGeom>
          <a:solidFill>
            <a:srgbClr val="07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391685"/>
            <a:ext cx="1153160" cy="800735"/>
            <a:chOff x="0" y="391685"/>
            <a:chExt cx="1153160" cy="800735"/>
          </a:xfrm>
        </p:grpSpPr>
        <p:sp>
          <p:nvSpPr>
            <p:cNvPr id="6" name="object 6"/>
            <p:cNvSpPr/>
            <p:nvPr/>
          </p:nvSpPr>
          <p:spPr>
            <a:xfrm>
              <a:off x="395005" y="391685"/>
              <a:ext cx="758190" cy="800735"/>
            </a:xfrm>
            <a:custGeom>
              <a:avLst/>
              <a:gdLst/>
              <a:ahLst/>
              <a:cxnLst/>
              <a:rect l="l" t="t" r="r" b="b"/>
              <a:pathLst>
                <a:path w="758190" h="800735">
                  <a:moveTo>
                    <a:pt x="726954" y="23676"/>
                  </a:moveTo>
                  <a:lnTo>
                    <a:pt x="726954" y="6929"/>
                  </a:lnTo>
                  <a:lnTo>
                    <a:pt x="733897" y="0"/>
                  </a:lnTo>
                  <a:lnTo>
                    <a:pt x="750675" y="0"/>
                  </a:lnTo>
                  <a:lnTo>
                    <a:pt x="757618" y="6929"/>
                  </a:lnTo>
                  <a:lnTo>
                    <a:pt x="757618" y="23965"/>
                  </a:lnTo>
                  <a:lnTo>
                    <a:pt x="750675" y="30606"/>
                  </a:lnTo>
                  <a:lnTo>
                    <a:pt x="733897" y="30606"/>
                  </a:lnTo>
                  <a:lnTo>
                    <a:pt x="726954" y="23676"/>
                  </a:lnTo>
                  <a:close/>
                </a:path>
                <a:path w="758190" h="800735">
                  <a:moveTo>
                    <a:pt x="727244" y="216262"/>
                  </a:moveTo>
                  <a:lnTo>
                    <a:pt x="727244" y="199516"/>
                  </a:lnTo>
                  <a:lnTo>
                    <a:pt x="734186" y="192586"/>
                  </a:lnTo>
                  <a:lnTo>
                    <a:pt x="750965" y="192586"/>
                  </a:lnTo>
                  <a:lnTo>
                    <a:pt x="757907" y="199516"/>
                  </a:lnTo>
                  <a:lnTo>
                    <a:pt x="757907" y="216262"/>
                  </a:lnTo>
                  <a:lnTo>
                    <a:pt x="750965" y="223192"/>
                  </a:lnTo>
                  <a:lnTo>
                    <a:pt x="734186" y="223192"/>
                  </a:lnTo>
                  <a:lnTo>
                    <a:pt x="727244" y="216262"/>
                  </a:lnTo>
                  <a:close/>
                </a:path>
                <a:path w="758190" h="800735">
                  <a:moveTo>
                    <a:pt x="727244" y="408560"/>
                  </a:moveTo>
                  <a:lnTo>
                    <a:pt x="727244" y="391814"/>
                  </a:lnTo>
                  <a:lnTo>
                    <a:pt x="734186" y="384884"/>
                  </a:lnTo>
                  <a:lnTo>
                    <a:pt x="750965" y="384884"/>
                  </a:lnTo>
                  <a:lnTo>
                    <a:pt x="757907" y="391814"/>
                  </a:lnTo>
                  <a:lnTo>
                    <a:pt x="757907" y="408849"/>
                  </a:lnTo>
                  <a:lnTo>
                    <a:pt x="750965" y="415490"/>
                  </a:lnTo>
                  <a:lnTo>
                    <a:pt x="734186" y="415490"/>
                  </a:lnTo>
                  <a:lnTo>
                    <a:pt x="727244" y="408560"/>
                  </a:lnTo>
                  <a:close/>
                </a:path>
                <a:path w="758190" h="800735">
                  <a:moveTo>
                    <a:pt x="727244" y="601147"/>
                  </a:moveTo>
                  <a:lnTo>
                    <a:pt x="727244" y="584400"/>
                  </a:lnTo>
                  <a:lnTo>
                    <a:pt x="734186" y="577470"/>
                  </a:lnTo>
                  <a:lnTo>
                    <a:pt x="750965" y="577470"/>
                  </a:lnTo>
                  <a:lnTo>
                    <a:pt x="757907" y="584400"/>
                  </a:lnTo>
                  <a:lnTo>
                    <a:pt x="757907" y="601147"/>
                  </a:lnTo>
                  <a:lnTo>
                    <a:pt x="750965" y="608076"/>
                  </a:lnTo>
                  <a:lnTo>
                    <a:pt x="734186" y="608076"/>
                  </a:lnTo>
                  <a:lnTo>
                    <a:pt x="727244" y="601147"/>
                  </a:lnTo>
                  <a:close/>
                </a:path>
                <a:path w="758190" h="800735">
                  <a:moveTo>
                    <a:pt x="726954" y="793445"/>
                  </a:moveTo>
                  <a:lnTo>
                    <a:pt x="726954" y="776698"/>
                  </a:lnTo>
                  <a:lnTo>
                    <a:pt x="733897" y="769768"/>
                  </a:lnTo>
                  <a:lnTo>
                    <a:pt x="750675" y="769768"/>
                  </a:lnTo>
                  <a:lnTo>
                    <a:pt x="757618" y="776698"/>
                  </a:lnTo>
                  <a:lnTo>
                    <a:pt x="757618" y="793445"/>
                  </a:lnTo>
                  <a:lnTo>
                    <a:pt x="750675" y="800374"/>
                  </a:lnTo>
                  <a:lnTo>
                    <a:pt x="733897" y="800374"/>
                  </a:lnTo>
                  <a:lnTo>
                    <a:pt x="726954" y="793445"/>
                  </a:lnTo>
                  <a:close/>
                </a:path>
                <a:path w="758190" h="800735">
                  <a:moveTo>
                    <a:pt x="549338" y="23676"/>
                  </a:moveTo>
                  <a:lnTo>
                    <a:pt x="549338" y="6929"/>
                  </a:lnTo>
                  <a:lnTo>
                    <a:pt x="556281" y="0"/>
                  </a:lnTo>
                  <a:lnTo>
                    <a:pt x="573059" y="0"/>
                  </a:lnTo>
                  <a:lnTo>
                    <a:pt x="580001" y="6929"/>
                  </a:lnTo>
                  <a:lnTo>
                    <a:pt x="580001" y="23965"/>
                  </a:lnTo>
                  <a:lnTo>
                    <a:pt x="573059" y="30894"/>
                  </a:lnTo>
                  <a:lnTo>
                    <a:pt x="564670" y="30606"/>
                  </a:lnTo>
                  <a:lnTo>
                    <a:pt x="556281" y="30606"/>
                  </a:lnTo>
                  <a:lnTo>
                    <a:pt x="549338" y="23676"/>
                  </a:lnTo>
                  <a:close/>
                </a:path>
                <a:path w="758190" h="800735">
                  <a:moveTo>
                    <a:pt x="549338" y="216262"/>
                  </a:moveTo>
                  <a:lnTo>
                    <a:pt x="549338" y="199516"/>
                  </a:lnTo>
                  <a:lnTo>
                    <a:pt x="556281" y="192586"/>
                  </a:lnTo>
                  <a:lnTo>
                    <a:pt x="573059" y="192586"/>
                  </a:lnTo>
                  <a:lnTo>
                    <a:pt x="580001" y="199516"/>
                  </a:lnTo>
                  <a:lnTo>
                    <a:pt x="580001" y="216262"/>
                  </a:lnTo>
                  <a:lnTo>
                    <a:pt x="573059" y="223192"/>
                  </a:lnTo>
                  <a:lnTo>
                    <a:pt x="556281" y="223192"/>
                  </a:lnTo>
                  <a:lnTo>
                    <a:pt x="549338" y="216262"/>
                  </a:lnTo>
                  <a:close/>
                </a:path>
                <a:path w="758190" h="800735">
                  <a:moveTo>
                    <a:pt x="549338" y="408560"/>
                  </a:moveTo>
                  <a:lnTo>
                    <a:pt x="549338" y="391813"/>
                  </a:lnTo>
                  <a:lnTo>
                    <a:pt x="556281" y="384884"/>
                  </a:lnTo>
                  <a:lnTo>
                    <a:pt x="573059" y="384884"/>
                  </a:lnTo>
                  <a:lnTo>
                    <a:pt x="580001" y="391814"/>
                  </a:lnTo>
                  <a:lnTo>
                    <a:pt x="580001" y="408849"/>
                  </a:lnTo>
                  <a:lnTo>
                    <a:pt x="573059" y="415779"/>
                  </a:lnTo>
                  <a:lnTo>
                    <a:pt x="564670" y="415490"/>
                  </a:lnTo>
                  <a:lnTo>
                    <a:pt x="556281" y="415490"/>
                  </a:lnTo>
                  <a:lnTo>
                    <a:pt x="549338" y="408560"/>
                  </a:lnTo>
                  <a:close/>
                </a:path>
                <a:path w="758190" h="800735">
                  <a:moveTo>
                    <a:pt x="549338" y="601147"/>
                  </a:moveTo>
                  <a:lnTo>
                    <a:pt x="549338" y="584400"/>
                  </a:lnTo>
                  <a:lnTo>
                    <a:pt x="556281" y="577470"/>
                  </a:lnTo>
                  <a:lnTo>
                    <a:pt x="573059" y="577470"/>
                  </a:lnTo>
                  <a:lnTo>
                    <a:pt x="580001" y="584400"/>
                  </a:lnTo>
                  <a:lnTo>
                    <a:pt x="580001" y="601435"/>
                  </a:lnTo>
                  <a:lnTo>
                    <a:pt x="573059" y="608076"/>
                  </a:lnTo>
                  <a:lnTo>
                    <a:pt x="556281" y="608076"/>
                  </a:lnTo>
                  <a:lnTo>
                    <a:pt x="549338" y="601147"/>
                  </a:lnTo>
                  <a:close/>
                </a:path>
                <a:path w="758190" h="800735">
                  <a:moveTo>
                    <a:pt x="549338" y="793733"/>
                  </a:moveTo>
                  <a:lnTo>
                    <a:pt x="549338" y="776987"/>
                  </a:lnTo>
                  <a:lnTo>
                    <a:pt x="556281" y="770057"/>
                  </a:lnTo>
                  <a:lnTo>
                    <a:pt x="573059" y="770057"/>
                  </a:lnTo>
                  <a:lnTo>
                    <a:pt x="580001" y="776987"/>
                  </a:lnTo>
                  <a:lnTo>
                    <a:pt x="580001" y="793733"/>
                  </a:lnTo>
                  <a:lnTo>
                    <a:pt x="573059" y="800663"/>
                  </a:lnTo>
                  <a:lnTo>
                    <a:pt x="556281" y="800663"/>
                  </a:lnTo>
                  <a:lnTo>
                    <a:pt x="549338" y="793733"/>
                  </a:lnTo>
                  <a:close/>
                </a:path>
                <a:path w="758190" h="800735">
                  <a:moveTo>
                    <a:pt x="366225" y="23676"/>
                  </a:moveTo>
                  <a:lnTo>
                    <a:pt x="366225" y="6929"/>
                  </a:lnTo>
                  <a:lnTo>
                    <a:pt x="373168" y="0"/>
                  </a:lnTo>
                  <a:lnTo>
                    <a:pt x="389946" y="0"/>
                  </a:lnTo>
                  <a:lnTo>
                    <a:pt x="396889" y="6929"/>
                  </a:lnTo>
                  <a:lnTo>
                    <a:pt x="396889" y="23965"/>
                  </a:lnTo>
                  <a:lnTo>
                    <a:pt x="389946" y="30894"/>
                  </a:lnTo>
                  <a:lnTo>
                    <a:pt x="381557" y="30605"/>
                  </a:lnTo>
                  <a:lnTo>
                    <a:pt x="373168" y="30605"/>
                  </a:lnTo>
                  <a:lnTo>
                    <a:pt x="366225" y="23676"/>
                  </a:lnTo>
                  <a:close/>
                </a:path>
                <a:path w="758190" h="800735">
                  <a:moveTo>
                    <a:pt x="366225" y="216262"/>
                  </a:moveTo>
                  <a:lnTo>
                    <a:pt x="366225" y="199516"/>
                  </a:lnTo>
                  <a:lnTo>
                    <a:pt x="373168" y="192586"/>
                  </a:lnTo>
                  <a:lnTo>
                    <a:pt x="389946" y="192586"/>
                  </a:lnTo>
                  <a:lnTo>
                    <a:pt x="396889" y="199516"/>
                  </a:lnTo>
                  <a:lnTo>
                    <a:pt x="396889" y="216262"/>
                  </a:lnTo>
                  <a:lnTo>
                    <a:pt x="389946" y="223192"/>
                  </a:lnTo>
                  <a:lnTo>
                    <a:pt x="373168" y="223192"/>
                  </a:lnTo>
                  <a:lnTo>
                    <a:pt x="366225" y="216262"/>
                  </a:lnTo>
                  <a:close/>
                </a:path>
                <a:path w="758190" h="800735">
                  <a:moveTo>
                    <a:pt x="366225" y="408849"/>
                  </a:moveTo>
                  <a:lnTo>
                    <a:pt x="366225" y="392102"/>
                  </a:lnTo>
                  <a:lnTo>
                    <a:pt x="373168" y="385173"/>
                  </a:lnTo>
                  <a:lnTo>
                    <a:pt x="389946" y="385173"/>
                  </a:lnTo>
                  <a:lnTo>
                    <a:pt x="396889" y="392102"/>
                  </a:lnTo>
                  <a:lnTo>
                    <a:pt x="396889" y="408849"/>
                  </a:lnTo>
                  <a:lnTo>
                    <a:pt x="389946" y="415778"/>
                  </a:lnTo>
                  <a:lnTo>
                    <a:pt x="373168" y="415778"/>
                  </a:lnTo>
                  <a:lnTo>
                    <a:pt x="366225" y="408849"/>
                  </a:lnTo>
                  <a:close/>
                </a:path>
                <a:path w="758190" h="800735">
                  <a:moveTo>
                    <a:pt x="366225" y="601147"/>
                  </a:moveTo>
                  <a:lnTo>
                    <a:pt x="366225" y="584400"/>
                  </a:lnTo>
                  <a:lnTo>
                    <a:pt x="373168" y="577470"/>
                  </a:lnTo>
                  <a:lnTo>
                    <a:pt x="389946" y="577470"/>
                  </a:lnTo>
                  <a:lnTo>
                    <a:pt x="396889" y="584400"/>
                  </a:lnTo>
                  <a:lnTo>
                    <a:pt x="396889" y="601435"/>
                  </a:lnTo>
                  <a:lnTo>
                    <a:pt x="389946" y="608076"/>
                  </a:lnTo>
                  <a:lnTo>
                    <a:pt x="373168" y="608076"/>
                  </a:lnTo>
                  <a:lnTo>
                    <a:pt x="366225" y="601147"/>
                  </a:lnTo>
                  <a:close/>
                </a:path>
                <a:path w="758190" h="800735">
                  <a:moveTo>
                    <a:pt x="366225" y="793733"/>
                  </a:moveTo>
                  <a:lnTo>
                    <a:pt x="366225" y="776986"/>
                  </a:lnTo>
                  <a:lnTo>
                    <a:pt x="373168" y="770057"/>
                  </a:lnTo>
                  <a:lnTo>
                    <a:pt x="389946" y="770057"/>
                  </a:lnTo>
                  <a:lnTo>
                    <a:pt x="396889" y="776986"/>
                  </a:lnTo>
                  <a:lnTo>
                    <a:pt x="396889" y="793733"/>
                  </a:lnTo>
                  <a:lnTo>
                    <a:pt x="389946" y="800663"/>
                  </a:lnTo>
                  <a:lnTo>
                    <a:pt x="373168" y="800663"/>
                  </a:lnTo>
                  <a:lnTo>
                    <a:pt x="366225" y="793733"/>
                  </a:lnTo>
                  <a:close/>
                </a:path>
                <a:path w="758190" h="800735">
                  <a:moveTo>
                    <a:pt x="188319" y="23964"/>
                  </a:moveTo>
                  <a:lnTo>
                    <a:pt x="188319" y="7218"/>
                  </a:lnTo>
                  <a:lnTo>
                    <a:pt x="195262" y="288"/>
                  </a:lnTo>
                  <a:lnTo>
                    <a:pt x="212040" y="288"/>
                  </a:lnTo>
                  <a:lnTo>
                    <a:pt x="218983" y="7218"/>
                  </a:lnTo>
                  <a:lnTo>
                    <a:pt x="218983" y="23964"/>
                  </a:lnTo>
                  <a:lnTo>
                    <a:pt x="212040" y="30894"/>
                  </a:lnTo>
                  <a:lnTo>
                    <a:pt x="195262" y="30894"/>
                  </a:lnTo>
                  <a:lnTo>
                    <a:pt x="188319" y="23964"/>
                  </a:lnTo>
                  <a:close/>
                </a:path>
                <a:path w="758190" h="800735">
                  <a:moveTo>
                    <a:pt x="188319" y="216262"/>
                  </a:moveTo>
                  <a:lnTo>
                    <a:pt x="188319" y="199516"/>
                  </a:lnTo>
                  <a:lnTo>
                    <a:pt x="195262" y="192586"/>
                  </a:lnTo>
                  <a:lnTo>
                    <a:pt x="212040" y="192586"/>
                  </a:lnTo>
                  <a:lnTo>
                    <a:pt x="218983" y="199516"/>
                  </a:lnTo>
                  <a:lnTo>
                    <a:pt x="218983" y="216551"/>
                  </a:lnTo>
                  <a:lnTo>
                    <a:pt x="212040" y="223192"/>
                  </a:lnTo>
                  <a:lnTo>
                    <a:pt x="195262" y="223192"/>
                  </a:lnTo>
                  <a:lnTo>
                    <a:pt x="188319" y="216262"/>
                  </a:lnTo>
                  <a:close/>
                </a:path>
                <a:path w="758190" h="800735">
                  <a:moveTo>
                    <a:pt x="188319" y="408849"/>
                  </a:moveTo>
                  <a:lnTo>
                    <a:pt x="188319" y="392102"/>
                  </a:lnTo>
                  <a:lnTo>
                    <a:pt x="195262" y="385172"/>
                  </a:lnTo>
                  <a:lnTo>
                    <a:pt x="212040" y="385172"/>
                  </a:lnTo>
                  <a:lnTo>
                    <a:pt x="218983" y="392102"/>
                  </a:lnTo>
                  <a:lnTo>
                    <a:pt x="218983" y="408849"/>
                  </a:lnTo>
                  <a:lnTo>
                    <a:pt x="212040" y="415778"/>
                  </a:lnTo>
                  <a:lnTo>
                    <a:pt x="195262" y="415778"/>
                  </a:lnTo>
                  <a:lnTo>
                    <a:pt x="188319" y="408849"/>
                  </a:lnTo>
                  <a:close/>
                </a:path>
                <a:path w="758190" h="800735">
                  <a:moveTo>
                    <a:pt x="188319" y="601147"/>
                  </a:moveTo>
                  <a:lnTo>
                    <a:pt x="188319" y="584400"/>
                  </a:lnTo>
                  <a:lnTo>
                    <a:pt x="195262" y="577470"/>
                  </a:lnTo>
                  <a:lnTo>
                    <a:pt x="212040" y="577470"/>
                  </a:lnTo>
                  <a:lnTo>
                    <a:pt x="218983" y="584400"/>
                  </a:lnTo>
                  <a:lnTo>
                    <a:pt x="218983" y="601435"/>
                  </a:lnTo>
                  <a:lnTo>
                    <a:pt x="212040" y="608365"/>
                  </a:lnTo>
                  <a:lnTo>
                    <a:pt x="203651" y="608076"/>
                  </a:lnTo>
                  <a:lnTo>
                    <a:pt x="195262" y="608076"/>
                  </a:lnTo>
                  <a:lnTo>
                    <a:pt x="188319" y="601147"/>
                  </a:lnTo>
                  <a:close/>
                </a:path>
                <a:path w="758190" h="800735">
                  <a:moveTo>
                    <a:pt x="188319" y="793733"/>
                  </a:moveTo>
                  <a:lnTo>
                    <a:pt x="188319" y="776986"/>
                  </a:lnTo>
                  <a:lnTo>
                    <a:pt x="195262" y="770057"/>
                  </a:lnTo>
                  <a:lnTo>
                    <a:pt x="212040" y="770057"/>
                  </a:lnTo>
                  <a:lnTo>
                    <a:pt x="218983" y="776986"/>
                  </a:lnTo>
                  <a:lnTo>
                    <a:pt x="218983" y="793733"/>
                  </a:lnTo>
                  <a:lnTo>
                    <a:pt x="212040" y="800663"/>
                  </a:lnTo>
                  <a:lnTo>
                    <a:pt x="195262" y="800663"/>
                  </a:lnTo>
                  <a:lnTo>
                    <a:pt x="188319" y="793733"/>
                  </a:lnTo>
                  <a:close/>
                </a:path>
                <a:path w="758190" h="800735">
                  <a:moveTo>
                    <a:pt x="0" y="23964"/>
                  </a:moveTo>
                  <a:lnTo>
                    <a:pt x="0" y="7218"/>
                  </a:lnTo>
                  <a:lnTo>
                    <a:pt x="6942" y="288"/>
                  </a:lnTo>
                  <a:lnTo>
                    <a:pt x="23720" y="288"/>
                  </a:lnTo>
                  <a:lnTo>
                    <a:pt x="30663" y="7218"/>
                  </a:lnTo>
                  <a:lnTo>
                    <a:pt x="30663" y="15591"/>
                  </a:lnTo>
                  <a:lnTo>
                    <a:pt x="30663" y="23964"/>
                  </a:lnTo>
                  <a:lnTo>
                    <a:pt x="23720" y="30894"/>
                  </a:lnTo>
                  <a:lnTo>
                    <a:pt x="6942" y="30894"/>
                  </a:lnTo>
                  <a:lnTo>
                    <a:pt x="0" y="23964"/>
                  </a:lnTo>
                  <a:close/>
                </a:path>
                <a:path w="758190" h="800735">
                  <a:moveTo>
                    <a:pt x="0" y="216262"/>
                  </a:moveTo>
                  <a:lnTo>
                    <a:pt x="0" y="199516"/>
                  </a:lnTo>
                  <a:lnTo>
                    <a:pt x="6942" y="192586"/>
                  </a:lnTo>
                  <a:lnTo>
                    <a:pt x="23720" y="192586"/>
                  </a:lnTo>
                  <a:lnTo>
                    <a:pt x="30663" y="199516"/>
                  </a:lnTo>
                  <a:lnTo>
                    <a:pt x="30663" y="216551"/>
                  </a:lnTo>
                  <a:lnTo>
                    <a:pt x="23720" y="223481"/>
                  </a:lnTo>
                  <a:lnTo>
                    <a:pt x="15331" y="223192"/>
                  </a:lnTo>
                  <a:lnTo>
                    <a:pt x="6942" y="223192"/>
                  </a:lnTo>
                  <a:lnTo>
                    <a:pt x="0" y="216262"/>
                  </a:lnTo>
                  <a:close/>
                </a:path>
                <a:path w="758190" h="800735">
                  <a:moveTo>
                    <a:pt x="0" y="408849"/>
                  </a:moveTo>
                  <a:lnTo>
                    <a:pt x="0" y="392102"/>
                  </a:lnTo>
                  <a:lnTo>
                    <a:pt x="6942" y="385172"/>
                  </a:lnTo>
                  <a:lnTo>
                    <a:pt x="23720" y="385172"/>
                  </a:lnTo>
                  <a:lnTo>
                    <a:pt x="30663" y="392102"/>
                  </a:lnTo>
                  <a:lnTo>
                    <a:pt x="30663" y="408849"/>
                  </a:lnTo>
                  <a:lnTo>
                    <a:pt x="23720" y="415778"/>
                  </a:lnTo>
                  <a:lnTo>
                    <a:pt x="6942" y="415778"/>
                  </a:lnTo>
                  <a:lnTo>
                    <a:pt x="0" y="408849"/>
                  </a:lnTo>
                  <a:close/>
                </a:path>
                <a:path w="758190" h="800735">
                  <a:moveTo>
                    <a:pt x="0" y="601147"/>
                  </a:moveTo>
                  <a:lnTo>
                    <a:pt x="0" y="584400"/>
                  </a:lnTo>
                  <a:lnTo>
                    <a:pt x="6942" y="577470"/>
                  </a:lnTo>
                  <a:lnTo>
                    <a:pt x="23720" y="577470"/>
                  </a:lnTo>
                  <a:lnTo>
                    <a:pt x="30663" y="584400"/>
                  </a:lnTo>
                  <a:lnTo>
                    <a:pt x="30663" y="601435"/>
                  </a:lnTo>
                  <a:lnTo>
                    <a:pt x="23720" y="608365"/>
                  </a:lnTo>
                  <a:lnTo>
                    <a:pt x="15331" y="608076"/>
                  </a:lnTo>
                  <a:lnTo>
                    <a:pt x="6942" y="608076"/>
                  </a:lnTo>
                  <a:lnTo>
                    <a:pt x="0" y="601147"/>
                  </a:lnTo>
                  <a:close/>
                </a:path>
                <a:path w="758190" h="800735">
                  <a:moveTo>
                    <a:pt x="0" y="793733"/>
                  </a:moveTo>
                  <a:lnTo>
                    <a:pt x="0" y="776986"/>
                  </a:lnTo>
                  <a:lnTo>
                    <a:pt x="6942" y="770057"/>
                  </a:lnTo>
                  <a:lnTo>
                    <a:pt x="23720" y="770057"/>
                  </a:lnTo>
                  <a:lnTo>
                    <a:pt x="30663" y="776986"/>
                  </a:lnTo>
                  <a:lnTo>
                    <a:pt x="30663" y="793733"/>
                  </a:lnTo>
                  <a:lnTo>
                    <a:pt x="23720" y="800663"/>
                  </a:lnTo>
                  <a:lnTo>
                    <a:pt x="6942" y="800663"/>
                  </a:lnTo>
                  <a:lnTo>
                    <a:pt x="0" y="7937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28298"/>
              <a:ext cx="775970" cy="514350"/>
            </a:xfrm>
            <a:custGeom>
              <a:avLst/>
              <a:gdLst/>
              <a:ahLst/>
              <a:cxnLst/>
              <a:rect l="l" t="t" r="r" b="b"/>
              <a:pathLst>
                <a:path w="775970" h="514350">
                  <a:moveTo>
                    <a:pt x="0" y="0"/>
                  </a:moveTo>
                  <a:lnTo>
                    <a:pt x="0" y="514218"/>
                  </a:lnTo>
                  <a:lnTo>
                    <a:pt x="775535" y="514218"/>
                  </a:lnTo>
                  <a:lnTo>
                    <a:pt x="774003" y="468395"/>
                  </a:lnTo>
                  <a:lnTo>
                    <a:pt x="769412" y="423530"/>
                  </a:lnTo>
                  <a:lnTo>
                    <a:pt x="761765" y="379825"/>
                  </a:lnTo>
                  <a:lnTo>
                    <a:pt x="751067" y="337481"/>
                  </a:lnTo>
                  <a:lnTo>
                    <a:pt x="737323" y="296699"/>
                  </a:lnTo>
                  <a:lnTo>
                    <a:pt x="720537" y="257680"/>
                  </a:lnTo>
                  <a:lnTo>
                    <a:pt x="700713" y="220626"/>
                  </a:lnTo>
                  <a:lnTo>
                    <a:pt x="677856" y="185738"/>
                  </a:lnTo>
                  <a:lnTo>
                    <a:pt x="651971" y="153217"/>
                  </a:lnTo>
                  <a:lnTo>
                    <a:pt x="623061" y="123265"/>
                  </a:lnTo>
                  <a:lnTo>
                    <a:pt x="591132" y="96083"/>
                  </a:lnTo>
                  <a:lnTo>
                    <a:pt x="556187" y="71872"/>
                  </a:lnTo>
                  <a:lnTo>
                    <a:pt x="518232" y="50834"/>
                  </a:lnTo>
                  <a:lnTo>
                    <a:pt x="477270" y="33169"/>
                  </a:lnTo>
                  <a:lnTo>
                    <a:pt x="433306" y="19079"/>
                  </a:lnTo>
                  <a:lnTo>
                    <a:pt x="386345" y="8766"/>
                  </a:lnTo>
                  <a:lnTo>
                    <a:pt x="336392" y="2431"/>
                  </a:lnTo>
                  <a:lnTo>
                    <a:pt x="283449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C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1650" y="1181711"/>
            <a:ext cx="3081655" cy="111823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240"/>
              </a:spcBef>
            </a:pPr>
            <a:r>
              <a:rPr sz="3600" dirty="0">
                <a:solidFill>
                  <a:srgbClr val="FFFFFF"/>
                </a:solidFill>
              </a:rPr>
              <a:t>Hotel</a:t>
            </a:r>
            <a:r>
              <a:rPr sz="3600" spc="-120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Website Analysis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501650" y="2462273"/>
            <a:ext cx="3331845" cy="1503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Good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performing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hotel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websites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will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turn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improve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hotels’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ranking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visibility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Google.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Verdana"/>
                <a:cs typeface="Verdana"/>
              </a:rPr>
              <a:t>So,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timely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analysis 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website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performance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essential 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get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higher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sales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well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better 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guest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experience.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8681" y="964924"/>
            <a:ext cx="5514974" cy="321944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54134"/>
            <a:ext cx="4417373" cy="26384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9300" y="478024"/>
            <a:ext cx="3695065" cy="8648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250"/>
              </a:lnSpc>
              <a:spcBef>
                <a:spcPts val="300"/>
              </a:spcBef>
            </a:pPr>
            <a:r>
              <a:rPr dirty="0"/>
              <a:t>Website</a:t>
            </a:r>
            <a:r>
              <a:rPr spc="35" dirty="0"/>
              <a:t> </a:t>
            </a:r>
            <a:r>
              <a:rPr spc="-190" dirty="0"/>
              <a:t>page</a:t>
            </a:r>
            <a:r>
              <a:rPr spc="35" dirty="0"/>
              <a:t> </a:t>
            </a:r>
            <a:r>
              <a:rPr spc="-65" dirty="0"/>
              <a:t>loading </a:t>
            </a:r>
            <a:r>
              <a:rPr spc="-20" dirty="0"/>
              <a:t>time</a:t>
            </a:r>
          </a:p>
        </p:txBody>
      </p:sp>
      <p:sp>
        <p:nvSpPr>
          <p:cNvPr id="4" name="object 4"/>
          <p:cNvSpPr/>
          <p:nvPr/>
        </p:nvSpPr>
        <p:spPr>
          <a:xfrm>
            <a:off x="4658397" y="3037173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34249" y="60478"/>
                </a:moveTo>
                <a:lnTo>
                  <a:pt x="26229" y="60478"/>
                </a:lnTo>
                <a:lnTo>
                  <a:pt x="22371" y="59710"/>
                </a:lnTo>
                <a:lnTo>
                  <a:pt x="0" y="34248"/>
                </a:lnTo>
                <a:lnTo>
                  <a:pt x="0" y="26229"/>
                </a:lnTo>
                <a:lnTo>
                  <a:pt x="26229" y="0"/>
                </a:lnTo>
                <a:lnTo>
                  <a:pt x="34249" y="0"/>
                </a:lnTo>
                <a:lnTo>
                  <a:pt x="60478" y="30239"/>
                </a:lnTo>
                <a:lnTo>
                  <a:pt x="60478" y="34248"/>
                </a:lnTo>
                <a:lnTo>
                  <a:pt x="34249" y="60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59300" y="2549158"/>
            <a:ext cx="3924935" cy="869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80" dirty="0">
                <a:solidFill>
                  <a:srgbClr val="54ABED"/>
                </a:solidFill>
                <a:latin typeface="Century Gothic"/>
                <a:cs typeface="Century Gothic"/>
              </a:rPr>
              <a:t>What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5" dirty="0">
                <a:solidFill>
                  <a:srgbClr val="54ABED"/>
                </a:solidFill>
                <a:latin typeface="Century Gothic"/>
                <a:cs typeface="Century Gothic"/>
              </a:rPr>
              <a:t>you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54ABED"/>
                </a:solidFill>
                <a:latin typeface="Century Gothic"/>
                <a:cs typeface="Century Gothic"/>
              </a:rPr>
              <a:t>should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243204" marR="5080">
              <a:lnSpc>
                <a:spcPct val="115399"/>
              </a:lnSpc>
              <a:spcBef>
                <a:spcPts val="845"/>
              </a:spcBef>
            </a:pPr>
            <a:r>
              <a:rPr sz="1400" dirty="0">
                <a:latin typeface="Century Gothic"/>
                <a:cs typeface="Century Gothic"/>
              </a:rPr>
              <a:t>MAKE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110" dirty="0">
                <a:latin typeface="Century Gothic"/>
                <a:cs typeface="Century Gothic"/>
              </a:rPr>
              <a:t>SURE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25" dirty="0">
                <a:latin typeface="Century Gothic"/>
                <a:cs typeface="Century Gothic"/>
              </a:rPr>
              <a:t> website </a:t>
            </a:r>
            <a:r>
              <a:rPr sz="1400" spc="-70" dirty="0">
                <a:latin typeface="Century Gothic"/>
                <a:cs typeface="Century Gothic"/>
              </a:rPr>
              <a:t>loading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50" dirty="0">
                <a:latin typeface="Century Gothic"/>
                <a:cs typeface="Century Gothic"/>
              </a:rPr>
              <a:t>time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95" dirty="0">
                <a:latin typeface="Century Gothic"/>
                <a:cs typeface="Century Gothic"/>
              </a:rPr>
              <a:t>is</a:t>
            </a:r>
            <a:r>
              <a:rPr sz="1400" spc="-25" dirty="0">
                <a:latin typeface="Century Gothic"/>
                <a:cs typeface="Century Gothic"/>
              </a:rPr>
              <a:t> not </a:t>
            </a:r>
            <a:r>
              <a:rPr sz="1400" spc="-75" dirty="0">
                <a:latin typeface="Century Gothic"/>
                <a:cs typeface="Century Gothic"/>
              </a:rPr>
              <a:t>more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50" dirty="0">
                <a:latin typeface="Century Gothic"/>
                <a:cs typeface="Century Gothic"/>
              </a:rPr>
              <a:t>than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70" dirty="0">
                <a:latin typeface="Century Gothic"/>
                <a:cs typeface="Century Gothic"/>
              </a:rPr>
              <a:t>the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70" dirty="0">
                <a:latin typeface="Century Gothic"/>
                <a:cs typeface="Century Gothic"/>
              </a:rPr>
              <a:t>loading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50" dirty="0">
                <a:latin typeface="Century Gothic"/>
                <a:cs typeface="Century Gothic"/>
              </a:rPr>
              <a:t>time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60" dirty="0">
                <a:latin typeface="Century Gothic"/>
                <a:cs typeface="Century Gothic"/>
              </a:rPr>
              <a:t>i.e.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90" dirty="0">
                <a:latin typeface="Century Gothic"/>
                <a:cs typeface="Century Gothic"/>
              </a:rPr>
              <a:t>2-</a:t>
            </a:r>
            <a:r>
              <a:rPr sz="1400" spc="60" dirty="0">
                <a:latin typeface="Century Gothic"/>
                <a:cs typeface="Century Gothic"/>
              </a:rPr>
              <a:t>5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seconds.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58397" y="3775871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34249" y="60478"/>
                </a:moveTo>
                <a:lnTo>
                  <a:pt x="26229" y="60478"/>
                </a:lnTo>
                <a:lnTo>
                  <a:pt x="22371" y="59710"/>
                </a:lnTo>
                <a:lnTo>
                  <a:pt x="0" y="34248"/>
                </a:lnTo>
                <a:lnTo>
                  <a:pt x="0" y="26229"/>
                </a:lnTo>
                <a:lnTo>
                  <a:pt x="26229" y="0"/>
                </a:lnTo>
                <a:lnTo>
                  <a:pt x="34249" y="0"/>
                </a:lnTo>
                <a:lnTo>
                  <a:pt x="60478" y="30239"/>
                </a:lnTo>
                <a:lnTo>
                  <a:pt x="60478" y="34248"/>
                </a:lnTo>
                <a:lnTo>
                  <a:pt x="34249" y="60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90412" y="3638888"/>
            <a:ext cx="3507104" cy="76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400" dirty="0">
                <a:latin typeface="Century Gothic"/>
                <a:cs typeface="Century Gothic"/>
              </a:rPr>
              <a:t>In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0" dirty="0">
                <a:latin typeface="Century Gothic"/>
                <a:cs typeface="Century Gothic"/>
              </a:rPr>
              <a:t>case</a:t>
            </a:r>
            <a:r>
              <a:rPr sz="1400" spc="-20" dirty="0">
                <a:latin typeface="Century Gothic"/>
                <a:cs typeface="Century Gothic"/>
              </a:rPr>
              <a:t> your </a:t>
            </a:r>
            <a:r>
              <a:rPr sz="1400" spc="-25" dirty="0">
                <a:latin typeface="Century Gothic"/>
                <a:cs typeface="Century Gothic"/>
              </a:rPr>
              <a:t>website </a:t>
            </a:r>
            <a:r>
              <a:rPr sz="1400" spc="-70" dirty="0">
                <a:latin typeface="Century Gothic"/>
                <a:cs typeface="Century Gothic"/>
              </a:rPr>
              <a:t>loading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50" dirty="0">
                <a:latin typeface="Century Gothic"/>
                <a:cs typeface="Century Gothic"/>
              </a:rPr>
              <a:t>time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95" dirty="0">
                <a:latin typeface="Century Gothic"/>
                <a:cs typeface="Century Gothic"/>
              </a:rPr>
              <a:t>is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higher </a:t>
            </a:r>
            <a:r>
              <a:rPr sz="1400" spc="-60" dirty="0">
                <a:latin typeface="Century Gothic"/>
                <a:cs typeface="Century Gothic"/>
              </a:rPr>
              <a:t>then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110" dirty="0">
                <a:latin typeface="Century Gothic"/>
                <a:cs typeface="Century Gothic"/>
              </a:rPr>
              <a:t>contact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website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40" dirty="0">
                <a:latin typeface="Century Gothic"/>
                <a:cs typeface="Century Gothic"/>
              </a:rPr>
              <a:t>designer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and </a:t>
            </a:r>
            <a:r>
              <a:rPr sz="1400" spc="-60" dirty="0">
                <a:latin typeface="Century Gothic"/>
                <a:cs typeface="Century Gothic"/>
              </a:rPr>
              <a:t>improve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65" dirty="0">
                <a:latin typeface="Century Gothic"/>
                <a:cs typeface="Century Gothic"/>
              </a:rPr>
              <a:t>its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performance.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59300" y="1530792"/>
            <a:ext cx="3766820" cy="76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400" spc="-25" dirty="0">
                <a:latin typeface="Century Gothic"/>
                <a:cs typeface="Century Gothic"/>
              </a:rPr>
              <a:t>Having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fast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140" dirty="0">
                <a:latin typeface="Century Gothic"/>
                <a:cs typeface="Century Gothic"/>
              </a:rPr>
              <a:t>page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70" dirty="0">
                <a:latin typeface="Century Gothic"/>
                <a:cs typeface="Century Gothic"/>
              </a:rPr>
              <a:t>loading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0" dirty="0">
                <a:latin typeface="Century Gothic"/>
                <a:cs typeface="Century Gothic"/>
              </a:rPr>
              <a:t>time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45" dirty="0">
                <a:latin typeface="Century Gothic"/>
                <a:cs typeface="Century Gothic"/>
              </a:rPr>
              <a:t>would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improve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website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80" dirty="0">
                <a:latin typeface="Century Gothic"/>
                <a:cs typeface="Century Gothic"/>
              </a:rPr>
              <a:t>performance,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SEO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110" dirty="0">
                <a:latin typeface="Century Gothic"/>
                <a:cs typeface="Century Gothic"/>
              </a:rPr>
              <a:t>and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guest </a:t>
            </a:r>
            <a:r>
              <a:rPr sz="1400" spc="-75" dirty="0">
                <a:latin typeface="Century Gothic"/>
                <a:cs typeface="Century Gothic"/>
              </a:rPr>
              <a:t>booking</a:t>
            </a:r>
            <a:r>
              <a:rPr sz="1400" spc="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experience.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1307" y="61318"/>
            <a:ext cx="1019175" cy="508634"/>
          </a:xfrm>
          <a:custGeom>
            <a:avLst/>
            <a:gdLst/>
            <a:ahLst/>
            <a:cxnLst/>
            <a:rect l="l" t="t" r="r" b="b"/>
            <a:pathLst>
              <a:path w="1019175" h="508634">
                <a:moveTo>
                  <a:pt x="19474" y="0"/>
                </a:moveTo>
                <a:close/>
              </a:path>
              <a:path w="1019175" h="508634">
                <a:moveTo>
                  <a:pt x="19474" y="39264"/>
                </a:moveTo>
                <a:lnTo>
                  <a:pt x="11935" y="37707"/>
                </a:lnTo>
                <a:lnTo>
                  <a:pt x="5741" y="33476"/>
                </a:lnTo>
                <a:lnTo>
                  <a:pt x="1544" y="27231"/>
                </a:lnTo>
                <a:lnTo>
                  <a:pt x="0" y="19632"/>
                </a:lnTo>
                <a:lnTo>
                  <a:pt x="1544" y="12032"/>
                </a:lnTo>
                <a:lnTo>
                  <a:pt x="5741" y="5787"/>
                </a:lnTo>
                <a:lnTo>
                  <a:pt x="11935" y="1556"/>
                </a:lnTo>
                <a:lnTo>
                  <a:pt x="19474" y="0"/>
                </a:lnTo>
                <a:lnTo>
                  <a:pt x="27218" y="1556"/>
                </a:lnTo>
                <a:lnTo>
                  <a:pt x="33482" y="5787"/>
                </a:lnTo>
                <a:lnTo>
                  <a:pt x="37610" y="12032"/>
                </a:lnTo>
                <a:lnTo>
                  <a:pt x="38948" y="19632"/>
                </a:lnTo>
                <a:lnTo>
                  <a:pt x="37403" y="27231"/>
                </a:lnTo>
                <a:lnTo>
                  <a:pt x="33206" y="33476"/>
                </a:lnTo>
                <a:lnTo>
                  <a:pt x="27012" y="37707"/>
                </a:lnTo>
                <a:lnTo>
                  <a:pt x="19474" y="39264"/>
                </a:lnTo>
                <a:close/>
              </a:path>
              <a:path w="1019175" h="50863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2" y="27231"/>
                </a:lnTo>
                <a:lnTo>
                  <a:pt x="245078" y="19632"/>
                </a:lnTo>
                <a:lnTo>
                  <a:pt x="246622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508634">
                <a:moveTo>
                  <a:pt x="509631" y="39264"/>
                </a:moveTo>
                <a:lnTo>
                  <a:pt x="502092" y="37707"/>
                </a:lnTo>
                <a:lnTo>
                  <a:pt x="495898" y="33476"/>
                </a:lnTo>
                <a:lnTo>
                  <a:pt x="491701" y="27231"/>
                </a:lnTo>
                <a:lnTo>
                  <a:pt x="490157" y="19632"/>
                </a:lnTo>
                <a:lnTo>
                  <a:pt x="491701" y="12032"/>
                </a:lnTo>
                <a:lnTo>
                  <a:pt x="495898" y="5787"/>
                </a:lnTo>
                <a:lnTo>
                  <a:pt x="502092" y="1556"/>
                </a:lnTo>
                <a:lnTo>
                  <a:pt x="509631" y="0"/>
                </a:lnTo>
                <a:lnTo>
                  <a:pt x="517169" y="1556"/>
                </a:lnTo>
                <a:lnTo>
                  <a:pt x="523363" y="5787"/>
                </a:lnTo>
                <a:lnTo>
                  <a:pt x="527560" y="12032"/>
                </a:lnTo>
                <a:lnTo>
                  <a:pt x="529105" y="19632"/>
                </a:lnTo>
                <a:lnTo>
                  <a:pt x="527560" y="27231"/>
                </a:lnTo>
                <a:lnTo>
                  <a:pt x="523363" y="33476"/>
                </a:lnTo>
                <a:lnTo>
                  <a:pt x="517169" y="37707"/>
                </a:lnTo>
                <a:lnTo>
                  <a:pt x="509631" y="39264"/>
                </a:lnTo>
                <a:close/>
              </a:path>
              <a:path w="1019175" h="50863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2035" y="1556"/>
                </a:lnTo>
                <a:lnTo>
                  <a:pt x="768212" y="5787"/>
                </a:lnTo>
                <a:lnTo>
                  <a:pt x="772323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508634">
                <a:moveTo>
                  <a:pt x="999420" y="39264"/>
                </a:moveTo>
                <a:lnTo>
                  <a:pt x="991882" y="37707"/>
                </a:lnTo>
                <a:lnTo>
                  <a:pt x="985687" y="33476"/>
                </a:lnTo>
                <a:lnTo>
                  <a:pt x="981491" y="27231"/>
                </a:lnTo>
                <a:lnTo>
                  <a:pt x="979946" y="19632"/>
                </a:lnTo>
                <a:lnTo>
                  <a:pt x="981491" y="12032"/>
                </a:lnTo>
                <a:lnTo>
                  <a:pt x="985687" y="5787"/>
                </a:lnTo>
                <a:lnTo>
                  <a:pt x="991882" y="1556"/>
                </a:lnTo>
                <a:lnTo>
                  <a:pt x="999420" y="0"/>
                </a:lnTo>
                <a:lnTo>
                  <a:pt x="1006958" y="1556"/>
                </a:lnTo>
                <a:lnTo>
                  <a:pt x="1013153" y="5787"/>
                </a:lnTo>
                <a:lnTo>
                  <a:pt x="1017350" y="12032"/>
                </a:lnTo>
                <a:lnTo>
                  <a:pt x="1018894" y="19632"/>
                </a:lnTo>
                <a:lnTo>
                  <a:pt x="1017350" y="27231"/>
                </a:lnTo>
                <a:lnTo>
                  <a:pt x="1013153" y="33476"/>
                </a:lnTo>
                <a:lnTo>
                  <a:pt x="1006958" y="37707"/>
                </a:lnTo>
                <a:lnTo>
                  <a:pt x="999420" y="39264"/>
                </a:lnTo>
                <a:close/>
              </a:path>
              <a:path w="1019175" h="508634">
                <a:moveTo>
                  <a:pt x="19841" y="227806"/>
                </a:moveTo>
                <a:close/>
              </a:path>
              <a:path w="1019175" h="508634">
                <a:moveTo>
                  <a:pt x="19841" y="267070"/>
                </a:moveTo>
                <a:lnTo>
                  <a:pt x="12303" y="265513"/>
                </a:lnTo>
                <a:lnTo>
                  <a:pt x="6108" y="261282"/>
                </a:lnTo>
                <a:lnTo>
                  <a:pt x="1911" y="255037"/>
                </a:lnTo>
                <a:lnTo>
                  <a:pt x="367" y="247438"/>
                </a:lnTo>
                <a:lnTo>
                  <a:pt x="1911" y="239838"/>
                </a:lnTo>
                <a:lnTo>
                  <a:pt x="6108" y="233593"/>
                </a:lnTo>
                <a:lnTo>
                  <a:pt x="12303" y="229363"/>
                </a:lnTo>
                <a:lnTo>
                  <a:pt x="19841" y="227806"/>
                </a:lnTo>
                <a:lnTo>
                  <a:pt x="27379" y="229363"/>
                </a:lnTo>
                <a:lnTo>
                  <a:pt x="33574" y="233593"/>
                </a:lnTo>
                <a:lnTo>
                  <a:pt x="37770" y="239838"/>
                </a:lnTo>
                <a:lnTo>
                  <a:pt x="39315" y="247438"/>
                </a:lnTo>
                <a:lnTo>
                  <a:pt x="37770" y="255037"/>
                </a:lnTo>
                <a:lnTo>
                  <a:pt x="33574" y="261282"/>
                </a:lnTo>
                <a:lnTo>
                  <a:pt x="27379" y="265513"/>
                </a:lnTo>
                <a:lnTo>
                  <a:pt x="19841" y="267070"/>
                </a:lnTo>
                <a:close/>
              </a:path>
              <a:path w="1019175" h="50863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8"/>
                </a:lnTo>
                <a:lnTo>
                  <a:pt x="250819" y="233593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245" y="229363"/>
                </a:lnTo>
                <a:lnTo>
                  <a:pt x="278423" y="233593"/>
                </a:lnTo>
                <a:lnTo>
                  <a:pt x="282533" y="239838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508634">
                <a:moveTo>
                  <a:pt x="509630" y="267070"/>
                </a:moveTo>
                <a:lnTo>
                  <a:pt x="502092" y="265513"/>
                </a:lnTo>
                <a:lnTo>
                  <a:pt x="495898" y="261282"/>
                </a:lnTo>
                <a:lnTo>
                  <a:pt x="491701" y="255037"/>
                </a:lnTo>
                <a:lnTo>
                  <a:pt x="490156" y="247438"/>
                </a:lnTo>
                <a:lnTo>
                  <a:pt x="491701" y="239838"/>
                </a:lnTo>
                <a:lnTo>
                  <a:pt x="495898" y="233593"/>
                </a:lnTo>
                <a:lnTo>
                  <a:pt x="502092" y="229363"/>
                </a:lnTo>
                <a:lnTo>
                  <a:pt x="509630" y="227806"/>
                </a:lnTo>
                <a:lnTo>
                  <a:pt x="517169" y="229363"/>
                </a:lnTo>
                <a:lnTo>
                  <a:pt x="523363" y="233594"/>
                </a:lnTo>
                <a:lnTo>
                  <a:pt x="527560" y="239839"/>
                </a:lnTo>
                <a:lnTo>
                  <a:pt x="529104" y="247438"/>
                </a:lnTo>
                <a:lnTo>
                  <a:pt x="527560" y="255037"/>
                </a:lnTo>
                <a:lnTo>
                  <a:pt x="523363" y="261282"/>
                </a:lnTo>
                <a:lnTo>
                  <a:pt x="517169" y="265513"/>
                </a:lnTo>
                <a:lnTo>
                  <a:pt x="509630" y="267070"/>
                </a:lnTo>
                <a:close/>
              </a:path>
              <a:path w="1019175" h="508634">
                <a:moveTo>
                  <a:pt x="754342" y="267070"/>
                </a:moveTo>
                <a:lnTo>
                  <a:pt x="746803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8"/>
                </a:lnTo>
                <a:lnTo>
                  <a:pt x="740609" y="233593"/>
                </a:lnTo>
                <a:lnTo>
                  <a:pt x="746803" y="229363"/>
                </a:lnTo>
                <a:lnTo>
                  <a:pt x="754342" y="227806"/>
                </a:lnTo>
                <a:lnTo>
                  <a:pt x="762086" y="229363"/>
                </a:lnTo>
                <a:lnTo>
                  <a:pt x="768350" y="233594"/>
                </a:lnTo>
                <a:lnTo>
                  <a:pt x="772478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4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50863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8"/>
                </a:lnTo>
                <a:lnTo>
                  <a:pt x="985687" y="233593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3"/>
                </a:lnTo>
                <a:lnTo>
                  <a:pt x="1017350" y="239838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508634">
                <a:moveTo>
                  <a:pt x="19841" y="508211"/>
                </a:moveTo>
                <a:lnTo>
                  <a:pt x="12303" y="506654"/>
                </a:lnTo>
                <a:lnTo>
                  <a:pt x="6108" y="502423"/>
                </a:lnTo>
                <a:lnTo>
                  <a:pt x="1911" y="496178"/>
                </a:lnTo>
                <a:lnTo>
                  <a:pt x="367" y="488579"/>
                </a:lnTo>
                <a:lnTo>
                  <a:pt x="1911" y="480980"/>
                </a:lnTo>
                <a:lnTo>
                  <a:pt x="6108" y="474735"/>
                </a:lnTo>
                <a:lnTo>
                  <a:pt x="12303" y="470504"/>
                </a:lnTo>
                <a:lnTo>
                  <a:pt x="19841" y="468947"/>
                </a:lnTo>
                <a:lnTo>
                  <a:pt x="27379" y="470504"/>
                </a:lnTo>
                <a:lnTo>
                  <a:pt x="33574" y="474735"/>
                </a:lnTo>
                <a:lnTo>
                  <a:pt x="37770" y="480980"/>
                </a:lnTo>
                <a:lnTo>
                  <a:pt x="39315" y="488579"/>
                </a:lnTo>
                <a:lnTo>
                  <a:pt x="37770" y="496178"/>
                </a:lnTo>
                <a:lnTo>
                  <a:pt x="33574" y="502423"/>
                </a:lnTo>
                <a:lnTo>
                  <a:pt x="27379" y="506654"/>
                </a:lnTo>
                <a:lnTo>
                  <a:pt x="19841" y="508211"/>
                </a:lnTo>
                <a:close/>
              </a:path>
              <a:path w="1019175" h="508634">
                <a:moveTo>
                  <a:pt x="264552" y="508211"/>
                </a:moveTo>
                <a:lnTo>
                  <a:pt x="257014" y="506654"/>
                </a:lnTo>
                <a:lnTo>
                  <a:pt x="250819" y="502423"/>
                </a:lnTo>
                <a:lnTo>
                  <a:pt x="246622" y="496178"/>
                </a:lnTo>
                <a:lnTo>
                  <a:pt x="245078" y="488579"/>
                </a:lnTo>
                <a:lnTo>
                  <a:pt x="246622" y="480980"/>
                </a:lnTo>
                <a:lnTo>
                  <a:pt x="250819" y="474735"/>
                </a:lnTo>
                <a:lnTo>
                  <a:pt x="257014" y="470504"/>
                </a:lnTo>
                <a:lnTo>
                  <a:pt x="264552" y="468947"/>
                </a:lnTo>
                <a:lnTo>
                  <a:pt x="272297" y="470504"/>
                </a:lnTo>
                <a:lnTo>
                  <a:pt x="278560" y="474735"/>
                </a:lnTo>
                <a:lnTo>
                  <a:pt x="282688" y="480980"/>
                </a:lnTo>
                <a:lnTo>
                  <a:pt x="284026" y="488579"/>
                </a:lnTo>
                <a:lnTo>
                  <a:pt x="282482" y="496178"/>
                </a:lnTo>
                <a:lnTo>
                  <a:pt x="278285" y="502423"/>
                </a:lnTo>
                <a:lnTo>
                  <a:pt x="272090" y="506654"/>
                </a:lnTo>
                <a:lnTo>
                  <a:pt x="264552" y="508211"/>
                </a:lnTo>
                <a:close/>
              </a:path>
              <a:path w="1019175" h="508634">
                <a:moveTo>
                  <a:pt x="509630" y="508211"/>
                </a:moveTo>
                <a:lnTo>
                  <a:pt x="502092" y="506654"/>
                </a:lnTo>
                <a:lnTo>
                  <a:pt x="495898" y="502423"/>
                </a:lnTo>
                <a:lnTo>
                  <a:pt x="491701" y="496178"/>
                </a:lnTo>
                <a:lnTo>
                  <a:pt x="490156" y="488579"/>
                </a:lnTo>
                <a:lnTo>
                  <a:pt x="491701" y="480980"/>
                </a:lnTo>
                <a:lnTo>
                  <a:pt x="495898" y="474735"/>
                </a:lnTo>
                <a:lnTo>
                  <a:pt x="502092" y="470504"/>
                </a:lnTo>
                <a:lnTo>
                  <a:pt x="509630" y="468947"/>
                </a:lnTo>
                <a:lnTo>
                  <a:pt x="517169" y="470504"/>
                </a:lnTo>
                <a:lnTo>
                  <a:pt x="523363" y="474735"/>
                </a:lnTo>
                <a:lnTo>
                  <a:pt x="527560" y="480980"/>
                </a:lnTo>
                <a:lnTo>
                  <a:pt x="529104" y="488579"/>
                </a:lnTo>
                <a:lnTo>
                  <a:pt x="527560" y="496178"/>
                </a:lnTo>
                <a:lnTo>
                  <a:pt x="523363" y="502423"/>
                </a:lnTo>
                <a:lnTo>
                  <a:pt x="517169" y="506654"/>
                </a:lnTo>
                <a:lnTo>
                  <a:pt x="509630" y="508211"/>
                </a:lnTo>
                <a:close/>
              </a:path>
              <a:path w="1019175" h="508634">
                <a:moveTo>
                  <a:pt x="754342" y="508211"/>
                </a:moveTo>
                <a:lnTo>
                  <a:pt x="746803" y="506654"/>
                </a:lnTo>
                <a:lnTo>
                  <a:pt x="740609" y="502423"/>
                </a:lnTo>
                <a:lnTo>
                  <a:pt x="736412" y="496178"/>
                </a:lnTo>
                <a:lnTo>
                  <a:pt x="734868" y="488579"/>
                </a:lnTo>
                <a:lnTo>
                  <a:pt x="736412" y="480980"/>
                </a:lnTo>
                <a:lnTo>
                  <a:pt x="740609" y="474735"/>
                </a:lnTo>
                <a:lnTo>
                  <a:pt x="746804" y="470504"/>
                </a:lnTo>
                <a:lnTo>
                  <a:pt x="754342" y="468947"/>
                </a:lnTo>
                <a:lnTo>
                  <a:pt x="762086" y="470504"/>
                </a:lnTo>
                <a:lnTo>
                  <a:pt x="768350" y="474735"/>
                </a:lnTo>
                <a:lnTo>
                  <a:pt x="772478" y="480980"/>
                </a:lnTo>
                <a:lnTo>
                  <a:pt x="773816" y="488579"/>
                </a:lnTo>
                <a:lnTo>
                  <a:pt x="772271" y="496178"/>
                </a:lnTo>
                <a:lnTo>
                  <a:pt x="768074" y="502423"/>
                </a:lnTo>
                <a:lnTo>
                  <a:pt x="761880" y="506654"/>
                </a:lnTo>
                <a:lnTo>
                  <a:pt x="754342" y="508211"/>
                </a:lnTo>
                <a:close/>
              </a:path>
              <a:path w="1019175" h="508634">
                <a:moveTo>
                  <a:pt x="999420" y="508211"/>
                </a:moveTo>
                <a:lnTo>
                  <a:pt x="991882" y="506654"/>
                </a:lnTo>
                <a:lnTo>
                  <a:pt x="985687" y="502423"/>
                </a:lnTo>
                <a:lnTo>
                  <a:pt x="981491" y="496178"/>
                </a:lnTo>
                <a:lnTo>
                  <a:pt x="979946" y="488579"/>
                </a:lnTo>
                <a:lnTo>
                  <a:pt x="981491" y="480980"/>
                </a:lnTo>
                <a:lnTo>
                  <a:pt x="985687" y="474735"/>
                </a:lnTo>
                <a:lnTo>
                  <a:pt x="991882" y="470504"/>
                </a:lnTo>
                <a:lnTo>
                  <a:pt x="999420" y="468947"/>
                </a:lnTo>
                <a:lnTo>
                  <a:pt x="1006958" y="470504"/>
                </a:lnTo>
                <a:lnTo>
                  <a:pt x="1013153" y="474735"/>
                </a:lnTo>
                <a:lnTo>
                  <a:pt x="1017350" y="480980"/>
                </a:lnTo>
                <a:lnTo>
                  <a:pt x="1018894" y="488579"/>
                </a:lnTo>
                <a:lnTo>
                  <a:pt x="1017350" y="496178"/>
                </a:lnTo>
                <a:lnTo>
                  <a:pt x="1013153" y="502423"/>
                </a:lnTo>
                <a:lnTo>
                  <a:pt x="1006958" y="506654"/>
                </a:lnTo>
                <a:lnTo>
                  <a:pt x="999420" y="508211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25637" y="4649192"/>
            <a:ext cx="1019175" cy="494665"/>
          </a:xfrm>
          <a:custGeom>
            <a:avLst/>
            <a:gdLst/>
            <a:ahLst/>
            <a:cxnLst/>
            <a:rect l="l" t="t" r="r" b="b"/>
            <a:pathLst>
              <a:path w="1019175" h="494664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49466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494664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49466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494664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494664">
                <a:moveTo>
                  <a:pt x="19474" y="227806"/>
                </a:moveTo>
                <a:close/>
              </a:path>
              <a:path w="1019175" h="494664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49466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494664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494664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49466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494664">
                <a:moveTo>
                  <a:pt x="19474" y="462279"/>
                </a:moveTo>
                <a:close/>
              </a:path>
              <a:path w="1019175" h="494664">
                <a:moveTo>
                  <a:pt x="34180" y="494307"/>
                </a:moveTo>
                <a:lnTo>
                  <a:pt x="4767" y="494307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4180" y="494307"/>
                </a:lnTo>
                <a:close/>
              </a:path>
              <a:path w="1019175" h="494664">
                <a:moveTo>
                  <a:pt x="279259" y="494307"/>
                </a:moveTo>
                <a:lnTo>
                  <a:pt x="249845" y="494307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9259" y="494307"/>
                </a:lnTo>
                <a:close/>
              </a:path>
              <a:path w="1019175" h="494664">
                <a:moveTo>
                  <a:pt x="524337" y="494307"/>
                </a:moveTo>
                <a:lnTo>
                  <a:pt x="494924" y="494307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4337" y="494307"/>
                </a:lnTo>
                <a:close/>
              </a:path>
              <a:path w="1019175" h="494664">
                <a:moveTo>
                  <a:pt x="769048" y="494307"/>
                </a:moveTo>
                <a:lnTo>
                  <a:pt x="739635" y="494307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9048" y="494307"/>
                </a:lnTo>
                <a:close/>
              </a:path>
              <a:path w="1019175" h="494664">
                <a:moveTo>
                  <a:pt x="1014127" y="494307"/>
                </a:moveTo>
                <a:lnTo>
                  <a:pt x="984714" y="494307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4127" y="494307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71090" y="3127460"/>
            <a:ext cx="3003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65" dirty="0">
                <a:solidFill>
                  <a:srgbClr val="FFFFFF"/>
                </a:solidFill>
                <a:latin typeface="Lucida Sans"/>
                <a:cs typeface="Lucida Sans"/>
              </a:rPr>
              <a:t>2</a:t>
            </a:r>
            <a:r>
              <a:rPr sz="1000" spc="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00" spc="-70" dirty="0">
                <a:solidFill>
                  <a:srgbClr val="FFFFFF"/>
                </a:solidFill>
                <a:latin typeface="Lucida Sans"/>
                <a:cs typeface="Lucida Sans"/>
              </a:rPr>
              <a:t>sec</a:t>
            </a:r>
            <a:endParaRPr sz="10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8250" y="954813"/>
            <a:ext cx="3819524" cy="3238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154" y="187134"/>
            <a:ext cx="40233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Easy</a:t>
            </a:r>
            <a:r>
              <a:rPr spc="-50" dirty="0"/>
              <a:t> </a:t>
            </a:r>
            <a:r>
              <a:rPr spc="-110" dirty="0"/>
              <a:t>booking</a:t>
            </a:r>
            <a:r>
              <a:rPr spc="-50" dirty="0"/>
              <a:t> </a:t>
            </a:r>
            <a:r>
              <a:rPr spc="-110" dirty="0"/>
              <a:t>procedure</a:t>
            </a:r>
          </a:p>
        </p:txBody>
      </p:sp>
      <p:sp>
        <p:nvSpPr>
          <p:cNvPr id="4" name="object 4"/>
          <p:cNvSpPr/>
          <p:nvPr/>
        </p:nvSpPr>
        <p:spPr>
          <a:xfrm>
            <a:off x="356252" y="3044176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34249" y="60478"/>
                </a:moveTo>
                <a:lnTo>
                  <a:pt x="26229" y="60478"/>
                </a:lnTo>
                <a:lnTo>
                  <a:pt x="22371" y="59710"/>
                </a:lnTo>
                <a:lnTo>
                  <a:pt x="0" y="34248"/>
                </a:lnTo>
                <a:lnTo>
                  <a:pt x="0" y="26229"/>
                </a:lnTo>
                <a:lnTo>
                  <a:pt x="26229" y="0"/>
                </a:lnTo>
                <a:lnTo>
                  <a:pt x="34249" y="0"/>
                </a:lnTo>
                <a:lnTo>
                  <a:pt x="60478" y="30239"/>
                </a:lnTo>
                <a:lnTo>
                  <a:pt x="60478" y="34248"/>
                </a:lnTo>
                <a:lnTo>
                  <a:pt x="34249" y="60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6252" y="3536641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34249" y="60477"/>
                </a:moveTo>
                <a:lnTo>
                  <a:pt x="26229" y="60477"/>
                </a:lnTo>
                <a:lnTo>
                  <a:pt x="22371" y="59710"/>
                </a:lnTo>
                <a:lnTo>
                  <a:pt x="0" y="34248"/>
                </a:lnTo>
                <a:lnTo>
                  <a:pt x="0" y="26229"/>
                </a:lnTo>
                <a:lnTo>
                  <a:pt x="26229" y="0"/>
                </a:lnTo>
                <a:lnTo>
                  <a:pt x="34249" y="0"/>
                </a:lnTo>
                <a:lnTo>
                  <a:pt x="60478" y="30239"/>
                </a:lnTo>
                <a:lnTo>
                  <a:pt x="60478" y="34248"/>
                </a:lnTo>
                <a:lnTo>
                  <a:pt x="34249" y="60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252" y="3782873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34249" y="60477"/>
                </a:moveTo>
                <a:lnTo>
                  <a:pt x="26229" y="60477"/>
                </a:lnTo>
                <a:lnTo>
                  <a:pt x="22371" y="59710"/>
                </a:lnTo>
                <a:lnTo>
                  <a:pt x="0" y="34248"/>
                </a:lnTo>
                <a:lnTo>
                  <a:pt x="0" y="26229"/>
                </a:lnTo>
                <a:lnTo>
                  <a:pt x="26229" y="0"/>
                </a:lnTo>
                <a:lnTo>
                  <a:pt x="34249" y="0"/>
                </a:lnTo>
                <a:lnTo>
                  <a:pt x="60478" y="30239"/>
                </a:lnTo>
                <a:lnTo>
                  <a:pt x="60478" y="34248"/>
                </a:lnTo>
                <a:lnTo>
                  <a:pt x="34249" y="60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6252" y="4521571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34249" y="60477"/>
                </a:moveTo>
                <a:lnTo>
                  <a:pt x="26229" y="60477"/>
                </a:lnTo>
                <a:lnTo>
                  <a:pt x="22371" y="59710"/>
                </a:lnTo>
                <a:lnTo>
                  <a:pt x="0" y="34248"/>
                </a:lnTo>
                <a:lnTo>
                  <a:pt x="0" y="26229"/>
                </a:lnTo>
                <a:lnTo>
                  <a:pt x="26229" y="0"/>
                </a:lnTo>
                <a:lnTo>
                  <a:pt x="34249" y="0"/>
                </a:lnTo>
                <a:lnTo>
                  <a:pt x="60478" y="30239"/>
                </a:lnTo>
                <a:lnTo>
                  <a:pt x="60478" y="34248"/>
                </a:lnTo>
                <a:lnTo>
                  <a:pt x="34249" y="60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6252" y="4767803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34249" y="60477"/>
                </a:moveTo>
                <a:lnTo>
                  <a:pt x="26229" y="60477"/>
                </a:lnTo>
                <a:lnTo>
                  <a:pt x="22371" y="59710"/>
                </a:lnTo>
                <a:lnTo>
                  <a:pt x="0" y="34248"/>
                </a:lnTo>
                <a:lnTo>
                  <a:pt x="0" y="26229"/>
                </a:lnTo>
                <a:lnTo>
                  <a:pt x="26229" y="0"/>
                </a:lnTo>
                <a:lnTo>
                  <a:pt x="34249" y="0"/>
                </a:lnTo>
                <a:lnTo>
                  <a:pt x="60478" y="30239"/>
                </a:lnTo>
                <a:lnTo>
                  <a:pt x="60478" y="34248"/>
                </a:lnTo>
                <a:lnTo>
                  <a:pt x="34249" y="60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7154" y="799097"/>
            <a:ext cx="4917440" cy="4103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400" spc="-10" dirty="0">
                <a:latin typeface="Century Gothic"/>
                <a:cs typeface="Century Gothic"/>
              </a:rPr>
              <a:t>Your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website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95" dirty="0">
                <a:latin typeface="Century Gothic"/>
                <a:cs typeface="Century Gothic"/>
              </a:rPr>
              <a:t>is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70" dirty="0">
                <a:latin typeface="Century Gothic"/>
                <a:cs typeface="Century Gothic"/>
              </a:rPr>
              <a:t>the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60" dirty="0">
                <a:latin typeface="Century Gothic"/>
                <a:cs typeface="Century Gothic"/>
              </a:rPr>
              <a:t>first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step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towards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130" dirty="0">
                <a:latin typeface="Century Gothic"/>
                <a:cs typeface="Century Gothic"/>
              </a:rPr>
              <a:t>a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65" dirty="0">
                <a:latin typeface="Century Gothic"/>
                <a:cs typeface="Century Gothic"/>
              </a:rPr>
              <a:t>great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85" dirty="0">
                <a:latin typeface="Century Gothic"/>
                <a:cs typeface="Century Gothic"/>
              </a:rPr>
              <a:t>experience</a:t>
            </a:r>
            <a:r>
              <a:rPr sz="1400" spc="-25" dirty="0">
                <a:latin typeface="Century Gothic"/>
                <a:cs typeface="Century Gothic"/>
              </a:rPr>
              <a:t> for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35" dirty="0">
                <a:latin typeface="Century Gothic"/>
                <a:cs typeface="Century Gothic"/>
              </a:rPr>
              <a:t>guest.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So,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95" dirty="0">
                <a:latin typeface="Century Gothic"/>
                <a:cs typeface="Century Gothic"/>
              </a:rPr>
              <a:t>receive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35" dirty="0">
                <a:latin typeface="Century Gothic"/>
                <a:cs typeface="Century Gothic"/>
              </a:rPr>
              <a:t>commission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50" dirty="0">
                <a:latin typeface="Century Gothic"/>
                <a:cs typeface="Century Gothic"/>
              </a:rPr>
              <a:t>free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40" dirty="0">
                <a:latin typeface="Century Gothic"/>
                <a:cs typeface="Century Gothic"/>
              </a:rPr>
              <a:t>bookings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65" dirty="0">
                <a:latin typeface="Century Gothic"/>
                <a:cs typeface="Century Gothic"/>
              </a:rPr>
              <a:t>by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giving </a:t>
            </a:r>
            <a:r>
              <a:rPr sz="1400" spc="-95" dirty="0">
                <a:latin typeface="Century Gothic"/>
                <a:cs typeface="Century Gothic"/>
              </a:rPr>
              <a:t>an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30" dirty="0">
                <a:latin typeface="Century Gothic"/>
                <a:cs typeface="Century Gothic"/>
              </a:rPr>
              <a:t>easy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75" dirty="0">
                <a:latin typeface="Century Gothic"/>
                <a:cs typeface="Century Gothic"/>
              </a:rPr>
              <a:t>booking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00" dirty="0">
                <a:latin typeface="Century Gothic"/>
                <a:cs typeface="Century Gothic"/>
              </a:rPr>
              <a:t>procedure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45" dirty="0">
                <a:latin typeface="Century Gothic"/>
                <a:cs typeface="Century Gothic"/>
              </a:rPr>
              <a:t>to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them.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600" b="1" spc="80" dirty="0">
                <a:solidFill>
                  <a:srgbClr val="54ABED"/>
                </a:solidFill>
                <a:latin typeface="Century Gothic"/>
                <a:cs typeface="Century Gothic"/>
              </a:rPr>
              <a:t>What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5" dirty="0">
                <a:solidFill>
                  <a:srgbClr val="54ABED"/>
                </a:solidFill>
                <a:latin typeface="Century Gothic"/>
                <a:cs typeface="Century Gothic"/>
              </a:rPr>
              <a:t>you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54ABED"/>
                </a:solidFill>
                <a:latin typeface="Century Gothic"/>
                <a:cs typeface="Century Gothic"/>
              </a:rPr>
              <a:t>should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12700" marR="854710">
              <a:lnSpc>
                <a:spcPct val="115399"/>
              </a:lnSpc>
              <a:spcBef>
                <a:spcPts val="844"/>
              </a:spcBef>
            </a:pPr>
            <a:r>
              <a:rPr sz="1400" dirty="0">
                <a:latin typeface="Century Gothic"/>
                <a:cs typeface="Century Gothic"/>
              </a:rPr>
              <a:t>Ensure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spc="-45" dirty="0">
                <a:latin typeface="Century Gothic"/>
                <a:cs typeface="Century Gothic"/>
              </a:rPr>
              <a:t>to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offer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130" dirty="0">
                <a:latin typeface="Century Gothic"/>
                <a:cs typeface="Century Gothic"/>
              </a:rPr>
              <a:t>a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seamless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browsing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110" dirty="0">
                <a:latin typeface="Century Gothic"/>
                <a:cs typeface="Century Gothic"/>
              </a:rPr>
              <a:t>and</a:t>
            </a:r>
            <a:r>
              <a:rPr sz="1400" spc="-25" dirty="0">
                <a:latin typeface="Century Gothic"/>
                <a:cs typeface="Century Gothic"/>
              </a:rPr>
              <a:t> booking </a:t>
            </a:r>
            <a:r>
              <a:rPr sz="1400" spc="-85" dirty="0">
                <a:latin typeface="Century Gothic"/>
                <a:cs typeface="Century Gothic"/>
              </a:rPr>
              <a:t>experience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for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website</a:t>
            </a:r>
            <a:r>
              <a:rPr sz="1400" dirty="0">
                <a:latin typeface="Century Gothic"/>
                <a:cs typeface="Century Gothic"/>
              </a:rPr>
              <a:t> visitors. </a:t>
            </a:r>
            <a:r>
              <a:rPr sz="1400" spc="-25" dirty="0">
                <a:latin typeface="Century Gothic"/>
                <a:cs typeface="Century Gothic"/>
              </a:rPr>
              <a:t>Focus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on: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Century Gothic"/>
              <a:cs typeface="Century Gothic"/>
            </a:endParaRPr>
          </a:p>
          <a:p>
            <a:pPr marL="243204" marR="36195">
              <a:lnSpc>
                <a:spcPct val="115399"/>
              </a:lnSpc>
              <a:spcBef>
                <a:spcPts val="5"/>
              </a:spcBef>
            </a:pPr>
            <a:r>
              <a:rPr sz="1400" spc="-45" dirty="0">
                <a:latin typeface="Century Gothic"/>
                <a:cs typeface="Century Gothic"/>
              </a:rPr>
              <a:t>“Book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spc="-50" dirty="0">
                <a:latin typeface="Century Gothic"/>
                <a:cs typeface="Century Gothic"/>
              </a:rPr>
              <a:t>Now”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60" dirty="0">
                <a:latin typeface="Century Gothic"/>
                <a:cs typeface="Century Gothic"/>
              </a:rPr>
              <a:t>button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should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150" dirty="0">
                <a:latin typeface="Century Gothic"/>
                <a:cs typeface="Century Gothic"/>
              </a:rPr>
              <a:t>be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visible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110" dirty="0">
                <a:latin typeface="Century Gothic"/>
                <a:cs typeface="Century Gothic"/>
              </a:rPr>
              <a:t>even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while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scrolling down.</a:t>
            </a:r>
            <a:endParaRPr sz="1400">
              <a:latin typeface="Century Gothic"/>
              <a:cs typeface="Century Gothic"/>
            </a:endParaRPr>
          </a:p>
          <a:p>
            <a:pPr marL="243204">
              <a:lnSpc>
                <a:spcPct val="100000"/>
              </a:lnSpc>
              <a:spcBef>
                <a:spcPts val="254"/>
              </a:spcBef>
            </a:pPr>
            <a:r>
              <a:rPr sz="1400" spc="-85" dirty="0">
                <a:latin typeface="Century Gothic"/>
                <a:cs typeface="Century Gothic"/>
              </a:rPr>
              <a:t>DO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35" dirty="0">
                <a:latin typeface="Century Gothic"/>
                <a:cs typeface="Century Gothic"/>
              </a:rPr>
              <a:t>add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65" dirty="0">
                <a:latin typeface="Century Gothic"/>
                <a:cs typeface="Century Gothic"/>
              </a:rPr>
              <a:t>appropriate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CTAs.</a:t>
            </a:r>
            <a:endParaRPr sz="1400">
              <a:latin typeface="Century Gothic"/>
              <a:cs typeface="Century Gothic"/>
            </a:endParaRPr>
          </a:p>
          <a:p>
            <a:pPr marL="243204" marR="280035">
              <a:lnSpc>
                <a:spcPct val="115399"/>
              </a:lnSpc>
            </a:pPr>
            <a:r>
              <a:rPr sz="1400" spc="-45" dirty="0">
                <a:latin typeface="Century Gothic"/>
                <a:cs typeface="Century Gothic"/>
              </a:rPr>
              <a:t>Consider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90" dirty="0">
                <a:latin typeface="Century Gothic"/>
                <a:cs typeface="Century Gothic"/>
              </a:rPr>
              <a:t>adding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75" dirty="0">
                <a:latin typeface="Century Gothic"/>
                <a:cs typeface="Century Gothic"/>
              </a:rPr>
              <a:t>more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35" dirty="0">
                <a:latin typeface="Century Gothic"/>
                <a:cs typeface="Century Gothic"/>
              </a:rPr>
              <a:t>information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90" dirty="0">
                <a:latin typeface="Century Gothic"/>
                <a:cs typeface="Century Gothic"/>
              </a:rPr>
              <a:t>on</a:t>
            </a:r>
            <a:r>
              <a:rPr sz="1400" spc="-20" dirty="0">
                <a:latin typeface="Century Gothic"/>
                <a:cs typeface="Century Gothic"/>
              </a:rPr>
              <a:t> your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80" dirty="0">
                <a:latin typeface="Century Gothic"/>
                <a:cs typeface="Century Gothic"/>
              </a:rPr>
              <a:t>homepage </a:t>
            </a:r>
            <a:r>
              <a:rPr sz="1400" spc="-70" dirty="0">
                <a:latin typeface="Century Gothic"/>
                <a:cs typeface="Century Gothic"/>
              </a:rPr>
              <a:t>related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45" dirty="0">
                <a:latin typeface="Century Gothic"/>
                <a:cs typeface="Century Gothic"/>
              </a:rPr>
              <a:t>to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50" dirty="0">
                <a:latin typeface="Century Gothic"/>
                <a:cs typeface="Century Gothic"/>
              </a:rPr>
              <a:t> hotel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like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rooms,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galleries,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offers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and </a:t>
            </a:r>
            <a:r>
              <a:rPr sz="1400" spc="-10" dirty="0">
                <a:latin typeface="Century Gothic"/>
                <a:cs typeface="Century Gothic"/>
              </a:rPr>
              <a:t>more.</a:t>
            </a:r>
            <a:endParaRPr sz="1400">
              <a:latin typeface="Century Gothic"/>
              <a:cs typeface="Century Gothic"/>
            </a:endParaRPr>
          </a:p>
          <a:p>
            <a:pPr marL="243204" marR="53975">
              <a:lnSpc>
                <a:spcPct val="115399"/>
              </a:lnSpc>
            </a:pPr>
            <a:r>
              <a:rPr sz="1400" spc="-40" dirty="0">
                <a:latin typeface="Century Gothic"/>
                <a:cs typeface="Century Gothic"/>
              </a:rPr>
              <a:t>Optimize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SEO</a:t>
            </a:r>
            <a:r>
              <a:rPr sz="1400" spc="-20" dirty="0">
                <a:latin typeface="Century Gothic"/>
                <a:cs typeface="Century Gothic"/>
              </a:rPr>
              <a:t> keywords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for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55" dirty="0">
                <a:latin typeface="Century Gothic"/>
                <a:cs typeface="Century Gothic"/>
              </a:rPr>
              <a:t>better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website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55" dirty="0">
                <a:latin typeface="Century Gothic"/>
                <a:cs typeface="Century Gothic"/>
              </a:rPr>
              <a:t>performance. Increase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spc="-50" dirty="0">
                <a:latin typeface="Century Gothic"/>
                <a:cs typeface="Century Gothic"/>
              </a:rPr>
              <a:t>backlink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ratio.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21844" y="0"/>
            <a:ext cx="1019175" cy="505459"/>
          </a:xfrm>
          <a:custGeom>
            <a:avLst/>
            <a:gdLst/>
            <a:ahLst/>
            <a:cxnLst/>
            <a:rect l="l" t="t" r="r" b="b"/>
            <a:pathLst>
              <a:path w="1019175" h="505459">
                <a:moveTo>
                  <a:pt x="19474" y="36395"/>
                </a:moveTo>
                <a:lnTo>
                  <a:pt x="11935" y="34839"/>
                </a:lnTo>
                <a:lnTo>
                  <a:pt x="5741" y="30608"/>
                </a:lnTo>
                <a:lnTo>
                  <a:pt x="1544" y="24363"/>
                </a:lnTo>
                <a:lnTo>
                  <a:pt x="0" y="16763"/>
                </a:lnTo>
                <a:lnTo>
                  <a:pt x="1544" y="9164"/>
                </a:lnTo>
                <a:lnTo>
                  <a:pt x="5741" y="2919"/>
                </a:lnTo>
                <a:lnTo>
                  <a:pt x="10015" y="0"/>
                </a:lnTo>
                <a:lnTo>
                  <a:pt x="29160" y="0"/>
                </a:lnTo>
                <a:lnTo>
                  <a:pt x="33482" y="2919"/>
                </a:lnTo>
                <a:lnTo>
                  <a:pt x="37610" y="9164"/>
                </a:lnTo>
                <a:lnTo>
                  <a:pt x="38948" y="16763"/>
                </a:lnTo>
                <a:lnTo>
                  <a:pt x="37403" y="24363"/>
                </a:lnTo>
                <a:lnTo>
                  <a:pt x="33206" y="30608"/>
                </a:lnTo>
                <a:lnTo>
                  <a:pt x="27012" y="34839"/>
                </a:lnTo>
                <a:lnTo>
                  <a:pt x="19474" y="36395"/>
                </a:lnTo>
                <a:close/>
              </a:path>
              <a:path w="1019175" h="505459">
                <a:moveTo>
                  <a:pt x="264552" y="36395"/>
                </a:moveTo>
                <a:lnTo>
                  <a:pt x="257014" y="34839"/>
                </a:lnTo>
                <a:lnTo>
                  <a:pt x="250819" y="30608"/>
                </a:lnTo>
                <a:lnTo>
                  <a:pt x="246622" y="24363"/>
                </a:lnTo>
                <a:lnTo>
                  <a:pt x="245078" y="16763"/>
                </a:lnTo>
                <a:lnTo>
                  <a:pt x="246622" y="9164"/>
                </a:lnTo>
                <a:lnTo>
                  <a:pt x="250819" y="2919"/>
                </a:lnTo>
                <a:lnTo>
                  <a:pt x="255094" y="0"/>
                </a:lnTo>
                <a:lnTo>
                  <a:pt x="274010" y="0"/>
                </a:lnTo>
                <a:lnTo>
                  <a:pt x="278285" y="2919"/>
                </a:lnTo>
                <a:lnTo>
                  <a:pt x="282482" y="9164"/>
                </a:lnTo>
                <a:lnTo>
                  <a:pt x="284026" y="16763"/>
                </a:lnTo>
                <a:lnTo>
                  <a:pt x="282482" y="24363"/>
                </a:lnTo>
                <a:lnTo>
                  <a:pt x="278285" y="30608"/>
                </a:lnTo>
                <a:lnTo>
                  <a:pt x="272090" y="34839"/>
                </a:lnTo>
                <a:lnTo>
                  <a:pt x="264552" y="36395"/>
                </a:lnTo>
                <a:close/>
              </a:path>
              <a:path w="1019175" h="505459">
                <a:moveTo>
                  <a:pt x="509631" y="36395"/>
                </a:moveTo>
                <a:lnTo>
                  <a:pt x="502092" y="34839"/>
                </a:lnTo>
                <a:lnTo>
                  <a:pt x="495898" y="30608"/>
                </a:lnTo>
                <a:lnTo>
                  <a:pt x="491701" y="24363"/>
                </a:lnTo>
                <a:lnTo>
                  <a:pt x="490157" y="16763"/>
                </a:lnTo>
                <a:lnTo>
                  <a:pt x="491701" y="9164"/>
                </a:lnTo>
                <a:lnTo>
                  <a:pt x="495898" y="2919"/>
                </a:lnTo>
                <a:lnTo>
                  <a:pt x="500172" y="0"/>
                </a:lnTo>
                <a:lnTo>
                  <a:pt x="519089" y="0"/>
                </a:lnTo>
                <a:lnTo>
                  <a:pt x="523363" y="2919"/>
                </a:lnTo>
                <a:lnTo>
                  <a:pt x="527560" y="9164"/>
                </a:lnTo>
                <a:lnTo>
                  <a:pt x="529105" y="16763"/>
                </a:lnTo>
                <a:lnTo>
                  <a:pt x="527560" y="24363"/>
                </a:lnTo>
                <a:lnTo>
                  <a:pt x="523363" y="30608"/>
                </a:lnTo>
                <a:lnTo>
                  <a:pt x="517169" y="34839"/>
                </a:lnTo>
                <a:lnTo>
                  <a:pt x="509631" y="36395"/>
                </a:lnTo>
                <a:close/>
              </a:path>
              <a:path w="1019175" h="505459">
                <a:moveTo>
                  <a:pt x="754342" y="36395"/>
                </a:moveTo>
                <a:lnTo>
                  <a:pt x="746804" y="34839"/>
                </a:lnTo>
                <a:lnTo>
                  <a:pt x="740609" y="30608"/>
                </a:lnTo>
                <a:lnTo>
                  <a:pt x="736412" y="24363"/>
                </a:lnTo>
                <a:lnTo>
                  <a:pt x="734868" y="16763"/>
                </a:lnTo>
                <a:lnTo>
                  <a:pt x="736412" y="9164"/>
                </a:lnTo>
                <a:lnTo>
                  <a:pt x="740609" y="2919"/>
                </a:lnTo>
                <a:lnTo>
                  <a:pt x="744884" y="0"/>
                </a:lnTo>
                <a:lnTo>
                  <a:pt x="763949" y="0"/>
                </a:lnTo>
                <a:lnTo>
                  <a:pt x="768212" y="2919"/>
                </a:lnTo>
                <a:lnTo>
                  <a:pt x="772323" y="9164"/>
                </a:lnTo>
                <a:lnTo>
                  <a:pt x="773816" y="16763"/>
                </a:lnTo>
                <a:lnTo>
                  <a:pt x="772271" y="24363"/>
                </a:lnTo>
                <a:lnTo>
                  <a:pt x="768075" y="30608"/>
                </a:lnTo>
                <a:lnTo>
                  <a:pt x="761880" y="34839"/>
                </a:lnTo>
                <a:lnTo>
                  <a:pt x="754342" y="36395"/>
                </a:lnTo>
                <a:close/>
              </a:path>
              <a:path w="1019175" h="505459">
                <a:moveTo>
                  <a:pt x="999420" y="36395"/>
                </a:moveTo>
                <a:lnTo>
                  <a:pt x="991882" y="34839"/>
                </a:lnTo>
                <a:lnTo>
                  <a:pt x="985687" y="30608"/>
                </a:lnTo>
                <a:lnTo>
                  <a:pt x="981491" y="24363"/>
                </a:lnTo>
                <a:lnTo>
                  <a:pt x="979946" y="16763"/>
                </a:lnTo>
                <a:lnTo>
                  <a:pt x="981491" y="9164"/>
                </a:lnTo>
                <a:lnTo>
                  <a:pt x="985687" y="2919"/>
                </a:lnTo>
                <a:lnTo>
                  <a:pt x="989962" y="0"/>
                </a:lnTo>
                <a:lnTo>
                  <a:pt x="1008878" y="0"/>
                </a:lnTo>
                <a:lnTo>
                  <a:pt x="1013153" y="2919"/>
                </a:lnTo>
                <a:lnTo>
                  <a:pt x="1017350" y="9164"/>
                </a:lnTo>
                <a:lnTo>
                  <a:pt x="1018894" y="16763"/>
                </a:lnTo>
                <a:lnTo>
                  <a:pt x="1017350" y="24363"/>
                </a:lnTo>
                <a:lnTo>
                  <a:pt x="1013153" y="30608"/>
                </a:lnTo>
                <a:lnTo>
                  <a:pt x="1006958" y="34839"/>
                </a:lnTo>
                <a:lnTo>
                  <a:pt x="999420" y="36395"/>
                </a:lnTo>
                <a:close/>
              </a:path>
              <a:path w="1019175" h="505459">
                <a:moveTo>
                  <a:pt x="19841" y="224938"/>
                </a:moveTo>
                <a:close/>
              </a:path>
              <a:path w="1019175" h="505459">
                <a:moveTo>
                  <a:pt x="19841" y="264202"/>
                </a:moveTo>
                <a:lnTo>
                  <a:pt x="12303" y="262645"/>
                </a:lnTo>
                <a:lnTo>
                  <a:pt x="6108" y="258414"/>
                </a:lnTo>
                <a:lnTo>
                  <a:pt x="1911" y="252169"/>
                </a:lnTo>
                <a:lnTo>
                  <a:pt x="367" y="244570"/>
                </a:lnTo>
                <a:lnTo>
                  <a:pt x="1911" y="236970"/>
                </a:lnTo>
                <a:lnTo>
                  <a:pt x="6108" y="230725"/>
                </a:lnTo>
                <a:lnTo>
                  <a:pt x="12303" y="226494"/>
                </a:lnTo>
                <a:lnTo>
                  <a:pt x="19841" y="224938"/>
                </a:lnTo>
                <a:lnTo>
                  <a:pt x="27379" y="226494"/>
                </a:lnTo>
                <a:lnTo>
                  <a:pt x="33574" y="230725"/>
                </a:lnTo>
                <a:lnTo>
                  <a:pt x="37770" y="236970"/>
                </a:lnTo>
                <a:lnTo>
                  <a:pt x="39315" y="244570"/>
                </a:lnTo>
                <a:lnTo>
                  <a:pt x="37770" y="252169"/>
                </a:lnTo>
                <a:lnTo>
                  <a:pt x="33574" y="258414"/>
                </a:lnTo>
                <a:lnTo>
                  <a:pt x="27379" y="262645"/>
                </a:lnTo>
                <a:lnTo>
                  <a:pt x="19841" y="264202"/>
                </a:lnTo>
                <a:close/>
              </a:path>
              <a:path w="1019175" h="505459">
                <a:moveTo>
                  <a:pt x="264552" y="264202"/>
                </a:moveTo>
                <a:lnTo>
                  <a:pt x="257014" y="262645"/>
                </a:lnTo>
                <a:lnTo>
                  <a:pt x="250819" y="258414"/>
                </a:lnTo>
                <a:lnTo>
                  <a:pt x="246622" y="252169"/>
                </a:lnTo>
                <a:lnTo>
                  <a:pt x="245078" y="244570"/>
                </a:lnTo>
                <a:lnTo>
                  <a:pt x="246622" y="236970"/>
                </a:lnTo>
                <a:lnTo>
                  <a:pt x="250819" y="230725"/>
                </a:lnTo>
                <a:lnTo>
                  <a:pt x="257014" y="226494"/>
                </a:lnTo>
                <a:lnTo>
                  <a:pt x="264552" y="224938"/>
                </a:lnTo>
                <a:lnTo>
                  <a:pt x="272245" y="226494"/>
                </a:lnTo>
                <a:lnTo>
                  <a:pt x="278423" y="230725"/>
                </a:lnTo>
                <a:lnTo>
                  <a:pt x="282533" y="236970"/>
                </a:lnTo>
                <a:lnTo>
                  <a:pt x="284026" y="244570"/>
                </a:lnTo>
                <a:lnTo>
                  <a:pt x="282482" y="252169"/>
                </a:lnTo>
                <a:lnTo>
                  <a:pt x="278285" y="258414"/>
                </a:lnTo>
                <a:lnTo>
                  <a:pt x="272090" y="262645"/>
                </a:lnTo>
                <a:lnTo>
                  <a:pt x="264552" y="264202"/>
                </a:lnTo>
                <a:close/>
              </a:path>
              <a:path w="1019175" h="505459">
                <a:moveTo>
                  <a:pt x="509630" y="264202"/>
                </a:moveTo>
                <a:lnTo>
                  <a:pt x="502092" y="262645"/>
                </a:lnTo>
                <a:lnTo>
                  <a:pt x="495898" y="258414"/>
                </a:lnTo>
                <a:lnTo>
                  <a:pt x="491701" y="252169"/>
                </a:lnTo>
                <a:lnTo>
                  <a:pt x="490156" y="244570"/>
                </a:lnTo>
                <a:lnTo>
                  <a:pt x="491701" y="236970"/>
                </a:lnTo>
                <a:lnTo>
                  <a:pt x="495898" y="230725"/>
                </a:lnTo>
                <a:lnTo>
                  <a:pt x="502092" y="226494"/>
                </a:lnTo>
                <a:lnTo>
                  <a:pt x="509630" y="224938"/>
                </a:lnTo>
                <a:lnTo>
                  <a:pt x="517169" y="226494"/>
                </a:lnTo>
                <a:lnTo>
                  <a:pt x="523363" y="230725"/>
                </a:lnTo>
                <a:lnTo>
                  <a:pt x="527560" y="236970"/>
                </a:lnTo>
                <a:lnTo>
                  <a:pt x="529104" y="244570"/>
                </a:lnTo>
                <a:lnTo>
                  <a:pt x="527560" y="252169"/>
                </a:lnTo>
                <a:lnTo>
                  <a:pt x="523363" y="258414"/>
                </a:lnTo>
                <a:lnTo>
                  <a:pt x="517169" y="262645"/>
                </a:lnTo>
                <a:lnTo>
                  <a:pt x="509630" y="264202"/>
                </a:lnTo>
                <a:close/>
              </a:path>
              <a:path w="1019175" h="505459">
                <a:moveTo>
                  <a:pt x="754342" y="264202"/>
                </a:moveTo>
                <a:lnTo>
                  <a:pt x="746803" y="262645"/>
                </a:lnTo>
                <a:lnTo>
                  <a:pt x="740609" y="258414"/>
                </a:lnTo>
                <a:lnTo>
                  <a:pt x="736412" y="252169"/>
                </a:lnTo>
                <a:lnTo>
                  <a:pt x="734868" y="244570"/>
                </a:lnTo>
                <a:lnTo>
                  <a:pt x="736412" y="236970"/>
                </a:lnTo>
                <a:lnTo>
                  <a:pt x="740609" y="230725"/>
                </a:lnTo>
                <a:lnTo>
                  <a:pt x="746803" y="226494"/>
                </a:lnTo>
                <a:lnTo>
                  <a:pt x="754342" y="224938"/>
                </a:lnTo>
                <a:lnTo>
                  <a:pt x="762086" y="226494"/>
                </a:lnTo>
                <a:lnTo>
                  <a:pt x="768350" y="230725"/>
                </a:lnTo>
                <a:lnTo>
                  <a:pt x="772478" y="236970"/>
                </a:lnTo>
                <a:lnTo>
                  <a:pt x="773816" y="244570"/>
                </a:lnTo>
                <a:lnTo>
                  <a:pt x="772271" y="252169"/>
                </a:lnTo>
                <a:lnTo>
                  <a:pt x="768074" y="258414"/>
                </a:lnTo>
                <a:lnTo>
                  <a:pt x="761880" y="262645"/>
                </a:lnTo>
                <a:lnTo>
                  <a:pt x="754342" y="264202"/>
                </a:lnTo>
                <a:close/>
              </a:path>
              <a:path w="1019175" h="505459">
                <a:moveTo>
                  <a:pt x="999420" y="264202"/>
                </a:moveTo>
                <a:lnTo>
                  <a:pt x="991882" y="262645"/>
                </a:lnTo>
                <a:lnTo>
                  <a:pt x="985687" y="258414"/>
                </a:lnTo>
                <a:lnTo>
                  <a:pt x="981491" y="252169"/>
                </a:lnTo>
                <a:lnTo>
                  <a:pt x="979946" y="244570"/>
                </a:lnTo>
                <a:lnTo>
                  <a:pt x="981491" y="236970"/>
                </a:lnTo>
                <a:lnTo>
                  <a:pt x="985687" y="230725"/>
                </a:lnTo>
                <a:lnTo>
                  <a:pt x="991882" y="226494"/>
                </a:lnTo>
                <a:lnTo>
                  <a:pt x="999420" y="224938"/>
                </a:lnTo>
                <a:lnTo>
                  <a:pt x="1006958" y="226494"/>
                </a:lnTo>
                <a:lnTo>
                  <a:pt x="1013153" y="230725"/>
                </a:lnTo>
                <a:lnTo>
                  <a:pt x="1017350" y="236970"/>
                </a:lnTo>
                <a:lnTo>
                  <a:pt x="1018894" y="244570"/>
                </a:lnTo>
                <a:lnTo>
                  <a:pt x="1017350" y="252169"/>
                </a:lnTo>
                <a:lnTo>
                  <a:pt x="1013153" y="258414"/>
                </a:lnTo>
                <a:lnTo>
                  <a:pt x="1006958" y="262645"/>
                </a:lnTo>
                <a:lnTo>
                  <a:pt x="999420" y="264202"/>
                </a:lnTo>
                <a:close/>
              </a:path>
              <a:path w="1019175" h="505459">
                <a:moveTo>
                  <a:pt x="19841" y="505343"/>
                </a:moveTo>
                <a:lnTo>
                  <a:pt x="12303" y="503786"/>
                </a:lnTo>
                <a:lnTo>
                  <a:pt x="6108" y="499555"/>
                </a:lnTo>
                <a:lnTo>
                  <a:pt x="1911" y="493310"/>
                </a:lnTo>
                <a:lnTo>
                  <a:pt x="367" y="485711"/>
                </a:lnTo>
                <a:lnTo>
                  <a:pt x="1911" y="478112"/>
                </a:lnTo>
                <a:lnTo>
                  <a:pt x="6108" y="471867"/>
                </a:lnTo>
                <a:lnTo>
                  <a:pt x="12303" y="467636"/>
                </a:lnTo>
                <a:lnTo>
                  <a:pt x="19841" y="466079"/>
                </a:lnTo>
                <a:lnTo>
                  <a:pt x="27379" y="467636"/>
                </a:lnTo>
                <a:lnTo>
                  <a:pt x="33574" y="471867"/>
                </a:lnTo>
                <a:lnTo>
                  <a:pt x="37770" y="478112"/>
                </a:lnTo>
                <a:lnTo>
                  <a:pt x="39315" y="485711"/>
                </a:lnTo>
                <a:lnTo>
                  <a:pt x="37770" y="493310"/>
                </a:lnTo>
                <a:lnTo>
                  <a:pt x="33574" y="499555"/>
                </a:lnTo>
                <a:lnTo>
                  <a:pt x="27379" y="503786"/>
                </a:lnTo>
                <a:lnTo>
                  <a:pt x="19841" y="505343"/>
                </a:lnTo>
                <a:close/>
              </a:path>
              <a:path w="1019175" h="505459">
                <a:moveTo>
                  <a:pt x="264552" y="505343"/>
                </a:moveTo>
                <a:lnTo>
                  <a:pt x="257014" y="503786"/>
                </a:lnTo>
                <a:lnTo>
                  <a:pt x="250819" y="499555"/>
                </a:lnTo>
                <a:lnTo>
                  <a:pt x="246622" y="493310"/>
                </a:lnTo>
                <a:lnTo>
                  <a:pt x="245078" y="485711"/>
                </a:lnTo>
                <a:lnTo>
                  <a:pt x="246622" y="478112"/>
                </a:lnTo>
                <a:lnTo>
                  <a:pt x="250819" y="471867"/>
                </a:lnTo>
                <a:lnTo>
                  <a:pt x="257014" y="467636"/>
                </a:lnTo>
                <a:lnTo>
                  <a:pt x="264552" y="466079"/>
                </a:lnTo>
                <a:lnTo>
                  <a:pt x="272297" y="467636"/>
                </a:lnTo>
                <a:lnTo>
                  <a:pt x="278560" y="471867"/>
                </a:lnTo>
                <a:lnTo>
                  <a:pt x="282688" y="478112"/>
                </a:lnTo>
                <a:lnTo>
                  <a:pt x="284026" y="485711"/>
                </a:lnTo>
                <a:lnTo>
                  <a:pt x="282482" y="493310"/>
                </a:lnTo>
                <a:lnTo>
                  <a:pt x="278285" y="499555"/>
                </a:lnTo>
                <a:lnTo>
                  <a:pt x="272090" y="503786"/>
                </a:lnTo>
                <a:lnTo>
                  <a:pt x="264552" y="505343"/>
                </a:lnTo>
                <a:close/>
              </a:path>
              <a:path w="1019175" h="505459">
                <a:moveTo>
                  <a:pt x="509630" y="505343"/>
                </a:moveTo>
                <a:lnTo>
                  <a:pt x="502092" y="503786"/>
                </a:lnTo>
                <a:lnTo>
                  <a:pt x="495898" y="499555"/>
                </a:lnTo>
                <a:lnTo>
                  <a:pt x="491701" y="493310"/>
                </a:lnTo>
                <a:lnTo>
                  <a:pt x="490156" y="485711"/>
                </a:lnTo>
                <a:lnTo>
                  <a:pt x="491701" y="478112"/>
                </a:lnTo>
                <a:lnTo>
                  <a:pt x="495898" y="471867"/>
                </a:lnTo>
                <a:lnTo>
                  <a:pt x="502092" y="467636"/>
                </a:lnTo>
                <a:lnTo>
                  <a:pt x="509630" y="466079"/>
                </a:lnTo>
                <a:lnTo>
                  <a:pt x="517169" y="467636"/>
                </a:lnTo>
                <a:lnTo>
                  <a:pt x="523363" y="471867"/>
                </a:lnTo>
                <a:lnTo>
                  <a:pt x="527560" y="478112"/>
                </a:lnTo>
                <a:lnTo>
                  <a:pt x="529104" y="485711"/>
                </a:lnTo>
                <a:lnTo>
                  <a:pt x="527560" y="493310"/>
                </a:lnTo>
                <a:lnTo>
                  <a:pt x="523363" y="499555"/>
                </a:lnTo>
                <a:lnTo>
                  <a:pt x="517169" y="503786"/>
                </a:lnTo>
                <a:lnTo>
                  <a:pt x="509630" y="505343"/>
                </a:lnTo>
                <a:close/>
              </a:path>
              <a:path w="1019175" h="505459">
                <a:moveTo>
                  <a:pt x="754342" y="505343"/>
                </a:moveTo>
                <a:lnTo>
                  <a:pt x="746803" y="503786"/>
                </a:lnTo>
                <a:lnTo>
                  <a:pt x="740609" y="499555"/>
                </a:lnTo>
                <a:lnTo>
                  <a:pt x="736412" y="493310"/>
                </a:lnTo>
                <a:lnTo>
                  <a:pt x="734868" y="485711"/>
                </a:lnTo>
                <a:lnTo>
                  <a:pt x="736412" y="478112"/>
                </a:lnTo>
                <a:lnTo>
                  <a:pt x="740609" y="471867"/>
                </a:lnTo>
                <a:lnTo>
                  <a:pt x="746804" y="467636"/>
                </a:lnTo>
                <a:lnTo>
                  <a:pt x="754342" y="466079"/>
                </a:lnTo>
                <a:lnTo>
                  <a:pt x="762086" y="467636"/>
                </a:lnTo>
                <a:lnTo>
                  <a:pt x="768350" y="471867"/>
                </a:lnTo>
                <a:lnTo>
                  <a:pt x="772478" y="478112"/>
                </a:lnTo>
                <a:lnTo>
                  <a:pt x="773816" y="485711"/>
                </a:lnTo>
                <a:lnTo>
                  <a:pt x="772271" y="493310"/>
                </a:lnTo>
                <a:lnTo>
                  <a:pt x="768074" y="499555"/>
                </a:lnTo>
                <a:lnTo>
                  <a:pt x="761880" y="503786"/>
                </a:lnTo>
                <a:lnTo>
                  <a:pt x="754342" y="505343"/>
                </a:lnTo>
                <a:close/>
              </a:path>
              <a:path w="1019175" h="505459">
                <a:moveTo>
                  <a:pt x="999420" y="505343"/>
                </a:moveTo>
                <a:lnTo>
                  <a:pt x="991882" y="503786"/>
                </a:lnTo>
                <a:lnTo>
                  <a:pt x="985687" y="499555"/>
                </a:lnTo>
                <a:lnTo>
                  <a:pt x="981491" y="493310"/>
                </a:lnTo>
                <a:lnTo>
                  <a:pt x="979946" y="485711"/>
                </a:lnTo>
                <a:lnTo>
                  <a:pt x="981491" y="478112"/>
                </a:lnTo>
                <a:lnTo>
                  <a:pt x="985687" y="471867"/>
                </a:lnTo>
                <a:lnTo>
                  <a:pt x="991882" y="467636"/>
                </a:lnTo>
                <a:lnTo>
                  <a:pt x="999420" y="466079"/>
                </a:lnTo>
                <a:lnTo>
                  <a:pt x="1006958" y="467636"/>
                </a:lnTo>
                <a:lnTo>
                  <a:pt x="1013153" y="471867"/>
                </a:lnTo>
                <a:lnTo>
                  <a:pt x="1017350" y="478112"/>
                </a:lnTo>
                <a:lnTo>
                  <a:pt x="1018894" y="485711"/>
                </a:lnTo>
                <a:lnTo>
                  <a:pt x="1017350" y="493310"/>
                </a:lnTo>
                <a:lnTo>
                  <a:pt x="1013153" y="499555"/>
                </a:lnTo>
                <a:lnTo>
                  <a:pt x="1006958" y="503786"/>
                </a:lnTo>
                <a:lnTo>
                  <a:pt x="999420" y="505343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87630" y="4649193"/>
            <a:ext cx="1019175" cy="494665"/>
          </a:xfrm>
          <a:custGeom>
            <a:avLst/>
            <a:gdLst/>
            <a:ahLst/>
            <a:cxnLst/>
            <a:rect l="l" t="t" r="r" b="b"/>
            <a:pathLst>
              <a:path w="1019175" h="494664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49466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494664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49466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494664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494664">
                <a:moveTo>
                  <a:pt x="19474" y="227806"/>
                </a:moveTo>
                <a:close/>
              </a:path>
              <a:path w="1019175" h="494664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49466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494664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494664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49466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494664">
                <a:moveTo>
                  <a:pt x="19474" y="462279"/>
                </a:moveTo>
                <a:close/>
              </a:path>
              <a:path w="1019175" h="494664">
                <a:moveTo>
                  <a:pt x="34181" y="494306"/>
                </a:moveTo>
                <a:lnTo>
                  <a:pt x="4766" y="494306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4181" y="494306"/>
                </a:lnTo>
                <a:close/>
              </a:path>
              <a:path w="1019175" h="494664">
                <a:moveTo>
                  <a:pt x="279259" y="494306"/>
                </a:moveTo>
                <a:lnTo>
                  <a:pt x="249845" y="494306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9259" y="494306"/>
                </a:lnTo>
                <a:close/>
              </a:path>
              <a:path w="1019175" h="494664">
                <a:moveTo>
                  <a:pt x="524338" y="494306"/>
                </a:moveTo>
                <a:lnTo>
                  <a:pt x="494923" y="494306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4338" y="494306"/>
                </a:lnTo>
                <a:close/>
              </a:path>
              <a:path w="1019175" h="494664">
                <a:moveTo>
                  <a:pt x="769049" y="494306"/>
                </a:moveTo>
                <a:lnTo>
                  <a:pt x="739635" y="494306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9049" y="494306"/>
                </a:lnTo>
                <a:close/>
              </a:path>
              <a:path w="1019175" h="494664">
                <a:moveTo>
                  <a:pt x="1014127" y="494306"/>
                </a:moveTo>
                <a:lnTo>
                  <a:pt x="984713" y="494306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4127" y="494306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09212"/>
            <a:ext cx="3976930" cy="33337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54500" y="486027"/>
            <a:ext cx="3088005" cy="12776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250"/>
              </a:lnSpc>
              <a:spcBef>
                <a:spcPts val="300"/>
              </a:spcBef>
            </a:pPr>
            <a:r>
              <a:rPr spc="-114" dirty="0"/>
              <a:t>Mobile-</a:t>
            </a:r>
            <a:r>
              <a:rPr spc="-10" dirty="0"/>
              <a:t>friendly </a:t>
            </a:r>
            <a:r>
              <a:rPr spc="-50" dirty="0"/>
              <a:t>(Responsive)</a:t>
            </a:r>
            <a:r>
              <a:rPr spc="-114" dirty="0"/>
              <a:t> </a:t>
            </a:r>
            <a:r>
              <a:rPr spc="-35" dirty="0"/>
              <a:t>hotel </a:t>
            </a:r>
            <a:r>
              <a:rPr spc="-10" dirty="0"/>
              <a:t>website</a:t>
            </a:r>
          </a:p>
        </p:txBody>
      </p:sp>
      <p:sp>
        <p:nvSpPr>
          <p:cNvPr id="4" name="object 4"/>
          <p:cNvSpPr/>
          <p:nvPr/>
        </p:nvSpPr>
        <p:spPr>
          <a:xfrm>
            <a:off x="4353597" y="3259696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34249" y="60478"/>
                </a:moveTo>
                <a:lnTo>
                  <a:pt x="26229" y="60478"/>
                </a:lnTo>
                <a:lnTo>
                  <a:pt x="22371" y="59710"/>
                </a:lnTo>
                <a:lnTo>
                  <a:pt x="0" y="34248"/>
                </a:lnTo>
                <a:lnTo>
                  <a:pt x="0" y="26229"/>
                </a:lnTo>
                <a:lnTo>
                  <a:pt x="26229" y="0"/>
                </a:lnTo>
                <a:lnTo>
                  <a:pt x="34249" y="0"/>
                </a:lnTo>
                <a:lnTo>
                  <a:pt x="60478" y="30239"/>
                </a:lnTo>
                <a:lnTo>
                  <a:pt x="60478" y="34248"/>
                </a:lnTo>
                <a:lnTo>
                  <a:pt x="34249" y="60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53597" y="3998394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34249" y="60478"/>
                </a:moveTo>
                <a:lnTo>
                  <a:pt x="26229" y="60478"/>
                </a:lnTo>
                <a:lnTo>
                  <a:pt x="22371" y="59710"/>
                </a:lnTo>
                <a:lnTo>
                  <a:pt x="0" y="34248"/>
                </a:lnTo>
                <a:lnTo>
                  <a:pt x="0" y="26228"/>
                </a:lnTo>
                <a:lnTo>
                  <a:pt x="26229" y="0"/>
                </a:lnTo>
                <a:lnTo>
                  <a:pt x="34249" y="0"/>
                </a:lnTo>
                <a:lnTo>
                  <a:pt x="60478" y="30239"/>
                </a:lnTo>
                <a:lnTo>
                  <a:pt x="60478" y="34248"/>
                </a:lnTo>
                <a:lnTo>
                  <a:pt x="34249" y="60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54500" y="1964989"/>
            <a:ext cx="4271645" cy="2414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400" spc="-25" dirty="0">
                <a:latin typeface="Century Gothic"/>
                <a:cs typeface="Century Gothic"/>
              </a:rPr>
              <a:t>Having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130" dirty="0">
                <a:latin typeface="Century Gothic"/>
                <a:cs typeface="Century Gothic"/>
              </a:rPr>
              <a:t>a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0" dirty="0">
                <a:latin typeface="Century Gothic"/>
                <a:cs typeface="Century Gothic"/>
              </a:rPr>
              <a:t>mobile-</a:t>
            </a:r>
            <a:r>
              <a:rPr sz="1400" spc="-20" dirty="0">
                <a:latin typeface="Century Gothic"/>
                <a:cs typeface="Century Gothic"/>
              </a:rPr>
              <a:t>friendly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0" dirty="0">
                <a:latin typeface="Century Gothic"/>
                <a:cs typeface="Century Gothic"/>
              </a:rPr>
              <a:t>hotel</a:t>
            </a:r>
            <a:r>
              <a:rPr sz="1400" spc="1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website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will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65" dirty="0">
                <a:latin typeface="Century Gothic"/>
                <a:cs typeface="Century Gothic"/>
              </a:rPr>
              <a:t>enhance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guests’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85" dirty="0">
                <a:latin typeface="Century Gothic"/>
                <a:cs typeface="Century Gothic"/>
              </a:rPr>
              <a:t>experience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10" dirty="0">
                <a:latin typeface="Century Gothic"/>
                <a:cs typeface="Century Gothic"/>
              </a:rPr>
              <a:t>and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90" dirty="0">
                <a:latin typeface="Century Gothic"/>
                <a:cs typeface="Century Gothic"/>
              </a:rPr>
              <a:t>get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60" dirty="0">
                <a:latin typeface="Century Gothic"/>
                <a:cs typeface="Century Gothic"/>
              </a:rPr>
              <a:t>you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75" dirty="0">
                <a:latin typeface="Century Gothic"/>
                <a:cs typeface="Century Gothic"/>
              </a:rPr>
              <a:t>more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bookings.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600" b="1" spc="80" dirty="0">
                <a:solidFill>
                  <a:srgbClr val="54ABED"/>
                </a:solidFill>
                <a:latin typeface="Century Gothic"/>
                <a:cs typeface="Century Gothic"/>
              </a:rPr>
              <a:t>What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5" dirty="0">
                <a:solidFill>
                  <a:srgbClr val="54ABED"/>
                </a:solidFill>
                <a:latin typeface="Century Gothic"/>
                <a:cs typeface="Century Gothic"/>
              </a:rPr>
              <a:t>you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54ABED"/>
                </a:solidFill>
                <a:latin typeface="Century Gothic"/>
                <a:cs typeface="Century Gothic"/>
              </a:rPr>
              <a:t>should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243204" marR="180975">
              <a:lnSpc>
                <a:spcPct val="115399"/>
              </a:lnSpc>
              <a:spcBef>
                <a:spcPts val="1115"/>
              </a:spcBef>
            </a:pPr>
            <a:r>
              <a:rPr sz="1400" b="1" dirty="0">
                <a:latin typeface="Century Gothic"/>
                <a:cs typeface="Century Gothic"/>
              </a:rPr>
              <a:t>Ensure that</a:t>
            </a:r>
            <a:r>
              <a:rPr sz="1400" b="1" spc="5" dirty="0">
                <a:latin typeface="Century Gothic"/>
                <a:cs typeface="Century Gothic"/>
              </a:rPr>
              <a:t> </a:t>
            </a:r>
            <a:r>
              <a:rPr sz="1400" b="1" spc="-20" dirty="0">
                <a:latin typeface="Century Gothic"/>
                <a:cs typeface="Century Gothic"/>
              </a:rPr>
              <a:t>your</a:t>
            </a:r>
            <a:r>
              <a:rPr sz="1400" b="1" dirty="0">
                <a:latin typeface="Century Gothic"/>
                <a:cs typeface="Century Gothic"/>
              </a:rPr>
              <a:t> </a:t>
            </a:r>
            <a:r>
              <a:rPr sz="1400" b="1" spc="-10" dirty="0">
                <a:latin typeface="Century Gothic"/>
                <a:cs typeface="Century Gothic"/>
              </a:rPr>
              <a:t>website</a:t>
            </a:r>
            <a:r>
              <a:rPr sz="1400" b="1" spc="5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is </a:t>
            </a:r>
            <a:r>
              <a:rPr sz="1400" b="1" spc="-60" dirty="0">
                <a:latin typeface="Century Gothic"/>
                <a:cs typeface="Century Gothic"/>
              </a:rPr>
              <a:t>mobile-</a:t>
            </a:r>
            <a:r>
              <a:rPr sz="1400" b="1" spc="-10" dirty="0">
                <a:latin typeface="Century Gothic"/>
                <a:cs typeface="Century Gothic"/>
              </a:rPr>
              <a:t>friendly</a:t>
            </a:r>
            <a:r>
              <a:rPr sz="1400" b="1" spc="5" dirty="0">
                <a:latin typeface="Century Gothic"/>
                <a:cs typeface="Century Gothic"/>
              </a:rPr>
              <a:t> </a:t>
            </a:r>
            <a:r>
              <a:rPr sz="1400" b="1" spc="-25" dirty="0">
                <a:latin typeface="Century Gothic"/>
                <a:cs typeface="Century Gothic"/>
              </a:rPr>
              <a:t>for </a:t>
            </a:r>
            <a:r>
              <a:rPr sz="1400" b="1" spc="-30" dirty="0">
                <a:latin typeface="Century Gothic"/>
                <a:cs typeface="Century Gothic"/>
              </a:rPr>
              <a:t>optimal</a:t>
            </a:r>
            <a:r>
              <a:rPr sz="1400" b="1" spc="-45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user</a:t>
            </a:r>
            <a:r>
              <a:rPr sz="1400" b="1" spc="-45" dirty="0">
                <a:latin typeface="Century Gothic"/>
                <a:cs typeface="Century Gothic"/>
              </a:rPr>
              <a:t> </a:t>
            </a:r>
            <a:r>
              <a:rPr sz="1400" b="1" spc="-10" dirty="0">
                <a:latin typeface="Century Gothic"/>
                <a:cs typeface="Century Gothic"/>
              </a:rPr>
              <a:t>experience.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Century Gothic"/>
              <a:cs typeface="Century Gothic"/>
            </a:endParaRPr>
          </a:p>
          <a:p>
            <a:pPr marL="243204" marR="421640">
              <a:lnSpc>
                <a:spcPct val="115399"/>
              </a:lnSpc>
            </a:pPr>
            <a:r>
              <a:rPr sz="1400" b="1" spc="-100" dirty="0">
                <a:latin typeface="Century Gothic"/>
                <a:cs typeface="Century Gothic"/>
              </a:rPr>
              <a:t>Make</a:t>
            </a:r>
            <a:r>
              <a:rPr sz="1400" b="1" spc="-1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sure</a:t>
            </a:r>
            <a:r>
              <a:rPr sz="1400" b="1" spc="-1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it</a:t>
            </a:r>
            <a:r>
              <a:rPr sz="1400" b="1" spc="-10" dirty="0">
                <a:latin typeface="Century Gothic"/>
                <a:cs typeface="Century Gothic"/>
              </a:rPr>
              <a:t> </a:t>
            </a:r>
            <a:r>
              <a:rPr sz="1400" b="1" spc="-25" dirty="0">
                <a:latin typeface="Century Gothic"/>
                <a:cs typeface="Century Gothic"/>
              </a:rPr>
              <a:t>loads</a:t>
            </a:r>
            <a:r>
              <a:rPr sz="1400" b="1" spc="-1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faster</a:t>
            </a:r>
            <a:r>
              <a:rPr sz="1400" b="1" spc="-10" dirty="0">
                <a:latin typeface="Century Gothic"/>
                <a:cs typeface="Century Gothic"/>
              </a:rPr>
              <a:t> </a:t>
            </a:r>
            <a:r>
              <a:rPr sz="1400" b="1" spc="-50" dirty="0">
                <a:latin typeface="Century Gothic"/>
                <a:cs typeface="Century Gothic"/>
              </a:rPr>
              <a:t>and</a:t>
            </a:r>
            <a:r>
              <a:rPr sz="1400" b="1" spc="-10" dirty="0">
                <a:latin typeface="Century Gothic"/>
                <a:cs typeface="Century Gothic"/>
              </a:rPr>
              <a:t> </a:t>
            </a:r>
            <a:r>
              <a:rPr sz="1400" b="1" spc="-40" dirty="0">
                <a:latin typeface="Century Gothic"/>
                <a:cs typeface="Century Gothic"/>
              </a:rPr>
              <a:t>perfectly</a:t>
            </a:r>
            <a:r>
              <a:rPr sz="1400" b="1" spc="-10" dirty="0">
                <a:latin typeface="Century Gothic"/>
                <a:cs typeface="Century Gothic"/>
              </a:rPr>
              <a:t> </a:t>
            </a:r>
            <a:r>
              <a:rPr sz="1400" b="1" spc="-35" dirty="0">
                <a:latin typeface="Century Gothic"/>
                <a:cs typeface="Century Gothic"/>
              </a:rPr>
              <a:t>on</a:t>
            </a:r>
            <a:r>
              <a:rPr sz="1400" b="1" spc="-10" dirty="0">
                <a:latin typeface="Century Gothic"/>
                <a:cs typeface="Century Gothic"/>
              </a:rPr>
              <a:t> </a:t>
            </a:r>
            <a:r>
              <a:rPr sz="1400" b="1" spc="-50" dirty="0">
                <a:latin typeface="Century Gothic"/>
                <a:cs typeface="Century Gothic"/>
              </a:rPr>
              <a:t>a </a:t>
            </a:r>
            <a:r>
              <a:rPr sz="1400" b="1" spc="-70" dirty="0">
                <a:latin typeface="Century Gothic"/>
                <a:cs typeface="Century Gothic"/>
              </a:rPr>
              <a:t>mobile</a:t>
            </a:r>
            <a:r>
              <a:rPr sz="1400" b="1" spc="15" dirty="0">
                <a:latin typeface="Century Gothic"/>
                <a:cs typeface="Century Gothic"/>
              </a:rPr>
              <a:t> </a:t>
            </a:r>
            <a:r>
              <a:rPr sz="1400" b="1" spc="-10" dirty="0">
                <a:latin typeface="Century Gothic"/>
                <a:cs typeface="Century Gothic"/>
              </a:rPr>
              <a:t>device.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1307" y="61318"/>
            <a:ext cx="1019175" cy="508634"/>
          </a:xfrm>
          <a:custGeom>
            <a:avLst/>
            <a:gdLst/>
            <a:ahLst/>
            <a:cxnLst/>
            <a:rect l="l" t="t" r="r" b="b"/>
            <a:pathLst>
              <a:path w="1019175" h="508634">
                <a:moveTo>
                  <a:pt x="19474" y="0"/>
                </a:moveTo>
                <a:close/>
              </a:path>
              <a:path w="1019175" h="508634">
                <a:moveTo>
                  <a:pt x="19474" y="39264"/>
                </a:moveTo>
                <a:lnTo>
                  <a:pt x="11935" y="37707"/>
                </a:lnTo>
                <a:lnTo>
                  <a:pt x="5741" y="33476"/>
                </a:lnTo>
                <a:lnTo>
                  <a:pt x="1544" y="27231"/>
                </a:lnTo>
                <a:lnTo>
                  <a:pt x="0" y="19632"/>
                </a:lnTo>
                <a:lnTo>
                  <a:pt x="1544" y="12032"/>
                </a:lnTo>
                <a:lnTo>
                  <a:pt x="5741" y="5787"/>
                </a:lnTo>
                <a:lnTo>
                  <a:pt x="11935" y="1556"/>
                </a:lnTo>
                <a:lnTo>
                  <a:pt x="19474" y="0"/>
                </a:lnTo>
                <a:lnTo>
                  <a:pt x="27218" y="1556"/>
                </a:lnTo>
                <a:lnTo>
                  <a:pt x="33482" y="5787"/>
                </a:lnTo>
                <a:lnTo>
                  <a:pt x="37610" y="12032"/>
                </a:lnTo>
                <a:lnTo>
                  <a:pt x="38948" y="19632"/>
                </a:lnTo>
                <a:lnTo>
                  <a:pt x="37403" y="27231"/>
                </a:lnTo>
                <a:lnTo>
                  <a:pt x="33206" y="33476"/>
                </a:lnTo>
                <a:lnTo>
                  <a:pt x="27012" y="37707"/>
                </a:lnTo>
                <a:lnTo>
                  <a:pt x="19474" y="39264"/>
                </a:lnTo>
                <a:close/>
              </a:path>
              <a:path w="1019175" h="50863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2" y="27231"/>
                </a:lnTo>
                <a:lnTo>
                  <a:pt x="245078" y="19632"/>
                </a:lnTo>
                <a:lnTo>
                  <a:pt x="246622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508634">
                <a:moveTo>
                  <a:pt x="509631" y="39264"/>
                </a:moveTo>
                <a:lnTo>
                  <a:pt x="502092" y="37707"/>
                </a:lnTo>
                <a:lnTo>
                  <a:pt x="495898" y="33476"/>
                </a:lnTo>
                <a:lnTo>
                  <a:pt x="491701" y="27231"/>
                </a:lnTo>
                <a:lnTo>
                  <a:pt x="490157" y="19632"/>
                </a:lnTo>
                <a:lnTo>
                  <a:pt x="491701" y="12032"/>
                </a:lnTo>
                <a:lnTo>
                  <a:pt x="495898" y="5787"/>
                </a:lnTo>
                <a:lnTo>
                  <a:pt x="502092" y="1556"/>
                </a:lnTo>
                <a:lnTo>
                  <a:pt x="509631" y="0"/>
                </a:lnTo>
                <a:lnTo>
                  <a:pt x="517169" y="1556"/>
                </a:lnTo>
                <a:lnTo>
                  <a:pt x="523363" y="5787"/>
                </a:lnTo>
                <a:lnTo>
                  <a:pt x="527560" y="12032"/>
                </a:lnTo>
                <a:lnTo>
                  <a:pt x="529105" y="19632"/>
                </a:lnTo>
                <a:lnTo>
                  <a:pt x="527560" y="27231"/>
                </a:lnTo>
                <a:lnTo>
                  <a:pt x="523363" y="33476"/>
                </a:lnTo>
                <a:lnTo>
                  <a:pt x="517169" y="37707"/>
                </a:lnTo>
                <a:lnTo>
                  <a:pt x="509631" y="39264"/>
                </a:lnTo>
                <a:close/>
              </a:path>
              <a:path w="1019175" h="50863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2035" y="1556"/>
                </a:lnTo>
                <a:lnTo>
                  <a:pt x="768212" y="5787"/>
                </a:lnTo>
                <a:lnTo>
                  <a:pt x="772323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508634">
                <a:moveTo>
                  <a:pt x="999420" y="39264"/>
                </a:moveTo>
                <a:lnTo>
                  <a:pt x="991882" y="37707"/>
                </a:lnTo>
                <a:lnTo>
                  <a:pt x="985687" y="33476"/>
                </a:lnTo>
                <a:lnTo>
                  <a:pt x="981491" y="27231"/>
                </a:lnTo>
                <a:lnTo>
                  <a:pt x="979946" y="19632"/>
                </a:lnTo>
                <a:lnTo>
                  <a:pt x="981491" y="12032"/>
                </a:lnTo>
                <a:lnTo>
                  <a:pt x="985687" y="5787"/>
                </a:lnTo>
                <a:lnTo>
                  <a:pt x="991882" y="1556"/>
                </a:lnTo>
                <a:lnTo>
                  <a:pt x="999420" y="0"/>
                </a:lnTo>
                <a:lnTo>
                  <a:pt x="1006958" y="1556"/>
                </a:lnTo>
                <a:lnTo>
                  <a:pt x="1013153" y="5787"/>
                </a:lnTo>
                <a:lnTo>
                  <a:pt x="1017350" y="12032"/>
                </a:lnTo>
                <a:lnTo>
                  <a:pt x="1018894" y="19632"/>
                </a:lnTo>
                <a:lnTo>
                  <a:pt x="1017350" y="27231"/>
                </a:lnTo>
                <a:lnTo>
                  <a:pt x="1013153" y="33476"/>
                </a:lnTo>
                <a:lnTo>
                  <a:pt x="1006958" y="37707"/>
                </a:lnTo>
                <a:lnTo>
                  <a:pt x="999420" y="39264"/>
                </a:lnTo>
                <a:close/>
              </a:path>
              <a:path w="1019175" h="508634">
                <a:moveTo>
                  <a:pt x="19841" y="227806"/>
                </a:moveTo>
                <a:close/>
              </a:path>
              <a:path w="1019175" h="508634">
                <a:moveTo>
                  <a:pt x="19841" y="267070"/>
                </a:moveTo>
                <a:lnTo>
                  <a:pt x="12303" y="265513"/>
                </a:lnTo>
                <a:lnTo>
                  <a:pt x="6108" y="261282"/>
                </a:lnTo>
                <a:lnTo>
                  <a:pt x="1911" y="255037"/>
                </a:lnTo>
                <a:lnTo>
                  <a:pt x="367" y="247438"/>
                </a:lnTo>
                <a:lnTo>
                  <a:pt x="1911" y="239838"/>
                </a:lnTo>
                <a:lnTo>
                  <a:pt x="6108" y="233593"/>
                </a:lnTo>
                <a:lnTo>
                  <a:pt x="12303" y="229363"/>
                </a:lnTo>
                <a:lnTo>
                  <a:pt x="19841" y="227806"/>
                </a:lnTo>
                <a:lnTo>
                  <a:pt x="27379" y="229363"/>
                </a:lnTo>
                <a:lnTo>
                  <a:pt x="33574" y="233593"/>
                </a:lnTo>
                <a:lnTo>
                  <a:pt x="37770" y="239838"/>
                </a:lnTo>
                <a:lnTo>
                  <a:pt x="39315" y="247438"/>
                </a:lnTo>
                <a:lnTo>
                  <a:pt x="37770" y="255037"/>
                </a:lnTo>
                <a:lnTo>
                  <a:pt x="33574" y="261282"/>
                </a:lnTo>
                <a:lnTo>
                  <a:pt x="27379" y="265513"/>
                </a:lnTo>
                <a:lnTo>
                  <a:pt x="19841" y="267070"/>
                </a:lnTo>
                <a:close/>
              </a:path>
              <a:path w="1019175" h="50863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8"/>
                </a:lnTo>
                <a:lnTo>
                  <a:pt x="250819" y="233593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245" y="229363"/>
                </a:lnTo>
                <a:lnTo>
                  <a:pt x="278423" y="233593"/>
                </a:lnTo>
                <a:lnTo>
                  <a:pt x="282533" y="239838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508634">
                <a:moveTo>
                  <a:pt x="509630" y="267070"/>
                </a:moveTo>
                <a:lnTo>
                  <a:pt x="502092" y="265513"/>
                </a:lnTo>
                <a:lnTo>
                  <a:pt x="495898" y="261282"/>
                </a:lnTo>
                <a:lnTo>
                  <a:pt x="491701" y="255037"/>
                </a:lnTo>
                <a:lnTo>
                  <a:pt x="490156" y="247438"/>
                </a:lnTo>
                <a:lnTo>
                  <a:pt x="491701" y="239838"/>
                </a:lnTo>
                <a:lnTo>
                  <a:pt x="495898" y="233593"/>
                </a:lnTo>
                <a:lnTo>
                  <a:pt x="502092" y="229363"/>
                </a:lnTo>
                <a:lnTo>
                  <a:pt x="509630" y="227806"/>
                </a:lnTo>
                <a:lnTo>
                  <a:pt x="517169" y="229363"/>
                </a:lnTo>
                <a:lnTo>
                  <a:pt x="523363" y="233594"/>
                </a:lnTo>
                <a:lnTo>
                  <a:pt x="527560" y="239839"/>
                </a:lnTo>
                <a:lnTo>
                  <a:pt x="529104" y="247438"/>
                </a:lnTo>
                <a:lnTo>
                  <a:pt x="527560" y="255037"/>
                </a:lnTo>
                <a:lnTo>
                  <a:pt x="523363" y="261282"/>
                </a:lnTo>
                <a:lnTo>
                  <a:pt x="517169" y="265513"/>
                </a:lnTo>
                <a:lnTo>
                  <a:pt x="509630" y="267070"/>
                </a:lnTo>
                <a:close/>
              </a:path>
              <a:path w="1019175" h="508634">
                <a:moveTo>
                  <a:pt x="754342" y="267070"/>
                </a:moveTo>
                <a:lnTo>
                  <a:pt x="746803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8"/>
                </a:lnTo>
                <a:lnTo>
                  <a:pt x="740609" y="233593"/>
                </a:lnTo>
                <a:lnTo>
                  <a:pt x="746803" y="229363"/>
                </a:lnTo>
                <a:lnTo>
                  <a:pt x="754342" y="227806"/>
                </a:lnTo>
                <a:lnTo>
                  <a:pt x="762086" y="229363"/>
                </a:lnTo>
                <a:lnTo>
                  <a:pt x="768350" y="233594"/>
                </a:lnTo>
                <a:lnTo>
                  <a:pt x="772478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4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50863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8"/>
                </a:lnTo>
                <a:lnTo>
                  <a:pt x="985687" y="233593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3"/>
                </a:lnTo>
                <a:lnTo>
                  <a:pt x="1017350" y="239838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508634">
                <a:moveTo>
                  <a:pt x="19841" y="508211"/>
                </a:moveTo>
                <a:lnTo>
                  <a:pt x="12303" y="506654"/>
                </a:lnTo>
                <a:lnTo>
                  <a:pt x="6108" y="502423"/>
                </a:lnTo>
                <a:lnTo>
                  <a:pt x="1911" y="496178"/>
                </a:lnTo>
                <a:lnTo>
                  <a:pt x="367" y="488579"/>
                </a:lnTo>
                <a:lnTo>
                  <a:pt x="1911" y="480980"/>
                </a:lnTo>
                <a:lnTo>
                  <a:pt x="6108" y="474735"/>
                </a:lnTo>
                <a:lnTo>
                  <a:pt x="12303" y="470504"/>
                </a:lnTo>
                <a:lnTo>
                  <a:pt x="19841" y="468947"/>
                </a:lnTo>
                <a:lnTo>
                  <a:pt x="27379" y="470504"/>
                </a:lnTo>
                <a:lnTo>
                  <a:pt x="33574" y="474735"/>
                </a:lnTo>
                <a:lnTo>
                  <a:pt x="37770" y="480980"/>
                </a:lnTo>
                <a:lnTo>
                  <a:pt x="39315" y="488579"/>
                </a:lnTo>
                <a:lnTo>
                  <a:pt x="37770" y="496178"/>
                </a:lnTo>
                <a:lnTo>
                  <a:pt x="33574" y="502423"/>
                </a:lnTo>
                <a:lnTo>
                  <a:pt x="27379" y="506654"/>
                </a:lnTo>
                <a:lnTo>
                  <a:pt x="19841" y="508211"/>
                </a:lnTo>
                <a:close/>
              </a:path>
              <a:path w="1019175" h="508634">
                <a:moveTo>
                  <a:pt x="264552" y="508211"/>
                </a:moveTo>
                <a:lnTo>
                  <a:pt x="257014" y="506654"/>
                </a:lnTo>
                <a:lnTo>
                  <a:pt x="250819" y="502423"/>
                </a:lnTo>
                <a:lnTo>
                  <a:pt x="246622" y="496178"/>
                </a:lnTo>
                <a:lnTo>
                  <a:pt x="245078" y="488579"/>
                </a:lnTo>
                <a:lnTo>
                  <a:pt x="246622" y="480980"/>
                </a:lnTo>
                <a:lnTo>
                  <a:pt x="250819" y="474735"/>
                </a:lnTo>
                <a:lnTo>
                  <a:pt x="257014" y="470504"/>
                </a:lnTo>
                <a:lnTo>
                  <a:pt x="264552" y="468947"/>
                </a:lnTo>
                <a:lnTo>
                  <a:pt x="272297" y="470504"/>
                </a:lnTo>
                <a:lnTo>
                  <a:pt x="278560" y="474735"/>
                </a:lnTo>
                <a:lnTo>
                  <a:pt x="282688" y="480980"/>
                </a:lnTo>
                <a:lnTo>
                  <a:pt x="284026" y="488579"/>
                </a:lnTo>
                <a:lnTo>
                  <a:pt x="282482" y="496178"/>
                </a:lnTo>
                <a:lnTo>
                  <a:pt x="278285" y="502423"/>
                </a:lnTo>
                <a:lnTo>
                  <a:pt x="272090" y="506654"/>
                </a:lnTo>
                <a:lnTo>
                  <a:pt x="264552" y="508211"/>
                </a:lnTo>
                <a:close/>
              </a:path>
              <a:path w="1019175" h="508634">
                <a:moveTo>
                  <a:pt x="509630" y="508211"/>
                </a:moveTo>
                <a:lnTo>
                  <a:pt x="502092" y="506654"/>
                </a:lnTo>
                <a:lnTo>
                  <a:pt x="495898" y="502423"/>
                </a:lnTo>
                <a:lnTo>
                  <a:pt x="491701" y="496178"/>
                </a:lnTo>
                <a:lnTo>
                  <a:pt x="490156" y="488579"/>
                </a:lnTo>
                <a:lnTo>
                  <a:pt x="491701" y="480980"/>
                </a:lnTo>
                <a:lnTo>
                  <a:pt x="495898" y="474735"/>
                </a:lnTo>
                <a:lnTo>
                  <a:pt x="502092" y="470504"/>
                </a:lnTo>
                <a:lnTo>
                  <a:pt x="509630" y="468947"/>
                </a:lnTo>
                <a:lnTo>
                  <a:pt x="517169" y="470504"/>
                </a:lnTo>
                <a:lnTo>
                  <a:pt x="523363" y="474735"/>
                </a:lnTo>
                <a:lnTo>
                  <a:pt x="527560" y="480980"/>
                </a:lnTo>
                <a:lnTo>
                  <a:pt x="529104" y="488579"/>
                </a:lnTo>
                <a:lnTo>
                  <a:pt x="527560" y="496178"/>
                </a:lnTo>
                <a:lnTo>
                  <a:pt x="523363" y="502423"/>
                </a:lnTo>
                <a:lnTo>
                  <a:pt x="517169" y="506654"/>
                </a:lnTo>
                <a:lnTo>
                  <a:pt x="509630" y="508211"/>
                </a:lnTo>
                <a:close/>
              </a:path>
              <a:path w="1019175" h="508634">
                <a:moveTo>
                  <a:pt x="754342" y="508211"/>
                </a:moveTo>
                <a:lnTo>
                  <a:pt x="746803" y="506654"/>
                </a:lnTo>
                <a:lnTo>
                  <a:pt x="740609" y="502423"/>
                </a:lnTo>
                <a:lnTo>
                  <a:pt x="736412" y="496178"/>
                </a:lnTo>
                <a:lnTo>
                  <a:pt x="734868" y="488579"/>
                </a:lnTo>
                <a:lnTo>
                  <a:pt x="736412" y="480980"/>
                </a:lnTo>
                <a:lnTo>
                  <a:pt x="740609" y="474735"/>
                </a:lnTo>
                <a:lnTo>
                  <a:pt x="746804" y="470504"/>
                </a:lnTo>
                <a:lnTo>
                  <a:pt x="754342" y="468947"/>
                </a:lnTo>
                <a:lnTo>
                  <a:pt x="762086" y="470504"/>
                </a:lnTo>
                <a:lnTo>
                  <a:pt x="768350" y="474735"/>
                </a:lnTo>
                <a:lnTo>
                  <a:pt x="772478" y="480980"/>
                </a:lnTo>
                <a:lnTo>
                  <a:pt x="773816" y="488579"/>
                </a:lnTo>
                <a:lnTo>
                  <a:pt x="772271" y="496178"/>
                </a:lnTo>
                <a:lnTo>
                  <a:pt x="768074" y="502423"/>
                </a:lnTo>
                <a:lnTo>
                  <a:pt x="761880" y="506654"/>
                </a:lnTo>
                <a:lnTo>
                  <a:pt x="754342" y="508211"/>
                </a:lnTo>
                <a:close/>
              </a:path>
              <a:path w="1019175" h="508634">
                <a:moveTo>
                  <a:pt x="999420" y="508211"/>
                </a:moveTo>
                <a:lnTo>
                  <a:pt x="991882" y="506654"/>
                </a:lnTo>
                <a:lnTo>
                  <a:pt x="985687" y="502423"/>
                </a:lnTo>
                <a:lnTo>
                  <a:pt x="981491" y="496178"/>
                </a:lnTo>
                <a:lnTo>
                  <a:pt x="979946" y="488579"/>
                </a:lnTo>
                <a:lnTo>
                  <a:pt x="981491" y="480980"/>
                </a:lnTo>
                <a:lnTo>
                  <a:pt x="985687" y="474735"/>
                </a:lnTo>
                <a:lnTo>
                  <a:pt x="991882" y="470504"/>
                </a:lnTo>
                <a:lnTo>
                  <a:pt x="999420" y="468947"/>
                </a:lnTo>
                <a:lnTo>
                  <a:pt x="1006958" y="470504"/>
                </a:lnTo>
                <a:lnTo>
                  <a:pt x="1013153" y="474735"/>
                </a:lnTo>
                <a:lnTo>
                  <a:pt x="1017350" y="480980"/>
                </a:lnTo>
                <a:lnTo>
                  <a:pt x="1018894" y="488579"/>
                </a:lnTo>
                <a:lnTo>
                  <a:pt x="1017350" y="496178"/>
                </a:lnTo>
                <a:lnTo>
                  <a:pt x="1013153" y="502423"/>
                </a:lnTo>
                <a:lnTo>
                  <a:pt x="1006958" y="506654"/>
                </a:lnTo>
                <a:lnTo>
                  <a:pt x="999420" y="508211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25637" y="4649193"/>
            <a:ext cx="1019175" cy="494665"/>
          </a:xfrm>
          <a:custGeom>
            <a:avLst/>
            <a:gdLst/>
            <a:ahLst/>
            <a:cxnLst/>
            <a:rect l="l" t="t" r="r" b="b"/>
            <a:pathLst>
              <a:path w="1019175" h="494664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49466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494664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49466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494664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494664">
                <a:moveTo>
                  <a:pt x="19474" y="227806"/>
                </a:moveTo>
                <a:close/>
              </a:path>
              <a:path w="1019175" h="494664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49466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494664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494664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49466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494664">
                <a:moveTo>
                  <a:pt x="19474" y="462279"/>
                </a:moveTo>
                <a:close/>
              </a:path>
              <a:path w="1019175" h="494664">
                <a:moveTo>
                  <a:pt x="34181" y="494306"/>
                </a:moveTo>
                <a:lnTo>
                  <a:pt x="4766" y="494306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4181" y="494306"/>
                </a:lnTo>
                <a:close/>
              </a:path>
              <a:path w="1019175" h="494664">
                <a:moveTo>
                  <a:pt x="279259" y="494306"/>
                </a:moveTo>
                <a:lnTo>
                  <a:pt x="249845" y="494306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9259" y="494306"/>
                </a:lnTo>
                <a:close/>
              </a:path>
              <a:path w="1019175" h="494664">
                <a:moveTo>
                  <a:pt x="524338" y="494306"/>
                </a:moveTo>
                <a:lnTo>
                  <a:pt x="494923" y="494306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4338" y="494306"/>
                </a:lnTo>
                <a:close/>
              </a:path>
              <a:path w="1019175" h="494664">
                <a:moveTo>
                  <a:pt x="769049" y="494306"/>
                </a:moveTo>
                <a:lnTo>
                  <a:pt x="739634" y="494306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9049" y="494306"/>
                </a:lnTo>
                <a:close/>
              </a:path>
              <a:path w="1019175" h="494664">
                <a:moveTo>
                  <a:pt x="1014127" y="494306"/>
                </a:moveTo>
                <a:lnTo>
                  <a:pt x="984713" y="494306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4127" y="494306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882" y="962943"/>
            <a:ext cx="3324224" cy="32194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0700" y="1093606"/>
            <a:ext cx="3491865" cy="8648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250"/>
              </a:lnSpc>
              <a:spcBef>
                <a:spcPts val="300"/>
              </a:spcBef>
            </a:pPr>
            <a:r>
              <a:rPr spc="-10" dirty="0"/>
              <a:t>Broken</a:t>
            </a:r>
            <a:r>
              <a:rPr spc="-120" dirty="0"/>
              <a:t> </a:t>
            </a:r>
            <a:r>
              <a:rPr dirty="0"/>
              <a:t>links</a:t>
            </a:r>
            <a:r>
              <a:rPr spc="-114" dirty="0"/>
              <a:t> </a:t>
            </a:r>
            <a:r>
              <a:rPr spc="-55" dirty="0"/>
              <a:t>on</a:t>
            </a:r>
            <a:r>
              <a:rPr spc="-114" dirty="0"/>
              <a:t> </a:t>
            </a:r>
            <a:r>
              <a:rPr spc="-30" dirty="0"/>
              <a:t>hotel </a:t>
            </a:r>
            <a:r>
              <a:rPr spc="-10" dirty="0"/>
              <a:t>website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0700" y="2146372"/>
            <a:ext cx="4245610" cy="1887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399"/>
              </a:lnSpc>
              <a:spcBef>
                <a:spcPts val="100"/>
              </a:spcBef>
            </a:pPr>
            <a:r>
              <a:rPr sz="1400" spc="-10" dirty="0">
                <a:latin typeface="Century Gothic"/>
                <a:cs typeface="Century Gothic"/>
              </a:rPr>
              <a:t>Broken</a:t>
            </a:r>
            <a:r>
              <a:rPr sz="1400" spc="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links</a:t>
            </a:r>
            <a:r>
              <a:rPr sz="1400" spc="15" dirty="0">
                <a:latin typeface="Century Gothic"/>
                <a:cs typeface="Century Gothic"/>
              </a:rPr>
              <a:t> </a:t>
            </a:r>
            <a:r>
              <a:rPr sz="1400" spc="-100" dirty="0">
                <a:latin typeface="Century Gothic"/>
                <a:cs typeface="Century Gothic"/>
              </a:rPr>
              <a:t>on</a:t>
            </a:r>
            <a:r>
              <a:rPr sz="1400" spc="1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15" dirty="0">
                <a:latin typeface="Century Gothic"/>
                <a:cs typeface="Century Gothic"/>
              </a:rPr>
              <a:t> </a:t>
            </a:r>
            <a:r>
              <a:rPr sz="1400" spc="-50" dirty="0">
                <a:latin typeface="Century Gothic"/>
                <a:cs typeface="Century Gothic"/>
              </a:rPr>
              <a:t>hotel</a:t>
            </a:r>
            <a:r>
              <a:rPr sz="1400" spc="1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website</a:t>
            </a:r>
            <a:r>
              <a:rPr sz="1400" spc="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will</a:t>
            </a:r>
            <a:r>
              <a:rPr sz="1400" spc="15" dirty="0">
                <a:latin typeface="Century Gothic"/>
                <a:cs typeface="Century Gothic"/>
              </a:rPr>
              <a:t> </a:t>
            </a:r>
            <a:r>
              <a:rPr sz="1400" spc="-85" dirty="0">
                <a:latin typeface="Century Gothic"/>
                <a:cs typeface="Century Gothic"/>
              </a:rPr>
              <a:t>hamper</a:t>
            </a:r>
            <a:r>
              <a:rPr sz="1400" spc="1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 </a:t>
            </a:r>
            <a:r>
              <a:rPr sz="1400" spc="-25" dirty="0">
                <a:latin typeface="Century Gothic"/>
                <a:cs typeface="Century Gothic"/>
              </a:rPr>
              <a:t>guest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85" dirty="0">
                <a:latin typeface="Century Gothic"/>
                <a:cs typeface="Century Gothic"/>
              </a:rPr>
              <a:t>experience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10" dirty="0">
                <a:latin typeface="Century Gothic"/>
                <a:cs typeface="Century Gothic"/>
              </a:rPr>
              <a:t>and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40" dirty="0">
                <a:latin typeface="Century Gothic"/>
                <a:cs typeface="Century Gothic"/>
              </a:rPr>
              <a:t>bookings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50" dirty="0"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Century Gothic"/>
              <a:cs typeface="Century Gothic"/>
            </a:endParaRPr>
          </a:p>
          <a:p>
            <a:pPr marL="12700" algn="just">
              <a:lnSpc>
                <a:spcPct val="100000"/>
              </a:lnSpc>
            </a:pPr>
            <a:r>
              <a:rPr sz="1600" b="1" spc="80" dirty="0">
                <a:solidFill>
                  <a:srgbClr val="54ABED"/>
                </a:solidFill>
                <a:latin typeface="Century Gothic"/>
                <a:cs typeface="Century Gothic"/>
              </a:rPr>
              <a:t>What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5" dirty="0">
                <a:solidFill>
                  <a:srgbClr val="54ABED"/>
                </a:solidFill>
                <a:latin typeface="Century Gothic"/>
                <a:cs typeface="Century Gothic"/>
              </a:rPr>
              <a:t>you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54ABED"/>
                </a:solidFill>
                <a:latin typeface="Century Gothic"/>
                <a:cs typeface="Century Gothic"/>
              </a:rPr>
              <a:t>should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12700" marR="67310" algn="just">
              <a:lnSpc>
                <a:spcPct val="115399"/>
              </a:lnSpc>
              <a:spcBef>
                <a:spcPts val="844"/>
              </a:spcBef>
            </a:pPr>
            <a:r>
              <a:rPr sz="1400" spc="55" dirty="0">
                <a:latin typeface="Century Gothic"/>
                <a:cs typeface="Century Gothic"/>
              </a:rPr>
              <a:t>K</a:t>
            </a:r>
            <a:r>
              <a:rPr sz="1400" spc="-155" dirty="0">
                <a:latin typeface="Century Gothic"/>
                <a:cs typeface="Century Gothic"/>
              </a:rPr>
              <a:t>ee</a:t>
            </a:r>
            <a:r>
              <a:rPr sz="1400" spc="-114" dirty="0">
                <a:latin typeface="Century Gothic"/>
                <a:cs typeface="Century Gothic"/>
              </a:rPr>
              <a:t>p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20" dirty="0">
                <a:latin typeface="Century Gothic"/>
                <a:cs typeface="Century Gothic"/>
              </a:rPr>
              <a:t>a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80" dirty="0">
                <a:latin typeface="Century Gothic"/>
                <a:cs typeface="Century Gothic"/>
              </a:rPr>
              <a:t>r</a:t>
            </a:r>
            <a:r>
              <a:rPr sz="1400" spc="-155" dirty="0">
                <a:latin typeface="Century Gothic"/>
                <a:cs typeface="Century Gothic"/>
              </a:rPr>
              <a:t>e</a:t>
            </a:r>
            <a:r>
              <a:rPr sz="1400" spc="-105" dirty="0">
                <a:latin typeface="Century Gothic"/>
                <a:cs typeface="Century Gothic"/>
              </a:rPr>
              <a:t>g</a:t>
            </a:r>
            <a:r>
              <a:rPr sz="1400" spc="-50" dirty="0">
                <a:latin typeface="Century Gothic"/>
                <a:cs typeface="Century Gothic"/>
              </a:rPr>
              <a:t>u</a:t>
            </a:r>
            <a:r>
              <a:rPr sz="1400" spc="45" dirty="0">
                <a:latin typeface="Century Gothic"/>
                <a:cs typeface="Century Gothic"/>
              </a:rPr>
              <a:t>l</a:t>
            </a:r>
            <a:r>
              <a:rPr sz="1400" spc="-125" dirty="0">
                <a:latin typeface="Century Gothic"/>
                <a:cs typeface="Century Gothic"/>
              </a:rPr>
              <a:t>a</a:t>
            </a:r>
            <a:r>
              <a:rPr sz="1400" spc="85" dirty="0">
                <a:latin typeface="Century Gothic"/>
                <a:cs typeface="Century Gothic"/>
              </a:rPr>
              <a:t>r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220" dirty="0">
                <a:latin typeface="Century Gothic"/>
                <a:cs typeface="Century Gothic"/>
              </a:rPr>
              <a:t>c</a:t>
            </a:r>
            <a:r>
              <a:rPr sz="1400" spc="-40" dirty="0">
                <a:latin typeface="Century Gothic"/>
                <a:cs typeface="Century Gothic"/>
              </a:rPr>
              <a:t>h</a:t>
            </a:r>
            <a:r>
              <a:rPr sz="1400" spc="-155" dirty="0">
                <a:latin typeface="Century Gothic"/>
                <a:cs typeface="Century Gothic"/>
              </a:rPr>
              <a:t>e</a:t>
            </a:r>
            <a:r>
              <a:rPr sz="1400" spc="-220" dirty="0">
                <a:latin typeface="Century Gothic"/>
                <a:cs typeface="Century Gothic"/>
              </a:rPr>
              <a:t>c</a:t>
            </a:r>
            <a:r>
              <a:rPr sz="1400" spc="15" dirty="0">
                <a:latin typeface="Century Gothic"/>
                <a:cs typeface="Century Gothic"/>
              </a:rPr>
              <a:t>k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25" dirty="0">
                <a:latin typeface="Century Gothic"/>
                <a:cs typeface="Century Gothic"/>
              </a:rPr>
              <a:t>o</a:t>
            </a:r>
            <a:r>
              <a:rPr sz="1400" spc="-35" dirty="0">
                <a:latin typeface="Century Gothic"/>
                <a:cs typeface="Century Gothic"/>
              </a:rPr>
              <a:t>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5" dirty="0">
                <a:latin typeface="Century Gothic"/>
                <a:cs typeface="Century Gothic"/>
              </a:rPr>
              <a:t>y</a:t>
            </a:r>
            <a:r>
              <a:rPr sz="1400" spc="-125" dirty="0">
                <a:latin typeface="Century Gothic"/>
                <a:cs typeface="Century Gothic"/>
              </a:rPr>
              <a:t>o</a:t>
            </a:r>
            <a:r>
              <a:rPr sz="1400" spc="-50" dirty="0">
                <a:latin typeface="Century Gothic"/>
                <a:cs typeface="Century Gothic"/>
              </a:rPr>
              <a:t>u</a:t>
            </a:r>
            <a:r>
              <a:rPr sz="1400" spc="85" dirty="0">
                <a:latin typeface="Century Gothic"/>
                <a:cs typeface="Century Gothic"/>
              </a:rPr>
              <a:t>r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45" dirty="0">
                <a:latin typeface="Century Gothic"/>
                <a:cs typeface="Century Gothic"/>
              </a:rPr>
              <a:t>w</a:t>
            </a:r>
            <a:r>
              <a:rPr sz="1400" spc="-155" dirty="0">
                <a:latin typeface="Century Gothic"/>
                <a:cs typeface="Century Gothic"/>
              </a:rPr>
              <a:t>e</a:t>
            </a:r>
            <a:r>
              <a:rPr sz="1400" spc="-120" dirty="0">
                <a:latin typeface="Century Gothic"/>
                <a:cs typeface="Century Gothic"/>
              </a:rPr>
              <a:t>b</a:t>
            </a:r>
            <a:r>
              <a:rPr sz="1400" spc="145" dirty="0">
                <a:latin typeface="Century Gothic"/>
                <a:cs typeface="Century Gothic"/>
              </a:rPr>
              <a:t>s</a:t>
            </a:r>
            <a:r>
              <a:rPr sz="1400" spc="45" dirty="0">
                <a:latin typeface="Century Gothic"/>
                <a:cs typeface="Century Gothic"/>
              </a:rPr>
              <a:t>i</a:t>
            </a:r>
            <a:r>
              <a:rPr sz="1400" spc="10" dirty="0">
                <a:latin typeface="Century Gothic"/>
                <a:cs typeface="Century Gothic"/>
              </a:rPr>
              <a:t>t</a:t>
            </a:r>
            <a:r>
              <a:rPr sz="1400" spc="-150" dirty="0">
                <a:latin typeface="Century Gothic"/>
                <a:cs typeface="Century Gothic"/>
              </a:rPr>
              <a:t>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20" dirty="0">
                <a:latin typeface="Century Gothic"/>
                <a:cs typeface="Century Gothic"/>
              </a:rPr>
              <a:t>p</a:t>
            </a:r>
            <a:r>
              <a:rPr sz="1400" spc="-155" dirty="0">
                <a:latin typeface="Century Gothic"/>
                <a:cs typeface="Century Gothic"/>
              </a:rPr>
              <a:t>e</a:t>
            </a:r>
            <a:r>
              <a:rPr sz="1400" spc="80" dirty="0">
                <a:latin typeface="Century Gothic"/>
                <a:cs typeface="Century Gothic"/>
              </a:rPr>
              <a:t>r</a:t>
            </a:r>
            <a:r>
              <a:rPr sz="1400" spc="25" dirty="0">
                <a:latin typeface="Century Gothic"/>
                <a:cs typeface="Century Gothic"/>
              </a:rPr>
              <a:t>f</a:t>
            </a:r>
            <a:r>
              <a:rPr sz="1400" spc="-125" dirty="0">
                <a:latin typeface="Century Gothic"/>
                <a:cs typeface="Century Gothic"/>
              </a:rPr>
              <a:t>o</a:t>
            </a:r>
            <a:r>
              <a:rPr sz="1400" spc="80" dirty="0">
                <a:latin typeface="Century Gothic"/>
                <a:cs typeface="Century Gothic"/>
              </a:rPr>
              <a:t>r</a:t>
            </a:r>
            <a:r>
              <a:rPr sz="1400" spc="-90" dirty="0">
                <a:latin typeface="Century Gothic"/>
                <a:cs typeface="Century Gothic"/>
              </a:rPr>
              <a:t>m</a:t>
            </a:r>
            <a:r>
              <a:rPr sz="1400" spc="-125" dirty="0">
                <a:latin typeface="Century Gothic"/>
                <a:cs typeface="Century Gothic"/>
              </a:rPr>
              <a:t>a</a:t>
            </a:r>
            <a:r>
              <a:rPr sz="1400" spc="-40" dirty="0">
                <a:latin typeface="Century Gothic"/>
                <a:cs typeface="Century Gothic"/>
              </a:rPr>
              <a:t>n</a:t>
            </a:r>
            <a:r>
              <a:rPr sz="1400" spc="-220" dirty="0">
                <a:latin typeface="Century Gothic"/>
                <a:cs typeface="Century Gothic"/>
              </a:rPr>
              <a:t>c</a:t>
            </a:r>
            <a:r>
              <a:rPr sz="1400" spc="-110" dirty="0">
                <a:latin typeface="Century Gothic"/>
                <a:cs typeface="Century Gothic"/>
              </a:rPr>
              <a:t>e </a:t>
            </a:r>
            <a:r>
              <a:rPr sz="1400" spc="10" dirty="0">
                <a:latin typeface="Century Gothic"/>
                <a:cs typeface="Century Gothic"/>
              </a:rPr>
              <a:t>t</a:t>
            </a:r>
            <a:r>
              <a:rPr sz="1400" spc="-120" dirty="0">
                <a:latin typeface="Century Gothic"/>
                <a:cs typeface="Century Gothic"/>
              </a:rPr>
              <a:t>o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45" dirty="0">
                <a:latin typeface="Century Gothic"/>
                <a:cs typeface="Century Gothic"/>
              </a:rPr>
              <a:t>i</a:t>
            </a:r>
            <a:r>
              <a:rPr sz="1400" spc="-40" dirty="0">
                <a:latin typeface="Century Gothic"/>
                <a:cs typeface="Century Gothic"/>
              </a:rPr>
              <a:t>n</a:t>
            </a:r>
            <a:r>
              <a:rPr sz="1400" spc="-220" dirty="0">
                <a:latin typeface="Century Gothic"/>
                <a:cs typeface="Century Gothic"/>
              </a:rPr>
              <a:t>c</a:t>
            </a:r>
            <a:r>
              <a:rPr sz="1400" spc="80" dirty="0">
                <a:latin typeface="Century Gothic"/>
                <a:cs typeface="Century Gothic"/>
              </a:rPr>
              <a:t>r</a:t>
            </a:r>
            <a:r>
              <a:rPr sz="1400" spc="-155" dirty="0">
                <a:latin typeface="Century Gothic"/>
                <a:cs typeface="Century Gothic"/>
              </a:rPr>
              <a:t>e</a:t>
            </a:r>
            <a:r>
              <a:rPr sz="1400" spc="-125" dirty="0">
                <a:latin typeface="Century Gothic"/>
                <a:cs typeface="Century Gothic"/>
              </a:rPr>
              <a:t>a</a:t>
            </a:r>
            <a:r>
              <a:rPr sz="1400" spc="145" dirty="0">
                <a:latin typeface="Century Gothic"/>
                <a:cs typeface="Century Gothic"/>
              </a:rPr>
              <a:t>s</a:t>
            </a:r>
            <a:r>
              <a:rPr sz="1400" spc="-150" dirty="0">
                <a:latin typeface="Century Gothic"/>
                <a:cs typeface="Century Gothic"/>
              </a:rPr>
              <a:t>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40" dirty="0">
                <a:latin typeface="Century Gothic"/>
                <a:cs typeface="Century Gothic"/>
              </a:rPr>
              <a:t>v</a:t>
            </a:r>
            <a:r>
              <a:rPr sz="1400" spc="45" dirty="0">
                <a:latin typeface="Century Gothic"/>
                <a:cs typeface="Century Gothic"/>
              </a:rPr>
              <a:t>i</a:t>
            </a:r>
            <a:r>
              <a:rPr sz="1400" spc="145" dirty="0">
                <a:latin typeface="Century Gothic"/>
                <a:cs typeface="Century Gothic"/>
              </a:rPr>
              <a:t>s</a:t>
            </a:r>
            <a:r>
              <a:rPr sz="1400" spc="45" dirty="0">
                <a:latin typeface="Century Gothic"/>
                <a:cs typeface="Century Gothic"/>
              </a:rPr>
              <a:t>i</a:t>
            </a:r>
            <a:r>
              <a:rPr sz="1400" spc="10" dirty="0">
                <a:latin typeface="Century Gothic"/>
                <a:cs typeface="Century Gothic"/>
              </a:rPr>
              <a:t>t</a:t>
            </a:r>
            <a:r>
              <a:rPr sz="1400" spc="-125" dirty="0">
                <a:latin typeface="Century Gothic"/>
                <a:cs typeface="Century Gothic"/>
              </a:rPr>
              <a:t>o</a:t>
            </a:r>
            <a:r>
              <a:rPr sz="1400" spc="80" dirty="0">
                <a:latin typeface="Century Gothic"/>
                <a:cs typeface="Century Gothic"/>
              </a:rPr>
              <a:t>r</a:t>
            </a:r>
            <a:r>
              <a:rPr sz="1400" spc="150" dirty="0">
                <a:latin typeface="Century Gothic"/>
                <a:cs typeface="Century Gothic"/>
              </a:rPr>
              <a:t>s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25" dirty="0">
                <a:latin typeface="Century Gothic"/>
                <a:cs typeface="Century Gothic"/>
              </a:rPr>
              <a:t>a</a:t>
            </a:r>
            <a:r>
              <a:rPr sz="1400" spc="-40" dirty="0">
                <a:latin typeface="Century Gothic"/>
                <a:cs typeface="Century Gothic"/>
              </a:rPr>
              <a:t>n</a:t>
            </a:r>
            <a:r>
              <a:rPr sz="1400" spc="-120" dirty="0">
                <a:latin typeface="Century Gothic"/>
                <a:cs typeface="Century Gothic"/>
              </a:rPr>
              <a:t>d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20" dirty="0">
                <a:latin typeface="Century Gothic"/>
                <a:cs typeface="Century Gothic"/>
              </a:rPr>
              <a:t>b</a:t>
            </a:r>
            <a:r>
              <a:rPr sz="1400" spc="-125" dirty="0">
                <a:latin typeface="Century Gothic"/>
                <a:cs typeface="Century Gothic"/>
              </a:rPr>
              <a:t>oo</a:t>
            </a:r>
            <a:r>
              <a:rPr sz="1400" spc="10" dirty="0">
                <a:latin typeface="Century Gothic"/>
                <a:cs typeface="Century Gothic"/>
              </a:rPr>
              <a:t>k</a:t>
            </a:r>
            <a:r>
              <a:rPr sz="1400" spc="45" dirty="0">
                <a:latin typeface="Century Gothic"/>
                <a:cs typeface="Century Gothic"/>
              </a:rPr>
              <a:t>i</a:t>
            </a:r>
            <a:r>
              <a:rPr sz="1400" spc="-40" dirty="0">
                <a:latin typeface="Century Gothic"/>
                <a:cs typeface="Century Gothic"/>
              </a:rPr>
              <a:t>n</a:t>
            </a:r>
            <a:r>
              <a:rPr sz="1400" spc="-105" dirty="0">
                <a:latin typeface="Century Gothic"/>
                <a:cs typeface="Century Gothic"/>
              </a:rPr>
              <a:t>g</a:t>
            </a:r>
            <a:r>
              <a:rPr sz="1400" spc="145" dirty="0">
                <a:latin typeface="Century Gothic"/>
                <a:cs typeface="Century Gothic"/>
              </a:rPr>
              <a:t>s</a:t>
            </a:r>
            <a:r>
              <a:rPr sz="1400" spc="-65" dirty="0">
                <a:latin typeface="Century Gothic"/>
                <a:cs typeface="Century Gothic"/>
              </a:rPr>
              <a:t>.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5" dirty="0">
                <a:latin typeface="Century Gothic"/>
                <a:cs typeface="Century Gothic"/>
              </a:rPr>
              <a:t>A</a:t>
            </a:r>
            <a:r>
              <a:rPr sz="1400" spc="45" dirty="0">
                <a:latin typeface="Century Gothic"/>
                <a:cs typeface="Century Gothic"/>
              </a:rPr>
              <a:t>l</a:t>
            </a:r>
            <a:r>
              <a:rPr sz="1400" spc="145" dirty="0">
                <a:latin typeface="Century Gothic"/>
                <a:cs typeface="Century Gothic"/>
              </a:rPr>
              <a:t>s</a:t>
            </a:r>
            <a:r>
              <a:rPr sz="1400" spc="-125" dirty="0">
                <a:latin typeface="Century Gothic"/>
                <a:cs typeface="Century Gothic"/>
              </a:rPr>
              <a:t>o</a:t>
            </a:r>
            <a:r>
              <a:rPr sz="1400" spc="-65" dirty="0">
                <a:latin typeface="Century Gothic"/>
                <a:cs typeface="Century Gothic"/>
              </a:rPr>
              <a:t>,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55" dirty="0">
                <a:latin typeface="Century Gothic"/>
                <a:cs typeface="Century Gothic"/>
              </a:rPr>
              <a:t>e</a:t>
            </a:r>
            <a:r>
              <a:rPr sz="1400" spc="-40" dirty="0">
                <a:latin typeface="Century Gothic"/>
                <a:cs typeface="Century Gothic"/>
              </a:rPr>
              <a:t>n</a:t>
            </a:r>
            <a:r>
              <a:rPr sz="1400" spc="145" dirty="0">
                <a:latin typeface="Century Gothic"/>
                <a:cs typeface="Century Gothic"/>
              </a:rPr>
              <a:t>s</a:t>
            </a:r>
            <a:r>
              <a:rPr sz="1400" spc="-50" dirty="0">
                <a:latin typeface="Century Gothic"/>
                <a:cs typeface="Century Gothic"/>
              </a:rPr>
              <a:t>u</a:t>
            </a:r>
            <a:r>
              <a:rPr sz="1400" spc="80" dirty="0">
                <a:latin typeface="Century Gothic"/>
                <a:cs typeface="Century Gothic"/>
              </a:rPr>
              <a:t>r</a:t>
            </a:r>
            <a:r>
              <a:rPr sz="1400" spc="-150" dirty="0">
                <a:latin typeface="Century Gothic"/>
                <a:cs typeface="Century Gothic"/>
              </a:rPr>
              <a:t>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10" dirty="0">
                <a:latin typeface="Century Gothic"/>
                <a:cs typeface="Century Gothic"/>
              </a:rPr>
              <a:t>t</a:t>
            </a:r>
            <a:r>
              <a:rPr sz="1400" spc="-40" dirty="0">
                <a:latin typeface="Century Gothic"/>
                <a:cs typeface="Century Gothic"/>
              </a:rPr>
              <a:t>h</a:t>
            </a:r>
            <a:r>
              <a:rPr sz="1400" spc="-125" dirty="0">
                <a:latin typeface="Century Gothic"/>
                <a:cs typeface="Century Gothic"/>
              </a:rPr>
              <a:t>a</a:t>
            </a:r>
            <a:r>
              <a:rPr sz="1400" spc="10" dirty="0">
                <a:latin typeface="Century Gothic"/>
                <a:cs typeface="Century Gothic"/>
              </a:rPr>
              <a:t>t </a:t>
            </a:r>
            <a:r>
              <a:rPr sz="1400" spc="-15" dirty="0">
                <a:latin typeface="Century Gothic"/>
                <a:cs typeface="Century Gothic"/>
              </a:rPr>
              <a:t>y</a:t>
            </a:r>
            <a:r>
              <a:rPr sz="1400" spc="-125" dirty="0">
                <a:latin typeface="Century Gothic"/>
                <a:cs typeface="Century Gothic"/>
              </a:rPr>
              <a:t>o</a:t>
            </a:r>
            <a:r>
              <a:rPr sz="1400" spc="-50" dirty="0">
                <a:latin typeface="Century Gothic"/>
                <a:cs typeface="Century Gothic"/>
              </a:rPr>
              <a:t>u</a:t>
            </a:r>
            <a:r>
              <a:rPr sz="1400" spc="85" dirty="0">
                <a:latin typeface="Century Gothic"/>
                <a:cs typeface="Century Gothic"/>
              </a:rPr>
              <a:t>r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40" dirty="0">
                <a:latin typeface="Century Gothic"/>
                <a:cs typeface="Century Gothic"/>
              </a:rPr>
              <a:t>h</a:t>
            </a:r>
            <a:r>
              <a:rPr sz="1400" spc="-125" dirty="0">
                <a:latin typeface="Century Gothic"/>
                <a:cs typeface="Century Gothic"/>
              </a:rPr>
              <a:t>o</a:t>
            </a:r>
            <a:r>
              <a:rPr sz="1400" spc="10" dirty="0">
                <a:latin typeface="Century Gothic"/>
                <a:cs typeface="Century Gothic"/>
              </a:rPr>
              <a:t>t</a:t>
            </a:r>
            <a:r>
              <a:rPr sz="1400" spc="-155" dirty="0">
                <a:latin typeface="Century Gothic"/>
                <a:cs typeface="Century Gothic"/>
              </a:rPr>
              <a:t>e</a:t>
            </a:r>
            <a:r>
              <a:rPr sz="1400" spc="50" dirty="0">
                <a:latin typeface="Century Gothic"/>
                <a:cs typeface="Century Gothic"/>
              </a:rPr>
              <a:t>l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45" dirty="0">
                <a:latin typeface="Century Gothic"/>
                <a:cs typeface="Century Gothic"/>
              </a:rPr>
              <a:t>w</a:t>
            </a:r>
            <a:r>
              <a:rPr sz="1400" spc="-155" dirty="0">
                <a:latin typeface="Century Gothic"/>
                <a:cs typeface="Century Gothic"/>
              </a:rPr>
              <a:t>e</a:t>
            </a:r>
            <a:r>
              <a:rPr sz="1400" spc="-120" dirty="0">
                <a:latin typeface="Century Gothic"/>
                <a:cs typeface="Century Gothic"/>
              </a:rPr>
              <a:t>b</a:t>
            </a:r>
            <a:r>
              <a:rPr sz="1400" spc="145" dirty="0">
                <a:latin typeface="Century Gothic"/>
                <a:cs typeface="Century Gothic"/>
              </a:rPr>
              <a:t>s</a:t>
            </a:r>
            <a:r>
              <a:rPr sz="1400" spc="45" dirty="0">
                <a:latin typeface="Century Gothic"/>
                <a:cs typeface="Century Gothic"/>
              </a:rPr>
              <a:t>i</a:t>
            </a:r>
            <a:r>
              <a:rPr sz="1400" spc="10" dirty="0">
                <a:latin typeface="Century Gothic"/>
                <a:cs typeface="Century Gothic"/>
              </a:rPr>
              <a:t>t</a:t>
            </a:r>
            <a:r>
              <a:rPr sz="1400" spc="-150" dirty="0">
                <a:latin typeface="Century Gothic"/>
                <a:cs typeface="Century Gothic"/>
              </a:rPr>
              <a:t>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25" dirty="0">
                <a:latin typeface="Century Gothic"/>
                <a:cs typeface="Century Gothic"/>
              </a:rPr>
              <a:t>do</a:t>
            </a:r>
            <a:r>
              <a:rPr sz="1400" spc="-155" dirty="0">
                <a:latin typeface="Century Gothic"/>
                <a:cs typeface="Century Gothic"/>
              </a:rPr>
              <a:t>e</a:t>
            </a:r>
            <a:r>
              <a:rPr sz="1400" spc="150" dirty="0">
                <a:latin typeface="Century Gothic"/>
                <a:cs typeface="Century Gothic"/>
              </a:rPr>
              <a:t>s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40" dirty="0">
                <a:latin typeface="Century Gothic"/>
                <a:cs typeface="Century Gothic"/>
              </a:rPr>
              <a:t>n</a:t>
            </a:r>
            <a:r>
              <a:rPr sz="1400" spc="-125" dirty="0">
                <a:latin typeface="Century Gothic"/>
                <a:cs typeface="Century Gothic"/>
              </a:rPr>
              <a:t>o</a:t>
            </a:r>
            <a:r>
              <a:rPr sz="1400" spc="15" dirty="0">
                <a:latin typeface="Century Gothic"/>
                <a:cs typeface="Century Gothic"/>
              </a:rPr>
              <a:t>t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40" dirty="0">
                <a:latin typeface="Century Gothic"/>
                <a:cs typeface="Century Gothic"/>
              </a:rPr>
              <a:t>h</a:t>
            </a:r>
            <a:r>
              <a:rPr sz="1400" spc="-125" dirty="0">
                <a:latin typeface="Century Gothic"/>
                <a:cs typeface="Century Gothic"/>
              </a:rPr>
              <a:t>a</a:t>
            </a:r>
            <a:r>
              <a:rPr sz="1400" spc="-40" dirty="0">
                <a:latin typeface="Century Gothic"/>
                <a:cs typeface="Century Gothic"/>
              </a:rPr>
              <a:t>v</a:t>
            </a:r>
            <a:r>
              <a:rPr sz="1400" spc="-150" dirty="0">
                <a:latin typeface="Century Gothic"/>
                <a:cs typeface="Century Gothic"/>
              </a:rPr>
              <a:t>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25" dirty="0">
                <a:latin typeface="Century Gothic"/>
                <a:cs typeface="Century Gothic"/>
              </a:rPr>
              <a:t>a</a:t>
            </a:r>
            <a:r>
              <a:rPr sz="1400" spc="-40" dirty="0">
                <a:latin typeface="Century Gothic"/>
                <a:cs typeface="Century Gothic"/>
              </a:rPr>
              <a:t>n</a:t>
            </a:r>
            <a:r>
              <a:rPr sz="1400" spc="-10" dirty="0">
                <a:latin typeface="Century Gothic"/>
                <a:cs typeface="Century Gothic"/>
              </a:rPr>
              <a:t>y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20" dirty="0">
                <a:latin typeface="Century Gothic"/>
                <a:cs typeface="Century Gothic"/>
              </a:rPr>
              <a:t>b</a:t>
            </a:r>
            <a:r>
              <a:rPr sz="1400" spc="80" dirty="0">
                <a:latin typeface="Century Gothic"/>
                <a:cs typeface="Century Gothic"/>
              </a:rPr>
              <a:t>r</a:t>
            </a:r>
            <a:r>
              <a:rPr sz="1400" spc="-125" dirty="0">
                <a:latin typeface="Century Gothic"/>
                <a:cs typeface="Century Gothic"/>
              </a:rPr>
              <a:t>o</a:t>
            </a:r>
            <a:r>
              <a:rPr sz="1400" spc="10" dirty="0">
                <a:latin typeface="Century Gothic"/>
                <a:cs typeface="Century Gothic"/>
              </a:rPr>
              <a:t>k</a:t>
            </a:r>
            <a:r>
              <a:rPr sz="1400" spc="-155" dirty="0">
                <a:latin typeface="Century Gothic"/>
                <a:cs typeface="Century Gothic"/>
              </a:rPr>
              <a:t>e</a:t>
            </a:r>
            <a:r>
              <a:rPr sz="1400" spc="-35" dirty="0">
                <a:latin typeface="Century Gothic"/>
                <a:cs typeface="Century Gothic"/>
              </a:rPr>
              <a:t>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45" dirty="0">
                <a:latin typeface="Century Gothic"/>
                <a:cs typeface="Century Gothic"/>
              </a:rPr>
              <a:t>li</a:t>
            </a:r>
            <a:r>
              <a:rPr sz="1400" spc="-40" dirty="0">
                <a:latin typeface="Century Gothic"/>
                <a:cs typeface="Century Gothic"/>
              </a:rPr>
              <a:t>n</a:t>
            </a:r>
            <a:r>
              <a:rPr sz="1400" spc="10" dirty="0">
                <a:latin typeface="Century Gothic"/>
                <a:cs typeface="Century Gothic"/>
              </a:rPr>
              <a:t>k</a:t>
            </a:r>
            <a:r>
              <a:rPr sz="1400" spc="145" dirty="0">
                <a:latin typeface="Century Gothic"/>
                <a:cs typeface="Century Gothic"/>
              </a:rPr>
              <a:t>s</a:t>
            </a:r>
            <a:r>
              <a:rPr sz="1400" spc="-65" dirty="0"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21844" y="0"/>
            <a:ext cx="1019175" cy="505459"/>
          </a:xfrm>
          <a:custGeom>
            <a:avLst/>
            <a:gdLst/>
            <a:ahLst/>
            <a:cxnLst/>
            <a:rect l="l" t="t" r="r" b="b"/>
            <a:pathLst>
              <a:path w="1019175" h="505459">
                <a:moveTo>
                  <a:pt x="19474" y="36395"/>
                </a:moveTo>
                <a:lnTo>
                  <a:pt x="11935" y="34838"/>
                </a:lnTo>
                <a:lnTo>
                  <a:pt x="5741" y="30607"/>
                </a:lnTo>
                <a:lnTo>
                  <a:pt x="1544" y="24362"/>
                </a:lnTo>
                <a:lnTo>
                  <a:pt x="0" y="16763"/>
                </a:lnTo>
                <a:lnTo>
                  <a:pt x="1544" y="9164"/>
                </a:lnTo>
                <a:lnTo>
                  <a:pt x="5741" y="2919"/>
                </a:lnTo>
                <a:lnTo>
                  <a:pt x="10015" y="0"/>
                </a:lnTo>
                <a:lnTo>
                  <a:pt x="29160" y="0"/>
                </a:lnTo>
                <a:lnTo>
                  <a:pt x="33482" y="2919"/>
                </a:lnTo>
                <a:lnTo>
                  <a:pt x="37610" y="9164"/>
                </a:lnTo>
                <a:lnTo>
                  <a:pt x="38948" y="16763"/>
                </a:lnTo>
                <a:lnTo>
                  <a:pt x="37403" y="24362"/>
                </a:lnTo>
                <a:lnTo>
                  <a:pt x="33206" y="30607"/>
                </a:lnTo>
                <a:lnTo>
                  <a:pt x="27012" y="34838"/>
                </a:lnTo>
                <a:lnTo>
                  <a:pt x="19474" y="36395"/>
                </a:lnTo>
                <a:close/>
              </a:path>
              <a:path w="1019175" h="505459">
                <a:moveTo>
                  <a:pt x="264552" y="36395"/>
                </a:moveTo>
                <a:lnTo>
                  <a:pt x="257014" y="34838"/>
                </a:lnTo>
                <a:lnTo>
                  <a:pt x="250819" y="30607"/>
                </a:lnTo>
                <a:lnTo>
                  <a:pt x="246622" y="24362"/>
                </a:lnTo>
                <a:lnTo>
                  <a:pt x="245078" y="16763"/>
                </a:lnTo>
                <a:lnTo>
                  <a:pt x="246622" y="9164"/>
                </a:lnTo>
                <a:lnTo>
                  <a:pt x="250819" y="2919"/>
                </a:lnTo>
                <a:lnTo>
                  <a:pt x="255093" y="0"/>
                </a:lnTo>
                <a:lnTo>
                  <a:pt x="274011" y="0"/>
                </a:lnTo>
                <a:lnTo>
                  <a:pt x="278285" y="2919"/>
                </a:lnTo>
                <a:lnTo>
                  <a:pt x="282482" y="9164"/>
                </a:lnTo>
                <a:lnTo>
                  <a:pt x="284026" y="16763"/>
                </a:lnTo>
                <a:lnTo>
                  <a:pt x="282482" y="24362"/>
                </a:lnTo>
                <a:lnTo>
                  <a:pt x="278285" y="30607"/>
                </a:lnTo>
                <a:lnTo>
                  <a:pt x="272090" y="34838"/>
                </a:lnTo>
                <a:lnTo>
                  <a:pt x="264552" y="36395"/>
                </a:lnTo>
                <a:close/>
              </a:path>
              <a:path w="1019175" h="505459">
                <a:moveTo>
                  <a:pt x="509631" y="36395"/>
                </a:moveTo>
                <a:lnTo>
                  <a:pt x="502092" y="34838"/>
                </a:lnTo>
                <a:lnTo>
                  <a:pt x="495898" y="30607"/>
                </a:lnTo>
                <a:lnTo>
                  <a:pt x="491701" y="24362"/>
                </a:lnTo>
                <a:lnTo>
                  <a:pt x="490157" y="16763"/>
                </a:lnTo>
                <a:lnTo>
                  <a:pt x="491701" y="9164"/>
                </a:lnTo>
                <a:lnTo>
                  <a:pt x="495898" y="2919"/>
                </a:lnTo>
                <a:lnTo>
                  <a:pt x="500172" y="0"/>
                </a:lnTo>
                <a:lnTo>
                  <a:pt x="519089" y="0"/>
                </a:lnTo>
                <a:lnTo>
                  <a:pt x="523363" y="2919"/>
                </a:lnTo>
                <a:lnTo>
                  <a:pt x="527560" y="9164"/>
                </a:lnTo>
                <a:lnTo>
                  <a:pt x="529105" y="16763"/>
                </a:lnTo>
                <a:lnTo>
                  <a:pt x="527560" y="24362"/>
                </a:lnTo>
                <a:lnTo>
                  <a:pt x="523363" y="30607"/>
                </a:lnTo>
                <a:lnTo>
                  <a:pt x="517169" y="34838"/>
                </a:lnTo>
                <a:lnTo>
                  <a:pt x="509631" y="36395"/>
                </a:lnTo>
                <a:close/>
              </a:path>
              <a:path w="1019175" h="505459">
                <a:moveTo>
                  <a:pt x="754342" y="36395"/>
                </a:moveTo>
                <a:lnTo>
                  <a:pt x="746804" y="34838"/>
                </a:lnTo>
                <a:lnTo>
                  <a:pt x="740609" y="30607"/>
                </a:lnTo>
                <a:lnTo>
                  <a:pt x="736412" y="24362"/>
                </a:lnTo>
                <a:lnTo>
                  <a:pt x="734868" y="16763"/>
                </a:lnTo>
                <a:lnTo>
                  <a:pt x="736412" y="9164"/>
                </a:lnTo>
                <a:lnTo>
                  <a:pt x="740609" y="2919"/>
                </a:lnTo>
                <a:lnTo>
                  <a:pt x="744883" y="0"/>
                </a:lnTo>
                <a:lnTo>
                  <a:pt x="763950" y="0"/>
                </a:lnTo>
                <a:lnTo>
                  <a:pt x="768212" y="2919"/>
                </a:lnTo>
                <a:lnTo>
                  <a:pt x="772323" y="9164"/>
                </a:lnTo>
                <a:lnTo>
                  <a:pt x="773816" y="16763"/>
                </a:lnTo>
                <a:lnTo>
                  <a:pt x="772271" y="24362"/>
                </a:lnTo>
                <a:lnTo>
                  <a:pt x="768075" y="30607"/>
                </a:lnTo>
                <a:lnTo>
                  <a:pt x="761880" y="34838"/>
                </a:lnTo>
                <a:lnTo>
                  <a:pt x="754342" y="36395"/>
                </a:lnTo>
                <a:close/>
              </a:path>
              <a:path w="1019175" h="505459">
                <a:moveTo>
                  <a:pt x="999420" y="36395"/>
                </a:moveTo>
                <a:lnTo>
                  <a:pt x="991882" y="34838"/>
                </a:lnTo>
                <a:lnTo>
                  <a:pt x="985687" y="30607"/>
                </a:lnTo>
                <a:lnTo>
                  <a:pt x="981491" y="24362"/>
                </a:lnTo>
                <a:lnTo>
                  <a:pt x="979946" y="16763"/>
                </a:lnTo>
                <a:lnTo>
                  <a:pt x="981491" y="9164"/>
                </a:lnTo>
                <a:lnTo>
                  <a:pt x="985687" y="2919"/>
                </a:lnTo>
                <a:lnTo>
                  <a:pt x="989962" y="0"/>
                </a:lnTo>
                <a:lnTo>
                  <a:pt x="1008879" y="0"/>
                </a:lnTo>
                <a:lnTo>
                  <a:pt x="1013153" y="2919"/>
                </a:lnTo>
                <a:lnTo>
                  <a:pt x="1017350" y="9164"/>
                </a:lnTo>
                <a:lnTo>
                  <a:pt x="1018894" y="16763"/>
                </a:lnTo>
                <a:lnTo>
                  <a:pt x="1017350" y="24362"/>
                </a:lnTo>
                <a:lnTo>
                  <a:pt x="1013153" y="30607"/>
                </a:lnTo>
                <a:lnTo>
                  <a:pt x="1006958" y="34838"/>
                </a:lnTo>
                <a:lnTo>
                  <a:pt x="999420" y="36395"/>
                </a:lnTo>
                <a:close/>
              </a:path>
              <a:path w="1019175" h="505459">
                <a:moveTo>
                  <a:pt x="19841" y="224937"/>
                </a:moveTo>
                <a:close/>
              </a:path>
              <a:path w="1019175" h="505459">
                <a:moveTo>
                  <a:pt x="19841" y="264201"/>
                </a:moveTo>
                <a:lnTo>
                  <a:pt x="12303" y="262644"/>
                </a:lnTo>
                <a:lnTo>
                  <a:pt x="6108" y="258414"/>
                </a:lnTo>
                <a:lnTo>
                  <a:pt x="1911" y="252169"/>
                </a:lnTo>
                <a:lnTo>
                  <a:pt x="367" y="244569"/>
                </a:lnTo>
                <a:lnTo>
                  <a:pt x="1911" y="236970"/>
                </a:lnTo>
                <a:lnTo>
                  <a:pt x="6108" y="230725"/>
                </a:lnTo>
                <a:lnTo>
                  <a:pt x="12303" y="226494"/>
                </a:lnTo>
                <a:lnTo>
                  <a:pt x="19841" y="224937"/>
                </a:lnTo>
                <a:lnTo>
                  <a:pt x="27379" y="226494"/>
                </a:lnTo>
                <a:lnTo>
                  <a:pt x="33574" y="230725"/>
                </a:lnTo>
                <a:lnTo>
                  <a:pt x="37770" y="236970"/>
                </a:lnTo>
                <a:lnTo>
                  <a:pt x="39315" y="244569"/>
                </a:lnTo>
                <a:lnTo>
                  <a:pt x="37770" y="252169"/>
                </a:lnTo>
                <a:lnTo>
                  <a:pt x="33574" y="258414"/>
                </a:lnTo>
                <a:lnTo>
                  <a:pt x="27379" y="262644"/>
                </a:lnTo>
                <a:lnTo>
                  <a:pt x="19841" y="264201"/>
                </a:lnTo>
                <a:close/>
              </a:path>
              <a:path w="1019175" h="505459">
                <a:moveTo>
                  <a:pt x="264552" y="264201"/>
                </a:moveTo>
                <a:lnTo>
                  <a:pt x="257014" y="262644"/>
                </a:lnTo>
                <a:lnTo>
                  <a:pt x="250819" y="258414"/>
                </a:lnTo>
                <a:lnTo>
                  <a:pt x="246622" y="252169"/>
                </a:lnTo>
                <a:lnTo>
                  <a:pt x="245078" y="244569"/>
                </a:lnTo>
                <a:lnTo>
                  <a:pt x="246622" y="236970"/>
                </a:lnTo>
                <a:lnTo>
                  <a:pt x="250819" y="230725"/>
                </a:lnTo>
                <a:lnTo>
                  <a:pt x="257014" y="226494"/>
                </a:lnTo>
                <a:lnTo>
                  <a:pt x="264552" y="224937"/>
                </a:lnTo>
                <a:lnTo>
                  <a:pt x="272245" y="226494"/>
                </a:lnTo>
                <a:lnTo>
                  <a:pt x="278423" y="230725"/>
                </a:lnTo>
                <a:lnTo>
                  <a:pt x="282533" y="236970"/>
                </a:lnTo>
                <a:lnTo>
                  <a:pt x="284026" y="244569"/>
                </a:lnTo>
                <a:lnTo>
                  <a:pt x="282482" y="252169"/>
                </a:lnTo>
                <a:lnTo>
                  <a:pt x="278285" y="258414"/>
                </a:lnTo>
                <a:lnTo>
                  <a:pt x="272090" y="262644"/>
                </a:lnTo>
                <a:lnTo>
                  <a:pt x="264552" y="264201"/>
                </a:lnTo>
                <a:close/>
              </a:path>
              <a:path w="1019175" h="505459">
                <a:moveTo>
                  <a:pt x="509630" y="264201"/>
                </a:moveTo>
                <a:lnTo>
                  <a:pt x="502092" y="262644"/>
                </a:lnTo>
                <a:lnTo>
                  <a:pt x="495898" y="258414"/>
                </a:lnTo>
                <a:lnTo>
                  <a:pt x="491701" y="252169"/>
                </a:lnTo>
                <a:lnTo>
                  <a:pt x="490156" y="244569"/>
                </a:lnTo>
                <a:lnTo>
                  <a:pt x="491701" y="236970"/>
                </a:lnTo>
                <a:lnTo>
                  <a:pt x="495898" y="230725"/>
                </a:lnTo>
                <a:lnTo>
                  <a:pt x="502092" y="226494"/>
                </a:lnTo>
                <a:lnTo>
                  <a:pt x="509630" y="224937"/>
                </a:lnTo>
                <a:lnTo>
                  <a:pt x="517169" y="226494"/>
                </a:lnTo>
                <a:lnTo>
                  <a:pt x="523363" y="230725"/>
                </a:lnTo>
                <a:lnTo>
                  <a:pt x="527560" y="236970"/>
                </a:lnTo>
                <a:lnTo>
                  <a:pt x="529104" y="244569"/>
                </a:lnTo>
                <a:lnTo>
                  <a:pt x="527560" y="252169"/>
                </a:lnTo>
                <a:lnTo>
                  <a:pt x="523363" y="258414"/>
                </a:lnTo>
                <a:lnTo>
                  <a:pt x="517169" y="262644"/>
                </a:lnTo>
                <a:lnTo>
                  <a:pt x="509630" y="264201"/>
                </a:lnTo>
                <a:close/>
              </a:path>
              <a:path w="1019175" h="505459">
                <a:moveTo>
                  <a:pt x="754342" y="264201"/>
                </a:moveTo>
                <a:lnTo>
                  <a:pt x="746803" y="262644"/>
                </a:lnTo>
                <a:lnTo>
                  <a:pt x="740609" y="258414"/>
                </a:lnTo>
                <a:lnTo>
                  <a:pt x="736412" y="252169"/>
                </a:lnTo>
                <a:lnTo>
                  <a:pt x="734868" y="244569"/>
                </a:lnTo>
                <a:lnTo>
                  <a:pt x="736412" y="236970"/>
                </a:lnTo>
                <a:lnTo>
                  <a:pt x="740609" y="230725"/>
                </a:lnTo>
                <a:lnTo>
                  <a:pt x="746803" y="226494"/>
                </a:lnTo>
                <a:lnTo>
                  <a:pt x="754342" y="224937"/>
                </a:lnTo>
                <a:lnTo>
                  <a:pt x="762086" y="226494"/>
                </a:lnTo>
                <a:lnTo>
                  <a:pt x="768350" y="230725"/>
                </a:lnTo>
                <a:lnTo>
                  <a:pt x="772478" y="236970"/>
                </a:lnTo>
                <a:lnTo>
                  <a:pt x="773816" y="244569"/>
                </a:lnTo>
                <a:lnTo>
                  <a:pt x="772271" y="252169"/>
                </a:lnTo>
                <a:lnTo>
                  <a:pt x="768074" y="258414"/>
                </a:lnTo>
                <a:lnTo>
                  <a:pt x="761880" y="262644"/>
                </a:lnTo>
                <a:lnTo>
                  <a:pt x="754342" y="264201"/>
                </a:lnTo>
                <a:close/>
              </a:path>
              <a:path w="1019175" h="505459">
                <a:moveTo>
                  <a:pt x="999420" y="264201"/>
                </a:moveTo>
                <a:lnTo>
                  <a:pt x="991882" y="262644"/>
                </a:lnTo>
                <a:lnTo>
                  <a:pt x="985687" y="258414"/>
                </a:lnTo>
                <a:lnTo>
                  <a:pt x="981491" y="252169"/>
                </a:lnTo>
                <a:lnTo>
                  <a:pt x="979946" y="244569"/>
                </a:lnTo>
                <a:lnTo>
                  <a:pt x="981491" y="236970"/>
                </a:lnTo>
                <a:lnTo>
                  <a:pt x="985687" y="230725"/>
                </a:lnTo>
                <a:lnTo>
                  <a:pt x="991882" y="226494"/>
                </a:lnTo>
                <a:lnTo>
                  <a:pt x="999420" y="224937"/>
                </a:lnTo>
                <a:lnTo>
                  <a:pt x="1006958" y="226494"/>
                </a:lnTo>
                <a:lnTo>
                  <a:pt x="1013153" y="230725"/>
                </a:lnTo>
                <a:lnTo>
                  <a:pt x="1017350" y="236970"/>
                </a:lnTo>
                <a:lnTo>
                  <a:pt x="1018894" y="244569"/>
                </a:lnTo>
                <a:lnTo>
                  <a:pt x="1017350" y="252169"/>
                </a:lnTo>
                <a:lnTo>
                  <a:pt x="1013153" y="258414"/>
                </a:lnTo>
                <a:lnTo>
                  <a:pt x="1006958" y="262644"/>
                </a:lnTo>
                <a:lnTo>
                  <a:pt x="999420" y="264201"/>
                </a:lnTo>
                <a:close/>
              </a:path>
              <a:path w="1019175" h="505459">
                <a:moveTo>
                  <a:pt x="19841" y="505343"/>
                </a:moveTo>
                <a:lnTo>
                  <a:pt x="12303" y="503786"/>
                </a:lnTo>
                <a:lnTo>
                  <a:pt x="6108" y="499555"/>
                </a:lnTo>
                <a:lnTo>
                  <a:pt x="1911" y="493310"/>
                </a:lnTo>
                <a:lnTo>
                  <a:pt x="367" y="485711"/>
                </a:lnTo>
                <a:lnTo>
                  <a:pt x="1911" y="478111"/>
                </a:lnTo>
                <a:lnTo>
                  <a:pt x="6108" y="471866"/>
                </a:lnTo>
                <a:lnTo>
                  <a:pt x="12303" y="467635"/>
                </a:lnTo>
                <a:lnTo>
                  <a:pt x="19841" y="466078"/>
                </a:lnTo>
                <a:lnTo>
                  <a:pt x="27379" y="467635"/>
                </a:lnTo>
                <a:lnTo>
                  <a:pt x="33574" y="471866"/>
                </a:lnTo>
                <a:lnTo>
                  <a:pt x="37770" y="478111"/>
                </a:lnTo>
                <a:lnTo>
                  <a:pt x="39315" y="485711"/>
                </a:lnTo>
                <a:lnTo>
                  <a:pt x="37770" y="493310"/>
                </a:lnTo>
                <a:lnTo>
                  <a:pt x="33574" y="499555"/>
                </a:lnTo>
                <a:lnTo>
                  <a:pt x="27379" y="503786"/>
                </a:lnTo>
                <a:lnTo>
                  <a:pt x="19841" y="505343"/>
                </a:lnTo>
                <a:close/>
              </a:path>
              <a:path w="1019175" h="505459">
                <a:moveTo>
                  <a:pt x="264552" y="505343"/>
                </a:moveTo>
                <a:lnTo>
                  <a:pt x="257014" y="503786"/>
                </a:lnTo>
                <a:lnTo>
                  <a:pt x="250819" y="499555"/>
                </a:lnTo>
                <a:lnTo>
                  <a:pt x="246622" y="493310"/>
                </a:lnTo>
                <a:lnTo>
                  <a:pt x="245078" y="485711"/>
                </a:lnTo>
                <a:lnTo>
                  <a:pt x="246622" y="478111"/>
                </a:lnTo>
                <a:lnTo>
                  <a:pt x="250819" y="471866"/>
                </a:lnTo>
                <a:lnTo>
                  <a:pt x="257014" y="467635"/>
                </a:lnTo>
                <a:lnTo>
                  <a:pt x="264552" y="466078"/>
                </a:lnTo>
                <a:lnTo>
                  <a:pt x="272297" y="467635"/>
                </a:lnTo>
                <a:lnTo>
                  <a:pt x="278560" y="471866"/>
                </a:lnTo>
                <a:lnTo>
                  <a:pt x="282688" y="478111"/>
                </a:lnTo>
                <a:lnTo>
                  <a:pt x="284026" y="485711"/>
                </a:lnTo>
                <a:lnTo>
                  <a:pt x="282482" y="493310"/>
                </a:lnTo>
                <a:lnTo>
                  <a:pt x="278285" y="499555"/>
                </a:lnTo>
                <a:lnTo>
                  <a:pt x="272090" y="503786"/>
                </a:lnTo>
                <a:lnTo>
                  <a:pt x="264552" y="505343"/>
                </a:lnTo>
                <a:close/>
              </a:path>
              <a:path w="1019175" h="505459">
                <a:moveTo>
                  <a:pt x="509630" y="505343"/>
                </a:moveTo>
                <a:lnTo>
                  <a:pt x="502092" y="503786"/>
                </a:lnTo>
                <a:lnTo>
                  <a:pt x="495898" y="499555"/>
                </a:lnTo>
                <a:lnTo>
                  <a:pt x="491701" y="493310"/>
                </a:lnTo>
                <a:lnTo>
                  <a:pt x="490156" y="485711"/>
                </a:lnTo>
                <a:lnTo>
                  <a:pt x="491701" y="478111"/>
                </a:lnTo>
                <a:lnTo>
                  <a:pt x="495898" y="471866"/>
                </a:lnTo>
                <a:lnTo>
                  <a:pt x="502092" y="467635"/>
                </a:lnTo>
                <a:lnTo>
                  <a:pt x="509630" y="466078"/>
                </a:lnTo>
                <a:lnTo>
                  <a:pt x="517169" y="467635"/>
                </a:lnTo>
                <a:lnTo>
                  <a:pt x="523363" y="471866"/>
                </a:lnTo>
                <a:lnTo>
                  <a:pt x="527560" y="478111"/>
                </a:lnTo>
                <a:lnTo>
                  <a:pt x="529104" y="485711"/>
                </a:lnTo>
                <a:lnTo>
                  <a:pt x="527560" y="493310"/>
                </a:lnTo>
                <a:lnTo>
                  <a:pt x="523363" y="499555"/>
                </a:lnTo>
                <a:lnTo>
                  <a:pt x="517169" y="503786"/>
                </a:lnTo>
                <a:lnTo>
                  <a:pt x="509630" y="505343"/>
                </a:lnTo>
                <a:close/>
              </a:path>
              <a:path w="1019175" h="505459">
                <a:moveTo>
                  <a:pt x="754342" y="505343"/>
                </a:moveTo>
                <a:lnTo>
                  <a:pt x="746803" y="503786"/>
                </a:lnTo>
                <a:lnTo>
                  <a:pt x="740609" y="499555"/>
                </a:lnTo>
                <a:lnTo>
                  <a:pt x="736412" y="493310"/>
                </a:lnTo>
                <a:lnTo>
                  <a:pt x="734868" y="485711"/>
                </a:lnTo>
                <a:lnTo>
                  <a:pt x="736412" y="478111"/>
                </a:lnTo>
                <a:lnTo>
                  <a:pt x="740609" y="471866"/>
                </a:lnTo>
                <a:lnTo>
                  <a:pt x="746804" y="467635"/>
                </a:lnTo>
                <a:lnTo>
                  <a:pt x="754342" y="466078"/>
                </a:lnTo>
                <a:lnTo>
                  <a:pt x="762086" y="467635"/>
                </a:lnTo>
                <a:lnTo>
                  <a:pt x="768350" y="471866"/>
                </a:lnTo>
                <a:lnTo>
                  <a:pt x="772478" y="478111"/>
                </a:lnTo>
                <a:lnTo>
                  <a:pt x="773816" y="485711"/>
                </a:lnTo>
                <a:lnTo>
                  <a:pt x="772271" y="493310"/>
                </a:lnTo>
                <a:lnTo>
                  <a:pt x="768074" y="499555"/>
                </a:lnTo>
                <a:lnTo>
                  <a:pt x="761880" y="503786"/>
                </a:lnTo>
                <a:lnTo>
                  <a:pt x="754342" y="505343"/>
                </a:lnTo>
                <a:close/>
              </a:path>
              <a:path w="1019175" h="505459">
                <a:moveTo>
                  <a:pt x="999420" y="505343"/>
                </a:moveTo>
                <a:lnTo>
                  <a:pt x="991882" y="503786"/>
                </a:lnTo>
                <a:lnTo>
                  <a:pt x="985687" y="499555"/>
                </a:lnTo>
                <a:lnTo>
                  <a:pt x="981491" y="493310"/>
                </a:lnTo>
                <a:lnTo>
                  <a:pt x="979946" y="485711"/>
                </a:lnTo>
                <a:lnTo>
                  <a:pt x="981491" y="478111"/>
                </a:lnTo>
                <a:lnTo>
                  <a:pt x="985687" y="471866"/>
                </a:lnTo>
                <a:lnTo>
                  <a:pt x="991882" y="467635"/>
                </a:lnTo>
                <a:lnTo>
                  <a:pt x="999420" y="466078"/>
                </a:lnTo>
                <a:lnTo>
                  <a:pt x="1006958" y="467635"/>
                </a:lnTo>
                <a:lnTo>
                  <a:pt x="1013153" y="471866"/>
                </a:lnTo>
                <a:lnTo>
                  <a:pt x="1017350" y="478111"/>
                </a:lnTo>
                <a:lnTo>
                  <a:pt x="1018894" y="485711"/>
                </a:lnTo>
                <a:lnTo>
                  <a:pt x="1017350" y="493310"/>
                </a:lnTo>
                <a:lnTo>
                  <a:pt x="1013153" y="499555"/>
                </a:lnTo>
                <a:lnTo>
                  <a:pt x="1006958" y="503786"/>
                </a:lnTo>
                <a:lnTo>
                  <a:pt x="999420" y="505343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87630" y="4649194"/>
            <a:ext cx="1019175" cy="494665"/>
          </a:xfrm>
          <a:custGeom>
            <a:avLst/>
            <a:gdLst/>
            <a:ahLst/>
            <a:cxnLst/>
            <a:rect l="l" t="t" r="r" b="b"/>
            <a:pathLst>
              <a:path w="1019175" h="494664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49466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494664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49466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494664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494664">
                <a:moveTo>
                  <a:pt x="19474" y="227806"/>
                </a:moveTo>
                <a:close/>
              </a:path>
              <a:path w="1019175" h="494664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49466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494664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494664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49466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494664">
                <a:moveTo>
                  <a:pt x="19474" y="462279"/>
                </a:moveTo>
                <a:close/>
              </a:path>
              <a:path w="1019175" h="494664">
                <a:moveTo>
                  <a:pt x="34181" y="494305"/>
                </a:moveTo>
                <a:lnTo>
                  <a:pt x="4766" y="494305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4181" y="494305"/>
                </a:lnTo>
                <a:close/>
              </a:path>
              <a:path w="1019175" h="494664">
                <a:moveTo>
                  <a:pt x="279260" y="494305"/>
                </a:moveTo>
                <a:lnTo>
                  <a:pt x="249844" y="494305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9260" y="494305"/>
                </a:lnTo>
                <a:close/>
              </a:path>
              <a:path w="1019175" h="494664">
                <a:moveTo>
                  <a:pt x="524338" y="494305"/>
                </a:moveTo>
                <a:lnTo>
                  <a:pt x="494923" y="494305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4338" y="494305"/>
                </a:lnTo>
                <a:close/>
              </a:path>
              <a:path w="1019175" h="494664">
                <a:moveTo>
                  <a:pt x="769050" y="494305"/>
                </a:moveTo>
                <a:lnTo>
                  <a:pt x="739634" y="494305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9050" y="494305"/>
                </a:lnTo>
                <a:close/>
              </a:path>
              <a:path w="1019175" h="494664">
                <a:moveTo>
                  <a:pt x="1014128" y="494305"/>
                </a:moveTo>
                <a:lnTo>
                  <a:pt x="984712" y="494305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4128" y="494305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4500" y="633531"/>
            <a:ext cx="3863340" cy="82740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2950"/>
              </a:lnSpc>
              <a:spcBef>
                <a:spcPts val="540"/>
              </a:spcBef>
            </a:pPr>
            <a:r>
              <a:rPr dirty="0"/>
              <a:t>High-</a:t>
            </a:r>
            <a:r>
              <a:rPr spc="-25" dirty="0"/>
              <a:t>quality</a:t>
            </a:r>
            <a:r>
              <a:rPr spc="-100" dirty="0"/>
              <a:t> </a:t>
            </a:r>
            <a:r>
              <a:rPr spc="-20" dirty="0"/>
              <a:t>photos</a:t>
            </a:r>
            <a:r>
              <a:rPr spc="-100" dirty="0"/>
              <a:t> </a:t>
            </a:r>
            <a:r>
              <a:rPr spc="-25" dirty="0"/>
              <a:t>on </a:t>
            </a:r>
            <a:r>
              <a:rPr dirty="0"/>
              <a:t>the</a:t>
            </a:r>
            <a:r>
              <a:rPr spc="-190" dirty="0"/>
              <a:t> </a:t>
            </a:r>
            <a:r>
              <a:rPr spc="-10" dirty="0"/>
              <a:t>website</a:t>
            </a:r>
          </a:p>
        </p:txBody>
      </p:sp>
      <p:sp>
        <p:nvSpPr>
          <p:cNvPr id="3" name="object 3"/>
          <p:cNvSpPr/>
          <p:nvPr/>
        </p:nvSpPr>
        <p:spPr>
          <a:xfrm>
            <a:off x="4353597" y="3373158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34249" y="60478"/>
                </a:moveTo>
                <a:lnTo>
                  <a:pt x="26229" y="60478"/>
                </a:lnTo>
                <a:lnTo>
                  <a:pt x="22371" y="59710"/>
                </a:lnTo>
                <a:lnTo>
                  <a:pt x="0" y="34248"/>
                </a:lnTo>
                <a:lnTo>
                  <a:pt x="0" y="26229"/>
                </a:lnTo>
                <a:lnTo>
                  <a:pt x="26229" y="0"/>
                </a:lnTo>
                <a:lnTo>
                  <a:pt x="34249" y="0"/>
                </a:lnTo>
                <a:lnTo>
                  <a:pt x="60478" y="30239"/>
                </a:lnTo>
                <a:lnTo>
                  <a:pt x="60478" y="34248"/>
                </a:lnTo>
                <a:lnTo>
                  <a:pt x="34249" y="60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3597" y="4111856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34249" y="60478"/>
                </a:moveTo>
                <a:lnTo>
                  <a:pt x="26229" y="60478"/>
                </a:lnTo>
                <a:lnTo>
                  <a:pt x="22371" y="59710"/>
                </a:lnTo>
                <a:lnTo>
                  <a:pt x="0" y="34248"/>
                </a:lnTo>
                <a:lnTo>
                  <a:pt x="0" y="26229"/>
                </a:lnTo>
                <a:lnTo>
                  <a:pt x="26229" y="0"/>
                </a:lnTo>
                <a:lnTo>
                  <a:pt x="34249" y="0"/>
                </a:lnTo>
                <a:lnTo>
                  <a:pt x="60478" y="30239"/>
                </a:lnTo>
                <a:lnTo>
                  <a:pt x="60478" y="34248"/>
                </a:lnTo>
                <a:lnTo>
                  <a:pt x="34249" y="60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54500" y="1620544"/>
            <a:ext cx="4235450" cy="2872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400" dirty="0">
                <a:latin typeface="Century Gothic"/>
                <a:cs typeface="Century Gothic"/>
              </a:rPr>
              <a:t>High-</a:t>
            </a:r>
            <a:r>
              <a:rPr sz="1400" spc="-30" dirty="0">
                <a:latin typeface="Century Gothic"/>
                <a:cs typeface="Century Gothic"/>
              </a:rPr>
              <a:t>quality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40" dirty="0">
                <a:latin typeface="Century Gothic"/>
                <a:cs typeface="Century Gothic"/>
              </a:rPr>
              <a:t>photos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50" dirty="0">
                <a:latin typeface="Century Gothic"/>
                <a:cs typeface="Century Gothic"/>
              </a:rPr>
              <a:t>acts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as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130" dirty="0">
                <a:latin typeface="Century Gothic"/>
                <a:cs typeface="Century Gothic"/>
              </a:rPr>
              <a:t>a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130" dirty="0">
                <a:latin typeface="Century Gothic"/>
                <a:cs typeface="Century Gothic"/>
              </a:rPr>
              <a:t>piece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30" dirty="0">
                <a:latin typeface="Century Gothic"/>
                <a:cs typeface="Century Gothic"/>
              </a:rPr>
              <a:t>of</a:t>
            </a:r>
            <a:r>
              <a:rPr sz="1400" spc="-10" dirty="0">
                <a:latin typeface="Century Gothic"/>
                <a:cs typeface="Century Gothic"/>
              </a:rPr>
              <a:t> social </a:t>
            </a:r>
            <a:r>
              <a:rPr sz="1400" spc="-110" dirty="0">
                <a:latin typeface="Century Gothic"/>
                <a:cs typeface="Century Gothic"/>
              </a:rPr>
              <a:t>evidence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10" dirty="0">
                <a:latin typeface="Century Gothic"/>
                <a:cs typeface="Century Gothic"/>
              </a:rPr>
              <a:t>and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45" dirty="0">
                <a:latin typeface="Century Gothic"/>
                <a:cs typeface="Century Gothic"/>
              </a:rPr>
              <a:t>converts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website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lookers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to </a:t>
            </a:r>
            <a:r>
              <a:rPr sz="1400" spc="-45" dirty="0">
                <a:latin typeface="Century Gothic"/>
                <a:cs typeface="Century Gothic"/>
              </a:rPr>
              <a:t>bookers.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It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gives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guests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130" dirty="0">
                <a:latin typeface="Century Gothic"/>
                <a:cs typeface="Century Gothic"/>
              </a:rPr>
              <a:t>a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80" dirty="0">
                <a:latin typeface="Century Gothic"/>
                <a:cs typeface="Century Gothic"/>
              </a:rPr>
              <a:t>clear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0" dirty="0">
                <a:latin typeface="Century Gothic"/>
                <a:cs typeface="Century Gothic"/>
              </a:rPr>
              <a:t>idea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30" dirty="0">
                <a:latin typeface="Century Gothic"/>
                <a:cs typeface="Century Gothic"/>
              </a:rPr>
              <a:t>of </a:t>
            </a:r>
            <a:r>
              <a:rPr sz="1400" spc="-20" dirty="0">
                <a:latin typeface="Century Gothic"/>
                <a:cs typeface="Century Gothic"/>
              </a:rPr>
              <a:t>what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to </a:t>
            </a:r>
            <a:r>
              <a:rPr sz="1400" spc="-105" dirty="0">
                <a:latin typeface="Century Gothic"/>
                <a:cs typeface="Century Gothic"/>
              </a:rPr>
              <a:t>expect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50" dirty="0">
                <a:latin typeface="Century Gothic"/>
                <a:cs typeface="Century Gothic"/>
              </a:rPr>
              <a:t>when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50" dirty="0">
                <a:latin typeface="Century Gothic"/>
                <a:cs typeface="Century Gothic"/>
              </a:rPr>
              <a:t>they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arrive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50" dirty="0">
                <a:latin typeface="Century Gothic"/>
                <a:cs typeface="Century Gothic"/>
              </a:rPr>
              <a:t>at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hotel.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600" b="1" spc="80" dirty="0">
                <a:solidFill>
                  <a:srgbClr val="54ABED"/>
                </a:solidFill>
                <a:latin typeface="Century Gothic"/>
                <a:cs typeface="Century Gothic"/>
              </a:rPr>
              <a:t>What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5" dirty="0">
                <a:solidFill>
                  <a:srgbClr val="54ABED"/>
                </a:solidFill>
                <a:latin typeface="Century Gothic"/>
                <a:cs typeface="Century Gothic"/>
              </a:rPr>
              <a:t>you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54ABED"/>
                </a:solidFill>
                <a:latin typeface="Century Gothic"/>
                <a:cs typeface="Century Gothic"/>
              </a:rPr>
              <a:t>should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243204" marR="89535">
              <a:lnSpc>
                <a:spcPct val="115399"/>
              </a:lnSpc>
              <a:spcBef>
                <a:spcPts val="844"/>
              </a:spcBef>
            </a:pPr>
            <a:r>
              <a:rPr sz="1400" dirty="0">
                <a:latin typeface="Century Gothic"/>
                <a:cs typeface="Century Gothic"/>
              </a:rPr>
              <a:t>Highlight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spc="-95" dirty="0">
                <a:latin typeface="Century Gothic"/>
                <a:cs typeface="Century Gothic"/>
              </a:rPr>
              <a:t>enough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30" dirty="0">
                <a:latin typeface="Century Gothic"/>
                <a:cs typeface="Century Gothic"/>
              </a:rPr>
              <a:t>good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35" dirty="0">
                <a:latin typeface="Century Gothic"/>
                <a:cs typeface="Century Gothic"/>
              </a:rPr>
              <a:t>pictures </a:t>
            </a:r>
            <a:r>
              <a:rPr sz="1400" spc="-30" dirty="0">
                <a:latin typeface="Century Gothic"/>
                <a:cs typeface="Century Gothic"/>
              </a:rPr>
              <a:t>of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50" dirty="0">
                <a:latin typeface="Century Gothic"/>
                <a:cs typeface="Century Gothic"/>
              </a:rPr>
              <a:t>hotel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on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website.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Century Gothic"/>
              <a:cs typeface="Century Gothic"/>
            </a:endParaRPr>
          </a:p>
          <a:p>
            <a:pPr marL="243204" marR="164465">
              <a:lnSpc>
                <a:spcPct val="115399"/>
              </a:lnSpc>
              <a:spcBef>
                <a:spcPts val="5"/>
              </a:spcBef>
            </a:pPr>
            <a:r>
              <a:rPr sz="1400" spc="-40" dirty="0">
                <a:latin typeface="Century Gothic"/>
                <a:cs typeface="Century Gothic"/>
              </a:rPr>
              <a:t>Showcase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spc="-75" dirty="0">
                <a:latin typeface="Century Gothic"/>
                <a:cs typeface="Century Gothic"/>
              </a:rPr>
              <a:t>them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what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60" dirty="0">
                <a:latin typeface="Century Gothic"/>
                <a:cs typeface="Century Gothic"/>
              </a:rPr>
              <a:t>you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55" dirty="0">
                <a:latin typeface="Century Gothic"/>
                <a:cs typeface="Century Gothic"/>
              </a:rPr>
              <a:t>exactly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offer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50" dirty="0">
                <a:latin typeface="Century Gothic"/>
                <a:cs typeface="Century Gothic"/>
              </a:rPr>
              <a:t>at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 </a:t>
            </a:r>
            <a:r>
              <a:rPr sz="1400" spc="-50" dirty="0">
                <a:latin typeface="Century Gothic"/>
                <a:cs typeface="Century Gothic"/>
              </a:rPr>
              <a:t>hotel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150" dirty="0">
                <a:latin typeface="Century Gothic"/>
                <a:cs typeface="Century Gothic"/>
              </a:rPr>
              <a:t>be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it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rooms,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40" dirty="0">
                <a:latin typeface="Century Gothic"/>
                <a:cs typeface="Century Gothic"/>
              </a:rPr>
              <a:t>amenities,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extra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services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etc.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1307" y="61320"/>
            <a:ext cx="1019175" cy="508634"/>
          </a:xfrm>
          <a:custGeom>
            <a:avLst/>
            <a:gdLst/>
            <a:ahLst/>
            <a:cxnLst/>
            <a:rect l="l" t="t" r="r" b="b"/>
            <a:pathLst>
              <a:path w="1019175" h="508634">
                <a:moveTo>
                  <a:pt x="19474" y="0"/>
                </a:moveTo>
                <a:close/>
              </a:path>
              <a:path w="1019175" h="508634">
                <a:moveTo>
                  <a:pt x="19474" y="39264"/>
                </a:moveTo>
                <a:lnTo>
                  <a:pt x="11935" y="37707"/>
                </a:lnTo>
                <a:lnTo>
                  <a:pt x="5741" y="33476"/>
                </a:lnTo>
                <a:lnTo>
                  <a:pt x="1544" y="27231"/>
                </a:lnTo>
                <a:lnTo>
                  <a:pt x="0" y="19632"/>
                </a:lnTo>
                <a:lnTo>
                  <a:pt x="1544" y="12032"/>
                </a:lnTo>
                <a:lnTo>
                  <a:pt x="5741" y="5787"/>
                </a:lnTo>
                <a:lnTo>
                  <a:pt x="11935" y="1556"/>
                </a:lnTo>
                <a:lnTo>
                  <a:pt x="19474" y="0"/>
                </a:lnTo>
                <a:lnTo>
                  <a:pt x="27218" y="1556"/>
                </a:lnTo>
                <a:lnTo>
                  <a:pt x="33482" y="5787"/>
                </a:lnTo>
                <a:lnTo>
                  <a:pt x="37610" y="12032"/>
                </a:lnTo>
                <a:lnTo>
                  <a:pt x="38948" y="19632"/>
                </a:lnTo>
                <a:lnTo>
                  <a:pt x="37403" y="27231"/>
                </a:lnTo>
                <a:lnTo>
                  <a:pt x="33206" y="33476"/>
                </a:lnTo>
                <a:lnTo>
                  <a:pt x="27012" y="37707"/>
                </a:lnTo>
                <a:lnTo>
                  <a:pt x="19474" y="39264"/>
                </a:lnTo>
                <a:close/>
              </a:path>
              <a:path w="1019175" h="50863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2" y="27231"/>
                </a:lnTo>
                <a:lnTo>
                  <a:pt x="245078" y="19632"/>
                </a:lnTo>
                <a:lnTo>
                  <a:pt x="246622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508634">
                <a:moveTo>
                  <a:pt x="509631" y="39264"/>
                </a:moveTo>
                <a:lnTo>
                  <a:pt x="502092" y="37707"/>
                </a:lnTo>
                <a:lnTo>
                  <a:pt x="495898" y="33476"/>
                </a:lnTo>
                <a:lnTo>
                  <a:pt x="491701" y="27231"/>
                </a:lnTo>
                <a:lnTo>
                  <a:pt x="490157" y="19632"/>
                </a:lnTo>
                <a:lnTo>
                  <a:pt x="491701" y="12032"/>
                </a:lnTo>
                <a:lnTo>
                  <a:pt x="495898" y="5787"/>
                </a:lnTo>
                <a:lnTo>
                  <a:pt x="502092" y="1556"/>
                </a:lnTo>
                <a:lnTo>
                  <a:pt x="509631" y="0"/>
                </a:lnTo>
                <a:lnTo>
                  <a:pt x="517169" y="1556"/>
                </a:lnTo>
                <a:lnTo>
                  <a:pt x="523363" y="5787"/>
                </a:lnTo>
                <a:lnTo>
                  <a:pt x="527560" y="12032"/>
                </a:lnTo>
                <a:lnTo>
                  <a:pt x="529105" y="19632"/>
                </a:lnTo>
                <a:lnTo>
                  <a:pt x="527560" y="27231"/>
                </a:lnTo>
                <a:lnTo>
                  <a:pt x="523363" y="33476"/>
                </a:lnTo>
                <a:lnTo>
                  <a:pt x="517169" y="37707"/>
                </a:lnTo>
                <a:lnTo>
                  <a:pt x="509631" y="39264"/>
                </a:lnTo>
                <a:close/>
              </a:path>
              <a:path w="1019175" h="50863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2035" y="1556"/>
                </a:lnTo>
                <a:lnTo>
                  <a:pt x="768212" y="5787"/>
                </a:lnTo>
                <a:lnTo>
                  <a:pt x="772323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508634">
                <a:moveTo>
                  <a:pt x="999420" y="39264"/>
                </a:moveTo>
                <a:lnTo>
                  <a:pt x="991882" y="37707"/>
                </a:lnTo>
                <a:lnTo>
                  <a:pt x="985687" y="33476"/>
                </a:lnTo>
                <a:lnTo>
                  <a:pt x="981491" y="27231"/>
                </a:lnTo>
                <a:lnTo>
                  <a:pt x="979946" y="19632"/>
                </a:lnTo>
                <a:lnTo>
                  <a:pt x="981491" y="12032"/>
                </a:lnTo>
                <a:lnTo>
                  <a:pt x="985687" y="5787"/>
                </a:lnTo>
                <a:lnTo>
                  <a:pt x="991882" y="1556"/>
                </a:lnTo>
                <a:lnTo>
                  <a:pt x="999420" y="0"/>
                </a:lnTo>
                <a:lnTo>
                  <a:pt x="1006958" y="1556"/>
                </a:lnTo>
                <a:lnTo>
                  <a:pt x="1013153" y="5787"/>
                </a:lnTo>
                <a:lnTo>
                  <a:pt x="1017350" y="12032"/>
                </a:lnTo>
                <a:lnTo>
                  <a:pt x="1018894" y="19632"/>
                </a:lnTo>
                <a:lnTo>
                  <a:pt x="1017350" y="27231"/>
                </a:lnTo>
                <a:lnTo>
                  <a:pt x="1013153" y="33476"/>
                </a:lnTo>
                <a:lnTo>
                  <a:pt x="1006958" y="37707"/>
                </a:lnTo>
                <a:lnTo>
                  <a:pt x="999420" y="39264"/>
                </a:lnTo>
                <a:close/>
              </a:path>
              <a:path w="1019175" h="508634">
                <a:moveTo>
                  <a:pt x="19841" y="227806"/>
                </a:moveTo>
                <a:close/>
              </a:path>
              <a:path w="1019175" h="508634">
                <a:moveTo>
                  <a:pt x="19841" y="267070"/>
                </a:moveTo>
                <a:lnTo>
                  <a:pt x="12303" y="265513"/>
                </a:lnTo>
                <a:lnTo>
                  <a:pt x="6108" y="261282"/>
                </a:lnTo>
                <a:lnTo>
                  <a:pt x="1911" y="255037"/>
                </a:lnTo>
                <a:lnTo>
                  <a:pt x="367" y="247438"/>
                </a:lnTo>
                <a:lnTo>
                  <a:pt x="1911" y="239838"/>
                </a:lnTo>
                <a:lnTo>
                  <a:pt x="6108" y="233593"/>
                </a:lnTo>
                <a:lnTo>
                  <a:pt x="12303" y="229363"/>
                </a:lnTo>
                <a:lnTo>
                  <a:pt x="19841" y="227806"/>
                </a:lnTo>
                <a:lnTo>
                  <a:pt x="27379" y="229363"/>
                </a:lnTo>
                <a:lnTo>
                  <a:pt x="33574" y="233593"/>
                </a:lnTo>
                <a:lnTo>
                  <a:pt x="37770" y="239838"/>
                </a:lnTo>
                <a:lnTo>
                  <a:pt x="39315" y="247438"/>
                </a:lnTo>
                <a:lnTo>
                  <a:pt x="37770" y="255037"/>
                </a:lnTo>
                <a:lnTo>
                  <a:pt x="33574" y="261282"/>
                </a:lnTo>
                <a:lnTo>
                  <a:pt x="27379" y="265513"/>
                </a:lnTo>
                <a:lnTo>
                  <a:pt x="19841" y="267070"/>
                </a:lnTo>
                <a:close/>
              </a:path>
              <a:path w="1019175" h="50863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8"/>
                </a:lnTo>
                <a:lnTo>
                  <a:pt x="250819" y="233593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245" y="229363"/>
                </a:lnTo>
                <a:lnTo>
                  <a:pt x="278423" y="233593"/>
                </a:lnTo>
                <a:lnTo>
                  <a:pt x="282533" y="239838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508634">
                <a:moveTo>
                  <a:pt x="509630" y="267070"/>
                </a:moveTo>
                <a:lnTo>
                  <a:pt x="502092" y="265513"/>
                </a:lnTo>
                <a:lnTo>
                  <a:pt x="495898" y="261282"/>
                </a:lnTo>
                <a:lnTo>
                  <a:pt x="491701" y="255037"/>
                </a:lnTo>
                <a:lnTo>
                  <a:pt x="490156" y="247438"/>
                </a:lnTo>
                <a:lnTo>
                  <a:pt x="491701" y="239838"/>
                </a:lnTo>
                <a:lnTo>
                  <a:pt x="495898" y="233593"/>
                </a:lnTo>
                <a:lnTo>
                  <a:pt x="502092" y="229363"/>
                </a:lnTo>
                <a:lnTo>
                  <a:pt x="509630" y="227806"/>
                </a:lnTo>
                <a:lnTo>
                  <a:pt x="517169" y="229363"/>
                </a:lnTo>
                <a:lnTo>
                  <a:pt x="523363" y="233594"/>
                </a:lnTo>
                <a:lnTo>
                  <a:pt x="527560" y="239839"/>
                </a:lnTo>
                <a:lnTo>
                  <a:pt x="529104" y="247438"/>
                </a:lnTo>
                <a:lnTo>
                  <a:pt x="527560" y="255037"/>
                </a:lnTo>
                <a:lnTo>
                  <a:pt x="523363" y="261282"/>
                </a:lnTo>
                <a:lnTo>
                  <a:pt x="517169" y="265513"/>
                </a:lnTo>
                <a:lnTo>
                  <a:pt x="509630" y="267070"/>
                </a:lnTo>
                <a:close/>
              </a:path>
              <a:path w="1019175" h="508634">
                <a:moveTo>
                  <a:pt x="754342" y="267070"/>
                </a:moveTo>
                <a:lnTo>
                  <a:pt x="746803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8"/>
                </a:lnTo>
                <a:lnTo>
                  <a:pt x="740609" y="233593"/>
                </a:lnTo>
                <a:lnTo>
                  <a:pt x="746803" y="229363"/>
                </a:lnTo>
                <a:lnTo>
                  <a:pt x="754342" y="227806"/>
                </a:lnTo>
                <a:lnTo>
                  <a:pt x="762086" y="229363"/>
                </a:lnTo>
                <a:lnTo>
                  <a:pt x="768350" y="233594"/>
                </a:lnTo>
                <a:lnTo>
                  <a:pt x="772478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4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50863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8"/>
                </a:lnTo>
                <a:lnTo>
                  <a:pt x="985687" y="233593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3"/>
                </a:lnTo>
                <a:lnTo>
                  <a:pt x="1017350" y="239838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508634">
                <a:moveTo>
                  <a:pt x="19841" y="508211"/>
                </a:moveTo>
                <a:lnTo>
                  <a:pt x="12303" y="506654"/>
                </a:lnTo>
                <a:lnTo>
                  <a:pt x="6108" y="502423"/>
                </a:lnTo>
                <a:lnTo>
                  <a:pt x="1911" y="496178"/>
                </a:lnTo>
                <a:lnTo>
                  <a:pt x="367" y="488579"/>
                </a:lnTo>
                <a:lnTo>
                  <a:pt x="1911" y="480980"/>
                </a:lnTo>
                <a:lnTo>
                  <a:pt x="6108" y="474735"/>
                </a:lnTo>
                <a:lnTo>
                  <a:pt x="12303" y="470504"/>
                </a:lnTo>
                <a:lnTo>
                  <a:pt x="19841" y="468947"/>
                </a:lnTo>
                <a:lnTo>
                  <a:pt x="27379" y="470504"/>
                </a:lnTo>
                <a:lnTo>
                  <a:pt x="33574" y="474735"/>
                </a:lnTo>
                <a:lnTo>
                  <a:pt x="37770" y="480980"/>
                </a:lnTo>
                <a:lnTo>
                  <a:pt x="39315" y="488579"/>
                </a:lnTo>
                <a:lnTo>
                  <a:pt x="37770" y="496178"/>
                </a:lnTo>
                <a:lnTo>
                  <a:pt x="33574" y="502423"/>
                </a:lnTo>
                <a:lnTo>
                  <a:pt x="27379" y="506654"/>
                </a:lnTo>
                <a:lnTo>
                  <a:pt x="19841" y="508211"/>
                </a:lnTo>
                <a:close/>
              </a:path>
              <a:path w="1019175" h="508634">
                <a:moveTo>
                  <a:pt x="264552" y="508211"/>
                </a:moveTo>
                <a:lnTo>
                  <a:pt x="257014" y="506654"/>
                </a:lnTo>
                <a:lnTo>
                  <a:pt x="250819" y="502423"/>
                </a:lnTo>
                <a:lnTo>
                  <a:pt x="246622" y="496178"/>
                </a:lnTo>
                <a:lnTo>
                  <a:pt x="245078" y="488579"/>
                </a:lnTo>
                <a:lnTo>
                  <a:pt x="246622" y="480980"/>
                </a:lnTo>
                <a:lnTo>
                  <a:pt x="250819" y="474735"/>
                </a:lnTo>
                <a:lnTo>
                  <a:pt x="257014" y="470504"/>
                </a:lnTo>
                <a:lnTo>
                  <a:pt x="264552" y="468947"/>
                </a:lnTo>
                <a:lnTo>
                  <a:pt x="272297" y="470504"/>
                </a:lnTo>
                <a:lnTo>
                  <a:pt x="278560" y="474735"/>
                </a:lnTo>
                <a:lnTo>
                  <a:pt x="282688" y="480980"/>
                </a:lnTo>
                <a:lnTo>
                  <a:pt x="284026" y="488579"/>
                </a:lnTo>
                <a:lnTo>
                  <a:pt x="282482" y="496178"/>
                </a:lnTo>
                <a:lnTo>
                  <a:pt x="278285" y="502423"/>
                </a:lnTo>
                <a:lnTo>
                  <a:pt x="272090" y="506654"/>
                </a:lnTo>
                <a:lnTo>
                  <a:pt x="264552" y="508211"/>
                </a:lnTo>
                <a:close/>
              </a:path>
              <a:path w="1019175" h="508634">
                <a:moveTo>
                  <a:pt x="509630" y="508211"/>
                </a:moveTo>
                <a:lnTo>
                  <a:pt x="502092" y="506654"/>
                </a:lnTo>
                <a:lnTo>
                  <a:pt x="495898" y="502423"/>
                </a:lnTo>
                <a:lnTo>
                  <a:pt x="491701" y="496178"/>
                </a:lnTo>
                <a:lnTo>
                  <a:pt x="490156" y="488579"/>
                </a:lnTo>
                <a:lnTo>
                  <a:pt x="491701" y="480980"/>
                </a:lnTo>
                <a:lnTo>
                  <a:pt x="495898" y="474735"/>
                </a:lnTo>
                <a:lnTo>
                  <a:pt x="502092" y="470504"/>
                </a:lnTo>
                <a:lnTo>
                  <a:pt x="509630" y="468947"/>
                </a:lnTo>
                <a:lnTo>
                  <a:pt x="517169" y="470504"/>
                </a:lnTo>
                <a:lnTo>
                  <a:pt x="523363" y="474735"/>
                </a:lnTo>
                <a:lnTo>
                  <a:pt x="527560" y="480980"/>
                </a:lnTo>
                <a:lnTo>
                  <a:pt x="529104" y="488579"/>
                </a:lnTo>
                <a:lnTo>
                  <a:pt x="527560" y="496178"/>
                </a:lnTo>
                <a:lnTo>
                  <a:pt x="523363" y="502423"/>
                </a:lnTo>
                <a:lnTo>
                  <a:pt x="517169" y="506654"/>
                </a:lnTo>
                <a:lnTo>
                  <a:pt x="509630" y="508211"/>
                </a:lnTo>
                <a:close/>
              </a:path>
              <a:path w="1019175" h="508634">
                <a:moveTo>
                  <a:pt x="754342" y="508211"/>
                </a:moveTo>
                <a:lnTo>
                  <a:pt x="746803" y="506654"/>
                </a:lnTo>
                <a:lnTo>
                  <a:pt x="740609" y="502423"/>
                </a:lnTo>
                <a:lnTo>
                  <a:pt x="736412" y="496178"/>
                </a:lnTo>
                <a:lnTo>
                  <a:pt x="734868" y="488579"/>
                </a:lnTo>
                <a:lnTo>
                  <a:pt x="736412" y="480980"/>
                </a:lnTo>
                <a:lnTo>
                  <a:pt x="740609" y="474735"/>
                </a:lnTo>
                <a:lnTo>
                  <a:pt x="746804" y="470504"/>
                </a:lnTo>
                <a:lnTo>
                  <a:pt x="754342" y="468947"/>
                </a:lnTo>
                <a:lnTo>
                  <a:pt x="762086" y="470504"/>
                </a:lnTo>
                <a:lnTo>
                  <a:pt x="768350" y="474735"/>
                </a:lnTo>
                <a:lnTo>
                  <a:pt x="772478" y="480980"/>
                </a:lnTo>
                <a:lnTo>
                  <a:pt x="773816" y="488579"/>
                </a:lnTo>
                <a:lnTo>
                  <a:pt x="772271" y="496178"/>
                </a:lnTo>
                <a:lnTo>
                  <a:pt x="768074" y="502423"/>
                </a:lnTo>
                <a:lnTo>
                  <a:pt x="761880" y="506654"/>
                </a:lnTo>
                <a:lnTo>
                  <a:pt x="754342" y="508211"/>
                </a:lnTo>
                <a:close/>
              </a:path>
              <a:path w="1019175" h="508634">
                <a:moveTo>
                  <a:pt x="999420" y="508211"/>
                </a:moveTo>
                <a:lnTo>
                  <a:pt x="991882" y="506654"/>
                </a:lnTo>
                <a:lnTo>
                  <a:pt x="985687" y="502423"/>
                </a:lnTo>
                <a:lnTo>
                  <a:pt x="981491" y="496178"/>
                </a:lnTo>
                <a:lnTo>
                  <a:pt x="979946" y="488579"/>
                </a:lnTo>
                <a:lnTo>
                  <a:pt x="981491" y="480980"/>
                </a:lnTo>
                <a:lnTo>
                  <a:pt x="985687" y="474735"/>
                </a:lnTo>
                <a:lnTo>
                  <a:pt x="991882" y="470504"/>
                </a:lnTo>
                <a:lnTo>
                  <a:pt x="999420" y="468947"/>
                </a:lnTo>
                <a:lnTo>
                  <a:pt x="1006958" y="470504"/>
                </a:lnTo>
                <a:lnTo>
                  <a:pt x="1013153" y="474735"/>
                </a:lnTo>
                <a:lnTo>
                  <a:pt x="1017350" y="480980"/>
                </a:lnTo>
                <a:lnTo>
                  <a:pt x="1018894" y="488579"/>
                </a:lnTo>
                <a:lnTo>
                  <a:pt x="1017350" y="496178"/>
                </a:lnTo>
                <a:lnTo>
                  <a:pt x="1013153" y="502423"/>
                </a:lnTo>
                <a:lnTo>
                  <a:pt x="1006958" y="506654"/>
                </a:lnTo>
                <a:lnTo>
                  <a:pt x="999420" y="508211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25637" y="4649195"/>
            <a:ext cx="1019175" cy="494665"/>
          </a:xfrm>
          <a:custGeom>
            <a:avLst/>
            <a:gdLst/>
            <a:ahLst/>
            <a:cxnLst/>
            <a:rect l="l" t="t" r="r" b="b"/>
            <a:pathLst>
              <a:path w="1019175" h="494664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49466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494664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49466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494664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494664">
                <a:moveTo>
                  <a:pt x="19474" y="227806"/>
                </a:moveTo>
                <a:close/>
              </a:path>
              <a:path w="1019175" h="494664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49466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494664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494664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49466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494664">
                <a:moveTo>
                  <a:pt x="19474" y="462279"/>
                </a:moveTo>
                <a:close/>
              </a:path>
              <a:path w="1019175" h="494664">
                <a:moveTo>
                  <a:pt x="34182" y="494304"/>
                </a:moveTo>
                <a:lnTo>
                  <a:pt x="4765" y="494304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4182" y="494304"/>
                </a:lnTo>
                <a:close/>
              </a:path>
              <a:path w="1019175" h="494664">
                <a:moveTo>
                  <a:pt x="279261" y="494304"/>
                </a:moveTo>
                <a:lnTo>
                  <a:pt x="249843" y="494304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9261" y="494304"/>
                </a:lnTo>
                <a:close/>
              </a:path>
              <a:path w="1019175" h="494664">
                <a:moveTo>
                  <a:pt x="524339" y="494304"/>
                </a:moveTo>
                <a:lnTo>
                  <a:pt x="494922" y="494304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4339" y="494304"/>
                </a:lnTo>
                <a:close/>
              </a:path>
              <a:path w="1019175" h="494664">
                <a:moveTo>
                  <a:pt x="769051" y="494304"/>
                </a:moveTo>
                <a:lnTo>
                  <a:pt x="739633" y="494304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9051" y="494304"/>
                </a:lnTo>
                <a:close/>
              </a:path>
              <a:path w="1019175" h="494664">
                <a:moveTo>
                  <a:pt x="1014129" y="494304"/>
                </a:moveTo>
                <a:lnTo>
                  <a:pt x="984711" y="494304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4129" y="494304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6689"/>
            <a:ext cx="4569129" cy="28574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5034" y="1126319"/>
            <a:ext cx="4958965" cy="2895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0700" y="451712"/>
            <a:ext cx="4076065" cy="8648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250"/>
              </a:lnSpc>
              <a:spcBef>
                <a:spcPts val="300"/>
              </a:spcBef>
            </a:pPr>
            <a:r>
              <a:rPr dirty="0"/>
              <a:t>TripAdvisor</a:t>
            </a:r>
            <a:r>
              <a:rPr spc="120" dirty="0"/>
              <a:t> </a:t>
            </a:r>
            <a:r>
              <a:rPr spc="-10" dirty="0"/>
              <a:t>reviews</a:t>
            </a:r>
            <a:r>
              <a:rPr spc="120" dirty="0"/>
              <a:t> </a:t>
            </a:r>
            <a:r>
              <a:rPr spc="-50" dirty="0"/>
              <a:t>and </a:t>
            </a:r>
            <a:r>
              <a:rPr spc="-10" dirty="0"/>
              <a:t>awards</a:t>
            </a:r>
          </a:p>
        </p:txBody>
      </p:sp>
      <p:sp>
        <p:nvSpPr>
          <p:cNvPr id="4" name="object 4"/>
          <p:cNvSpPr/>
          <p:nvPr/>
        </p:nvSpPr>
        <p:spPr>
          <a:xfrm>
            <a:off x="619797" y="3784116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34249" y="60477"/>
                </a:moveTo>
                <a:lnTo>
                  <a:pt x="26229" y="60477"/>
                </a:lnTo>
                <a:lnTo>
                  <a:pt x="22371" y="59710"/>
                </a:lnTo>
                <a:lnTo>
                  <a:pt x="0" y="34248"/>
                </a:lnTo>
                <a:lnTo>
                  <a:pt x="0" y="26229"/>
                </a:lnTo>
                <a:lnTo>
                  <a:pt x="26229" y="0"/>
                </a:lnTo>
                <a:lnTo>
                  <a:pt x="34249" y="0"/>
                </a:lnTo>
                <a:lnTo>
                  <a:pt x="60478" y="30239"/>
                </a:lnTo>
                <a:lnTo>
                  <a:pt x="60478" y="34248"/>
                </a:lnTo>
                <a:lnTo>
                  <a:pt x="34249" y="60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797" y="4276581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34249" y="60477"/>
                </a:moveTo>
                <a:lnTo>
                  <a:pt x="26229" y="60477"/>
                </a:lnTo>
                <a:lnTo>
                  <a:pt x="22371" y="59710"/>
                </a:lnTo>
                <a:lnTo>
                  <a:pt x="0" y="34248"/>
                </a:lnTo>
                <a:lnTo>
                  <a:pt x="0" y="26229"/>
                </a:lnTo>
                <a:lnTo>
                  <a:pt x="26229" y="0"/>
                </a:lnTo>
                <a:lnTo>
                  <a:pt x="34249" y="0"/>
                </a:lnTo>
                <a:lnTo>
                  <a:pt x="60478" y="30239"/>
                </a:lnTo>
                <a:lnTo>
                  <a:pt x="60478" y="34248"/>
                </a:lnTo>
                <a:lnTo>
                  <a:pt x="34249" y="60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0700" y="1504478"/>
            <a:ext cx="4424045" cy="315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4150">
              <a:lnSpc>
                <a:spcPct val="115399"/>
              </a:lnSpc>
              <a:spcBef>
                <a:spcPts val="100"/>
              </a:spcBef>
            </a:pPr>
            <a:r>
              <a:rPr sz="1400" dirty="0">
                <a:latin typeface="Century Gothic"/>
                <a:cs typeface="Century Gothic"/>
              </a:rPr>
              <a:t>TripAdvisor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reviews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110" dirty="0">
                <a:latin typeface="Century Gothic"/>
                <a:cs typeface="Century Gothic"/>
              </a:rPr>
              <a:t>and</a:t>
            </a:r>
            <a:r>
              <a:rPr sz="1400" spc="-10" dirty="0">
                <a:latin typeface="Century Gothic"/>
                <a:cs typeface="Century Gothic"/>
              </a:rPr>
              <a:t> awards </a:t>
            </a:r>
            <a:r>
              <a:rPr sz="1400" spc="-55" dirty="0">
                <a:latin typeface="Century Gothic"/>
                <a:cs typeface="Century Gothic"/>
              </a:rPr>
              <a:t>play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130" dirty="0">
                <a:latin typeface="Century Gothic"/>
                <a:cs typeface="Century Gothic"/>
              </a:rPr>
              <a:t>a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100" dirty="0">
                <a:latin typeface="Century Gothic"/>
                <a:cs typeface="Century Gothic"/>
              </a:rPr>
              <a:t>huge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30" dirty="0">
                <a:latin typeface="Century Gothic"/>
                <a:cs typeface="Century Gothic"/>
              </a:rPr>
              <a:t>role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in </a:t>
            </a:r>
            <a:r>
              <a:rPr sz="1400" spc="-85" dirty="0">
                <a:latin typeface="Century Gothic"/>
                <a:cs typeface="Century Gothic"/>
              </a:rPr>
              <a:t>convincing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lookers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45" dirty="0">
                <a:latin typeface="Century Gothic"/>
                <a:cs typeface="Century Gothic"/>
              </a:rPr>
              <a:t>to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00" dirty="0">
                <a:latin typeface="Century Gothic"/>
                <a:cs typeface="Century Gothic"/>
              </a:rPr>
              <a:t>book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with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Century Gothic"/>
              <a:cs typeface="Century Gothic"/>
            </a:endParaRPr>
          </a:p>
          <a:p>
            <a:pPr marL="12700" marR="5080">
              <a:lnSpc>
                <a:spcPct val="115399"/>
              </a:lnSpc>
            </a:pPr>
            <a:r>
              <a:rPr sz="1400" spc="-10" dirty="0">
                <a:latin typeface="Century Gothic"/>
                <a:cs typeface="Century Gothic"/>
              </a:rPr>
              <a:t>Displaying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-45" dirty="0">
                <a:latin typeface="Century Gothic"/>
                <a:cs typeface="Century Gothic"/>
              </a:rPr>
              <a:t>such </a:t>
            </a:r>
            <a:r>
              <a:rPr sz="1400" dirty="0">
                <a:latin typeface="Century Gothic"/>
                <a:cs typeface="Century Gothic"/>
              </a:rPr>
              <a:t>reviews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allows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guests</a:t>
            </a:r>
            <a:r>
              <a:rPr sz="1400" spc="-45" dirty="0">
                <a:latin typeface="Century Gothic"/>
                <a:cs typeface="Century Gothic"/>
              </a:rPr>
              <a:t> to </a:t>
            </a:r>
            <a:r>
              <a:rPr sz="1400" spc="-35" dirty="0">
                <a:latin typeface="Century Gothic"/>
                <a:cs typeface="Century Gothic"/>
              </a:rPr>
              <a:t>choose </a:t>
            </a:r>
            <a:r>
              <a:rPr sz="1400" dirty="0">
                <a:latin typeface="Century Gothic"/>
                <a:cs typeface="Century Gothic"/>
              </a:rPr>
              <a:t>as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well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as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20" dirty="0">
                <a:latin typeface="Century Gothic"/>
                <a:cs typeface="Century Gothic"/>
              </a:rPr>
              <a:t>compare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35" dirty="0">
                <a:latin typeface="Century Gothic"/>
                <a:cs typeface="Century Gothic"/>
              </a:rPr>
              <a:t>multiple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40" dirty="0">
                <a:latin typeface="Century Gothic"/>
                <a:cs typeface="Century Gothic"/>
              </a:rPr>
              <a:t>hotels’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10" dirty="0">
                <a:latin typeface="Century Gothic"/>
                <a:cs typeface="Century Gothic"/>
              </a:rPr>
              <a:t>and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thereby </a:t>
            </a:r>
            <a:r>
              <a:rPr sz="1400" spc="-125" dirty="0">
                <a:latin typeface="Century Gothic"/>
                <a:cs typeface="Century Gothic"/>
              </a:rPr>
              <a:t>enhance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75" dirty="0">
                <a:latin typeface="Century Gothic"/>
                <a:cs typeface="Century Gothic"/>
              </a:rPr>
              <a:t>more</a:t>
            </a:r>
            <a:r>
              <a:rPr sz="1400" spc="1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guests.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80" dirty="0">
                <a:solidFill>
                  <a:srgbClr val="54ABED"/>
                </a:solidFill>
                <a:latin typeface="Century Gothic"/>
                <a:cs typeface="Century Gothic"/>
              </a:rPr>
              <a:t>What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5" dirty="0">
                <a:solidFill>
                  <a:srgbClr val="54ABED"/>
                </a:solidFill>
                <a:latin typeface="Century Gothic"/>
                <a:cs typeface="Century Gothic"/>
              </a:rPr>
              <a:t>you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54ABED"/>
                </a:solidFill>
                <a:latin typeface="Century Gothic"/>
                <a:cs typeface="Century Gothic"/>
              </a:rPr>
              <a:t>should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243204">
              <a:lnSpc>
                <a:spcPct val="100000"/>
              </a:lnSpc>
              <a:spcBef>
                <a:spcPts val="1375"/>
              </a:spcBef>
            </a:pPr>
            <a:r>
              <a:rPr sz="1400" dirty="0">
                <a:latin typeface="Century Gothic"/>
                <a:cs typeface="Century Gothic"/>
              </a:rPr>
              <a:t>Highlight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spc="-70" dirty="0">
                <a:latin typeface="Century Gothic"/>
                <a:cs typeface="Century Gothic"/>
              </a:rPr>
              <a:t>the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reviews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100" dirty="0">
                <a:latin typeface="Century Gothic"/>
                <a:cs typeface="Century Gothic"/>
              </a:rPr>
              <a:t>received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35" dirty="0">
                <a:latin typeface="Century Gothic"/>
                <a:cs typeface="Century Gothic"/>
              </a:rPr>
              <a:t>via </a:t>
            </a:r>
            <a:r>
              <a:rPr sz="1400" spc="-10" dirty="0">
                <a:latin typeface="Century Gothic"/>
                <a:cs typeface="Century Gothic"/>
              </a:rPr>
              <a:t>TripAdvisor.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Century Gothic"/>
              <a:cs typeface="Century Gothic"/>
            </a:endParaRPr>
          </a:p>
          <a:p>
            <a:pPr marL="243204" marR="102870">
              <a:lnSpc>
                <a:spcPct val="115399"/>
              </a:lnSpc>
            </a:pPr>
            <a:r>
              <a:rPr sz="1400" dirty="0">
                <a:latin typeface="Century Gothic"/>
                <a:cs typeface="Century Gothic"/>
              </a:rPr>
              <a:t>Also,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05" dirty="0">
                <a:latin typeface="Century Gothic"/>
                <a:cs typeface="Century Gothic"/>
              </a:rPr>
              <a:t>create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30" dirty="0">
                <a:latin typeface="Century Gothic"/>
                <a:cs typeface="Century Gothic"/>
              </a:rPr>
              <a:t>a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sense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30" dirty="0">
                <a:latin typeface="Century Gothic"/>
                <a:cs typeface="Century Gothic"/>
              </a:rPr>
              <a:t>of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trust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in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guest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through </a:t>
            </a:r>
            <a:r>
              <a:rPr sz="1400" spc="-35" dirty="0">
                <a:latin typeface="Century Gothic"/>
                <a:cs typeface="Century Gothic"/>
              </a:rPr>
              <a:t>these</a:t>
            </a:r>
            <a:r>
              <a:rPr sz="1400" spc="-6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reviews.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21844" y="0"/>
            <a:ext cx="1019175" cy="505459"/>
          </a:xfrm>
          <a:custGeom>
            <a:avLst/>
            <a:gdLst/>
            <a:ahLst/>
            <a:cxnLst/>
            <a:rect l="l" t="t" r="r" b="b"/>
            <a:pathLst>
              <a:path w="1019175" h="505459">
                <a:moveTo>
                  <a:pt x="19474" y="36397"/>
                </a:moveTo>
                <a:lnTo>
                  <a:pt x="11935" y="34840"/>
                </a:lnTo>
                <a:lnTo>
                  <a:pt x="5741" y="30609"/>
                </a:lnTo>
                <a:lnTo>
                  <a:pt x="1544" y="24364"/>
                </a:lnTo>
                <a:lnTo>
                  <a:pt x="0" y="16764"/>
                </a:lnTo>
                <a:lnTo>
                  <a:pt x="1544" y="9165"/>
                </a:lnTo>
                <a:lnTo>
                  <a:pt x="5741" y="2920"/>
                </a:lnTo>
                <a:lnTo>
                  <a:pt x="10017" y="0"/>
                </a:lnTo>
                <a:lnTo>
                  <a:pt x="29158" y="0"/>
                </a:lnTo>
                <a:lnTo>
                  <a:pt x="33482" y="2920"/>
                </a:lnTo>
                <a:lnTo>
                  <a:pt x="37610" y="9165"/>
                </a:lnTo>
                <a:lnTo>
                  <a:pt x="38948" y="16764"/>
                </a:lnTo>
                <a:lnTo>
                  <a:pt x="37403" y="24364"/>
                </a:lnTo>
                <a:lnTo>
                  <a:pt x="33206" y="30609"/>
                </a:lnTo>
                <a:lnTo>
                  <a:pt x="27012" y="34840"/>
                </a:lnTo>
                <a:lnTo>
                  <a:pt x="19474" y="36397"/>
                </a:lnTo>
                <a:close/>
              </a:path>
              <a:path w="1019175" h="505459">
                <a:moveTo>
                  <a:pt x="264552" y="36397"/>
                </a:moveTo>
                <a:lnTo>
                  <a:pt x="257014" y="34840"/>
                </a:lnTo>
                <a:lnTo>
                  <a:pt x="250819" y="30609"/>
                </a:lnTo>
                <a:lnTo>
                  <a:pt x="246622" y="24364"/>
                </a:lnTo>
                <a:lnTo>
                  <a:pt x="245078" y="16764"/>
                </a:lnTo>
                <a:lnTo>
                  <a:pt x="246622" y="9165"/>
                </a:lnTo>
                <a:lnTo>
                  <a:pt x="250819" y="2920"/>
                </a:lnTo>
                <a:lnTo>
                  <a:pt x="255095" y="0"/>
                </a:lnTo>
                <a:lnTo>
                  <a:pt x="274009" y="0"/>
                </a:lnTo>
                <a:lnTo>
                  <a:pt x="278285" y="2920"/>
                </a:lnTo>
                <a:lnTo>
                  <a:pt x="282482" y="9165"/>
                </a:lnTo>
                <a:lnTo>
                  <a:pt x="284026" y="16764"/>
                </a:lnTo>
                <a:lnTo>
                  <a:pt x="282482" y="24364"/>
                </a:lnTo>
                <a:lnTo>
                  <a:pt x="278285" y="30609"/>
                </a:lnTo>
                <a:lnTo>
                  <a:pt x="272090" y="34840"/>
                </a:lnTo>
                <a:lnTo>
                  <a:pt x="264552" y="36397"/>
                </a:lnTo>
                <a:close/>
              </a:path>
              <a:path w="1019175" h="505459">
                <a:moveTo>
                  <a:pt x="509631" y="36397"/>
                </a:moveTo>
                <a:lnTo>
                  <a:pt x="502092" y="34840"/>
                </a:lnTo>
                <a:lnTo>
                  <a:pt x="495898" y="30609"/>
                </a:lnTo>
                <a:lnTo>
                  <a:pt x="491701" y="24364"/>
                </a:lnTo>
                <a:lnTo>
                  <a:pt x="490157" y="16764"/>
                </a:lnTo>
                <a:lnTo>
                  <a:pt x="491701" y="9165"/>
                </a:lnTo>
                <a:lnTo>
                  <a:pt x="495898" y="2920"/>
                </a:lnTo>
                <a:lnTo>
                  <a:pt x="500174" y="0"/>
                </a:lnTo>
                <a:lnTo>
                  <a:pt x="519087" y="0"/>
                </a:lnTo>
                <a:lnTo>
                  <a:pt x="523363" y="2920"/>
                </a:lnTo>
                <a:lnTo>
                  <a:pt x="527560" y="9165"/>
                </a:lnTo>
                <a:lnTo>
                  <a:pt x="529105" y="16764"/>
                </a:lnTo>
                <a:lnTo>
                  <a:pt x="527560" y="24364"/>
                </a:lnTo>
                <a:lnTo>
                  <a:pt x="523363" y="30609"/>
                </a:lnTo>
                <a:lnTo>
                  <a:pt x="517169" y="34840"/>
                </a:lnTo>
                <a:lnTo>
                  <a:pt x="509631" y="36397"/>
                </a:lnTo>
                <a:close/>
              </a:path>
              <a:path w="1019175" h="505459">
                <a:moveTo>
                  <a:pt x="754342" y="36397"/>
                </a:moveTo>
                <a:lnTo>
                  <a:pt x="746804" y="34840"/>
                </a:lnTo>
                <a:lnTo>
                  <a:pt x="740609" y="30609"/>
                </a:lnTo>
                <a:lnTo>
                  <a:pt x="736412" y="24364"/>
                </a:lnTo>
                <a:lnTo>
                  <a:pt x="734868" y="16764"/>
                </a:lnTo>
                <a:lnTo>
                  <a:pt x="736412" y="9165"/>
                </a:lnTo>
                <a:lnTo>
                  <a:pt x="740609" y="2920"/>
                </a:lnTo>
                <a:lnTo>
                  <a:pt x="744885" y="0"/>
                </a:lnTo>
                <a:lnTo>
                  <a:pt x="763948" y="0"/>
                </a:lnTo>
                <a:lnTo>
                  <a:pt x="768212" y="2920"/>
                </a:lnTo>
                <a:lnTo>
                  <a:pt x="772323" y="9165"/>
                </a:lnTo>
                <a:lnTo>
                  <a:pt x="773816" y="16764"/>
                </a:lnTo>
                <a:lnTo>
                  <a:pt x="772271" y="24364"/>
                </a:lnTo>
                <a:lnTo>
                  <a:pt x="768075" y="30609"/>
                </a:lnTo>
                <a:lnTo>
                  <a:pt x="761880" y="34840"/>
                </a:lnTo>
                <a:lnTo>
                  <a:pt x="754342" y="36397"/>
                </a:lnTo>
                <a:close/>
              </a:path>
              <a:path w="1019175" h="505459">
                <a:moveTo>
                  <a:pt x="999420" y="36397"/>
                </a:moveTo>
                <a:lnTo>
                  <a:pt x="991882" y="34840"/>
                </a:lnTo>
                <a:lnTo>
                  <a:pt x="985687" y="30609"/>
                </a:lnTo>
                <a:lnTo>
                  <a:pt x="981491" y="24364"/>
                </a:lnTo>
                <a:lnTo>
                  <a:pt x="979946" y="16764"/>
                </a:lnTo>
                <a:lnTo>
                  <a:pt x="981491" y="9165"/>
                </a:lnTo>
                <a:lnTo>
                  <a:pt x="985687" y="2920"/>
                </a:lnTo>
                <a:lnTo>
                  <a:pt x="989964" y="0"/>
                </a:lnTo>
                <a:lnTo>
                  <a:pt x="1008877" y="0"/>
                </a:lnTo>
                <a:lnTo>
                  <a:pt x="1013153" y="2920"/>
                </a:lnTo>
                <a:lnTo>
                  <a:pt x="1017350" y="9165"/>
                </a:lnTo>
                <a:lnTo>
                  <a:pt x="1018894" y="16764"/>
                </a:lnTo>
                <a:lnTo>
                  <a:pt x="1017350" y="24364"/>
                </a:lnTo>
                <a:lnTo>
                  <a:pt x="1013153" y="30609"/>
                </a:lnTo>
                <a:lnTo>
                  <a:pt x="1006958" y="34840"/>
                </a:lnTo>
                <a:lnTo>
                  <a:pt x="999420" y="36397"/>
                </a:lnTo>
                <a:close/>
              </a:path>
              <a:path w="1019175" h="505459">
                <a:moveTo>
                  <a:pt x="19841" y="224939"/>
                </a:moveTo>
                <a:close/>
              </a:path>
              <a:path w="1019175" h="505459">
                <a:moveTo>
                  <a:pt x="19841" y="264203"/>
                </a:moveTo>
                <a:lnTo>
                  <a:pt x="12303" y="262646"/>
                </a:lnTo>
                <a:lnTo>
                  <a:pt x="6108" y="258415"/>
                </a:lnTo>
                <a:lnTo>
                  <a:pt x="1911" y="252170"/>
                </a:lnTo>
                <a:lnTo>
                  <a:pt x="367" y="244571"/>
                </a:lnTo>
                <a:lnTo>
                  <a:pt x="1911" y="236971"/>
                </a:lnTo>
                <a:lnTo>
                  <a:pt x="6108" y="230726"/>
                </a:lnTo>
                <a:lnTo>
                  <a:pt x="12303" y="226495"/>
                </a:lnTo>
                <a:lnTo>
                  <a:pt x="19841" y="224939"/>
                </a:lnTo>
                <a:lnTo>
                  <a:pt x="27379" y="226495"/>
                </a:lnTo>
                <a:lnTo>
                  <a:pt x="33574" y="230726"/>
                </a:lnTo>
                <a:lnTo>
                  <a:pt x="37770" y="236971"/>
                </a:lnTo>
                <a:lnTo>
                  <a:pt x="39315" y="244571"/>
                </a:lnTo>
                <a:lnTo>
                  <a:pt x="37770" y="252170"/>
                </a:lnTo>
                <a:lnTo>
                  <a:pt x="33574" y="258415"/>
                </a:lnTo>
                <a:lnTo>
                  <a:pt x="27379" y="262646"/>
                </a:lnTo>
                <a:lnTo>
                  <a:pt x="19841" y="264203"/>
                </a:lnTo>
                <a:close/>
              </a:path>
              <a:path w="1019175" h="505459">
                <a:moveTo>
                  <a:pt x="264552" y="264203"/>
                </a:moveTo>
                <a:lnTo>
                  <a:pt x="257014" y="262646"/>
                </a:lnTo>
                <a:lnTo>
                  <a:pt x="250819" y="258415"/>
                </a:lnTo>
                <a:lnTo>
                  <a:pt x="246622" y="252170"/>
                </a:lnTo>
                <a:lnTo>
                  <a:pt x="245078" y="244571"/>
                </a:lnTo>
                <a:lnTo>
                  <a:pt x="246622" y="236971"/>
                </a:lnTo>
                <a:lnTo>
                  <a:pt x="250819" y="230726"/>
                </a:lnTo>
                <a:lnTo>
                  <a:pt x="257014" y="226495"/>
                </a:lnTo>
                <a:lnTo>
                  <a:pt x="264552" y="224939"/>
                </a:lnTo>
                <a:lnTo>
                  <a:pt x="272245" y="226495"/>
                </a:lnTo>
                <a:lnTo>
                  <a:pt x="278423" y="230726"/>
                </a:lnTo>
                <a:lnTo>
                  <a:pt x="282533" y="236971"/>
                </a:lnTo>
                <a:lnTo>
                  <a:pt x="284026" y="244571"/>
                </a:lnTo>
                <a:lnTo>
                  <a:pt x="282482" y="252170"/>
                </a:lnTo>
                <a:lnTo>
                  <a:pt x="278285" y="258415"/>
                </a:lnTo>
                <a:lnTo>
                  <a:pt x="272090" y="262646"/>
                </a:lnTo>
                <a:lnTo>
                  <a:pt x="264552" y="264203"/>
                </a:lnTo>
                <a:close/>
              </a:path>
              <a:path w="1019175" h="505459">
                <a:moveTo>
                  <a:pt x="509630" y="264203"/>
                </a:moveTo>
                <a:lnTo>
                  <a:pt x="502092" y="262646"/>
                </a:lnTo>
                <a:lnTo>
                  <a:pt x="495898" y="258415"/>
                </a:lnTo>
                <a:lnTo>
                  <a:pt x="491701" y="252170"/>
                </a:lnTo>
                <a:lnTo>
                  <a:pt x="490156" y="244571"/>
                </a:lnTo>
                <a:lnTo>
                  <a:pt x="491701" y="236971"/>
                </a:lnTo>
                <a:lnTo>
                  <a:pt x="495898" y="230726"/>
                </a:lnTo>
                <a:lnTo>
                  <a:pt x="502092" y="226495"/>
                </a:lnTo>
                <a:lnTo>
                  <a:pt x="509630" y="224939"/>
                </a:lnTo>
                <a:lnTo>
                  <a:pt x="517169" y="226495"/>
                </a:lnTo>
                <a:lnTo>
                  <a:pt x="523363" y="230726"/>
                </a:lnTo>
                <a:lnTo>
                  <a:pt x="527560" y="236971"/>
                </a:lnTo>
                <a:lnTo>
                  <a:pt x="529104" y="244571"/>
                </a:lnTo>
                <a:lnTo>
                  <a:pt x="527560" y="252170"/>
                </a:lnTo>
                <a:lnTo>
                  <a:pt x="523363" y="258415"/>
                </a:lnTo>
                <a:lnTo>
                  <a:pt x="517169" y="262646"/>
                </a:lnTo>
                <a:lnTo>
                  <a:pt x="509630" y="264203"/>
                </a:lnTo>
                <a:close/>
              </a:path>
              <a:path w="1019175" h="505459">
                <a:moveTo>
                  <a:pt x="754342" y="264203"/>
                </a:moveTo>
                <a:lnTo>
                  <a:pt x="746803" y="262646"/>
                </a:lnTo>
                <a:lnTo>
                  <a:pt x="740609" y="258415"/>
                </a:lnTo>
                <a:lnTo>
                  <a:pt x="736412" y="252170"/>
                </a:lnTo>
                <a:lnTo>
                  <a:pt x="734868" y="244571"/>
                </a:lnTo>
                <a:lnTo>
                  <a:pt x="736412" y="236971"/>
                </a:lnTo>
                <a:lnTo>
                  <a:pt x="740609" y="230726"/>
                </a:lnTo>
                <a:lnTo>
                  <a:pt x="746803" y="226495"/>
                </a:lnTo>
                <a:lnTo>
                  <a:pt x="754342" y="224939"/>
                </a:lnTo>
                <a:lnTo>
                  <a:pt x="762086" y="226495"/>
                </a:lnTo>
                <a:lnTo>
                  <a:pt x="768350" y="230726"/>
                </a:lnTo>
                <a:lnTo>
                  <a:pt x="772478" y="236971"/>
                </a:lnTo>
                <a:lnTo>
                  <a:pt x="773816" y="244571"/>
                </a:lnTo>
                <a:lnTo>
                  <a:pt x="772271" y="252170"/>
                </a:lnTo>
                <a:lnTo>
                  <a:pt x="768074" y="258415"/>
                </a:lnTo>
                <a:lnTo>
                  <a:pt x="761880" y="262646"/>
                </a:lnTo>
                <a:lnTo>
                  <a:pt x="754342" y="264203"/>
                </a:lnTo>
                <a:close/>
              </a:path>
              <a:path w="1019175" h="505459">
                <a:moveTo>
                  <a:pt x="999420" y="264203"/>
                </a:moveTo>
                <a:lnTo>
                  <a:pt x="991882" y="262646"/>
                </a:lnTo>
                <a:lnTo>
                  <a:pt x="985687" y="258415"/>
                </a:lnTo>
                <a:lnTo>
                  <a:pt x="981491" y="252170"/>
                </a:lnTo>
                <a:lnTo>
                  <a:pt x="979946" y="244571"/>
                </a:lnTo>
                <a:lnTo>
                  <a:pt x="981491" y="236971"/>
                </a:lnTo>
                <a:lnTo>
                  <a:pt x="985687" y="230726"/>
                </a:lnTo>
                <a:lnTo>
                  <a:pt x="991882" y="226495"/>
                </a:lnTo>
                <a:lnTo>
                  <a:pt x="999420" y="224939"/>
                </a:lnTo>
                <a:lnTo>
                  <a:pt x="1006958" y="226495"/>
                </a:lnTo>
                <a:lnTo>
                  <a:pt x="1013153" y="230726"/>
                </a:lnTo>
                <a:lnTo>
                  <a:pt x="1017350" y="236971"/>
                </a:lnTo>
                <a:lnTo>
                  <a:pt x="1018894" y="244571"/>
                </a:lnTo>
                <a:lnTo>
                  <a:pt x="1017350" y="252170"/>
                </a:lnTo>
                <a:lnTo>
                  <a:pt x="1013153" y="258415"/>
                </a:lnTo>
                <a:lnTo>
                  <a:pt x="1006958" y="262646"/>
                </a:lnTo>
                <a:lnTo>
                  <a:pt x="999420" y="264203"/>
                </a:lnTo>
                <a:close/>
              </a:path>
              <a:path w="1019175" h="505459">
                <a:moveTo>
                  <a:pt x="19841" y="505344"/>
                </a:moveTo>
                <a:lnTo>
                  <a:pt x="12303" y="503787"/>
                </a:lnTo>
                <a:lnTo>
                  <a:pt x="6108" y="499556"/>
                </a:lnTo>
                <a:lnTo>
                  <a:pt x="1911" y="493311"/>
                </a:lnTo>
                <a:lnTo>
                  <a:pt x="367" y="485712"/>
                </a:lnTo>
                <a:lnTo>
                  <a:pt x="1911" y="478113"/>
                </a:lnTo>
                <a:lnTo>
                  <a:pt x="6108" y="471868"/>
                </a:lnTo>
                <a:lnTo>
                  <a:pt x="12303" y="467637"/>
                </a:lnTo>
                <a:lnTo>
                  <a:pt x="19841" y="466080"/>
                </a:lnTo>
                <a:lnTo>
                  <a:pt x="27379" y="467637"/>
                </a:lnTo>
                <a:lnTo>
                  <a:pt x="33574" y="471868"/>
                </a:lnTo>
                <a:lnTo>
                  <a:pt x="37770" y="478113"/>
                </a:lnTo>
                <a:lnTo>
                  <a:pt x="39315" y="485712"/>
                </a:lnTo>
                <a:lnTo>
                  <a:pt x="37770" y="493311"/>
                </a:lnTo>
                <a:lnTo>
                  <a:pt x="33574" y="499556"/>
                </a:lnTo>
                <a:lnTo>
                  <a:pt x="27379" y="503787"/>
                </a:lnTo>
                <a:lnTo>
                  <a:pt x="19841" y="505344"/>
                </a:lnTo>
                <a:close/>
              </a:path>
              <a:path w="1019175" h="505459">
                <a:moveTo>
                  <a:pt x="264552" y="505344"/>
                </a:moveTo>
                <a:lnTo>
                  <a:pt x="257014" y="503787"/>
                </a:lnTo>
                <a:lnTo>
                  <a:pt x="250819" y="499556"/>
                </a:lnTo>
                <a:lnTo>
                  <a:pt x="246622" y="493311"/>
                </a:lnTo>
                <a:lnTo>
                  <a:pt x="245078" y="485712"/>
                </a:lnTo>
                <a:lnTo>
                  <a:pt x="246622" y="478113"/>
                </a:lnTo>
                <a:lnTo>
                  <a:pt x="250819" y="471868"/>
                </a:lnTo>
                <a:lnTo>
                  <a:pt x="257014" y="467637"/>
                </a:lnTo>
                <a:lnTo>
                  <a:pt x="264552" y="466080"/>
                </a:lnTo>
                <a:lnTo>
                  <a:pt x="272297" y="467637"/>
                </a:lnTo>
                <a:lnTo>
                  <a:pt x="278560" y="471868"/>
                </a:lnTo>
                <a:lnTo>
                  <a:pt x="282688" y="478113"/>
                </a:lnTo>
                <a:lnTo>
                  <a:pt x="284026" y="485712"/>
                </a:lnTo>
                <a:lnTo>
                  <a:pt x="282482" y="493311"/>
                </a:lnTo>
                <a:lnTo>
                  <a:pt x="278285" y="499556"/>
                </a:lnTo>
                <a:lnTo>
                  <a:pt x="272090" y="503787"/>
                </a:lnTo>
                <a:lnTo>
                  <a:pt x="264552" y="505344"/>
                </a:lnTo>
                <a:close/>
              </a:path>
              <a:path w="1019175" h="505459">
                <a:moveTo>
                  <a:pt x="509630" y="505344"/>
                </a:moveTo>
                <a:lnTo>
                  <a:pt x="502092" y="503787"/>
                </a:lnTo>
                <a:lnTo>
                  <a:pt x="495898" y="499556"/>
                </a:lnTo>
                <a:lnTo>
                  <a:pt x="491701" y="493311"/>
                </a:lnTo>
                <a:lnTo>
                  <a:pt x="490156" y="485712"/>
                </a:lnTo>
                <a:lnTo>
                  <a:pt x="491701" y="478113"/>
                </a:lnTo>
                <a:lnTo>
                  <a:pt x="495898" y="471868"/>
                </a:lnTo>
                <a:lnTo>
                  <a:pt x="502092" y="467637"/>
                </a:lnTo>
                <a:lnTo>
                  <a:pt x="509630" y="466080"/>
                </a:lnTo>
                <a:lnTo>
                  <a:pt x="517169" y="467637"/>
                </a:lnTo>
                <a:lnTo>
                  <a:pt x="523363" y="471868"/>
                </a:lnTo>
                <a:lnTo>
                  <a:pt x="527560" y="478113"/>
                </a:lnTo>
                <a:lnTo>
                  <a:pt x="529104" y="485712"/>
                </a:lnTo>
                <a:lnTo>
                  <a:pt x="527560" y="493311"/>
                </a:lnTo>
                <a:lnTo>
                  <a:pt x="523363" y="499556"/>
                </a:lnTo>
                <a:lnTo>
                  <a:pt x="517169" y="503787"/>
                </a:lnTo>
                <a:lnTo>
                  <a:pt x="509630" y="505344"/>
                </a:lnTo>
                <a:close/>
              </a:path>
              <a:path w="1019175" h="505459">
                <a:moveTo>
                  <a:pt x="754342" y="505344"/>
                </a:moveTo>
                <a:lnTo>
                  <a:pt x="746803" y="503787"/>
                </a:lnTo>
                <a:lnTo>
                  <a:pt x="740609" y="499556"/>
                </a:lnTo>
                <a:lnTo>
                  <a:pt x="736412" y="493311"/>
                </a:lnTo>
                <a:lnTo>
                  <a:pt x="734868" y="485712"/>
                </a:lnTo>
                <a:lnTo>
                  <a:pt x="736412" y="478113"/>
                </a:lnTo>
                <a:lnTo>
                  <a:pt x="740609" y="471868"/>
                </a:lnTo>
                <a:lnTo>
                  <a:pt x="746804" y="467637"/>
                </a:lnTo>
                <a:lnTo>
                  <a:pt x="754342" y="466080"/>
                </a:lnTo>
                <a:lnTo>
                  <a:pt x="762086" y="467637"/>
                </a:lnTo>
                <a:lnTo>
                  <a:pt x="768350" y="471868"/>
                </a:lnTo>
                <a:lnTo>
                  <a:pt x="772478" y="478113"/>
                </a:lnTo>
                <a:lnTo>
                  <a:pt x="773816" y="485712"/>
                </a:lnTo>
                <a:lnTo>
                  <a:pt x="772271" y="493311"/>
                </a:lnTo>
                <a:lnTo>
                  <a:pt x="768074" y="499556"/>
                </a:lnTo>
                <a:lnTo>
                  <a:pt x="761880" y="503787"/>
                </a:lnTo>
                <a:lnTo>
                  <a:pt x="754342" y="505344"/>
                </a:lnTo>
                <a:close/>
              </a:path>
              <a:path w="1019175" h="505459">
                <a:moveTo>
                  <a:pt x="999420" y="505344"/>
                </a:moveTo>
                <a:lnTo>
                  <a:pt x="991882" y="503787"/>
                </a:lnTo>
                <a:lnTo>
                  <a:pt x="985687" y="499556"/>
                </a:lnTo>
                <a:lnTo>
                  <a:pt x="981491" y="493311"/>
                </a:lnTo>
                <a:lnTo>
                  <a:pt x="979946" y="485712"/>
                </a:lnTo>
                <a:lnTo>
                  <a:pt x="981491" y="478113"/>
                </a:lnTo>
                <a:lnTo>
                  <a:pt x="985687" y="471868"/>
                </a:lnTo>
                <a:lnTo>
                  <a:pt x="991882" y="467637"/>
                </a:lnTo>
                <a:lnTo>
                  <a:pt x="999420" y="466080"/>
                </a:lnTo>
                <a:lnTo>
                  <a:pt x="1006958" y="467637"/>
                </a:lnTo>
                <a:lnTo>
                  <a:pt x="1013153" y="471868"/>
                </a:lnTo>
                <a:lnTo>
                  <a:pt x="1017350" y="478113"/>
                </a:lnTo>
                <a:lnTo>
                  <a:pt x="1018894" y="485712"/>
                </a:lnTo>
                <a:lnTo>
                  <a:pt x="1017350" y="493311"/>
                </a:lnTo>
                <a:lnTo>
                  <a:pt x="1013153" y="499556"/>
                </a:lnTo>
                <a:lnTo>
                  <a:pt x="1006958" y="503787"/>
                </a:lnTo>
                <a:lnTo>
                  <a:pt x="999420" y="505344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87630" y="4649194"/>
            <a:ext cx="1019175" cy="494665"/>
          </a:xfrm>
          <a:custGeom>
            <a:avLst/>
            <a:gdLst/>
            <a:ahLst/>
            <a:cxnLst/>
            <a:rect l="l" t="t" r="r" b="b"/>
            <a:pathLst>
              <a:path w="1019175" h="494664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49466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494664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49466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494664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494664">
                <a:moveTo>
                  <a:pt x="19474" y="227806"/>
                </a:moveTo>
                <a:close/>
              </a:path>
              <a:path w="1019175" h="494664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49466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494664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494664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49466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494664">
                <a:moveTo>
                  <a:pt x="19474" y="462279"/>
                </a:moveTo>
                <a:close/>
              </a:path>
              <a:path w="1019175" h="494664">
                <a:moveTo>
                  <a:pt x="34181" y="494305"/>
                </a:moveTo>
                <a:lnTo>
                  <a:pt x="4766" y="494305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4181" y="494305"/>
                </a:lnTo>
                <a:close/>
              </a:path>
              <a:path w="1019175" h="494664">
                <a:moveTo>
                  <a:pt x="279260" y="494305"/>
                </a:moveTo>
                <a:lnTo>
                  <a:pt x="249844" y="494305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9260" y="494305"/>
                </a:lnTo>
                <a:close/>
              </a:path>
              <a:path w="1019175" h="494664">
                <a:moveTo>
                  <a:pt x="524338" y="494305"/>
                </a:moveTo>
                <a:lnTo>
                  <a:pt x="494923" y="494305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4338" y="494305"/>
                </a:lnTo>
                <a:close/>
              </a:path>
              <a:path w="1019175" h="494664">
                <a:moveTo>
                  <a:pt x="769050" y="494305"/>
                </a:moveTo>
                <a:lnTo>
                  <a:pt x="739634" y="494305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9050" y="494305"/>
                </a:lnTo>
                <a:close/>
              </a:path>
              <a:path w="1019175" h="494664">
                <a:moveTo>
                  <a:pt x="1014128" y="494305"/>
                </a:moveTo>
                <a:lnTo>
                  <a:pt x="984712" y="494305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4128" y="494305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27849"/>
            <a:ext cx="4952999" cy="2895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4025" y="821055"/>
            <a:ext cx="26898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Exit</a:t>
            </a:r>
            <a:r>
              <a:rPr spc="-55" dirty="0"/>
              <a:t> </a:t>
            </a:r>
            <a:r>
              <a:rPr spc="-140" dirty="0"/>
              <a:t>popup</a:t>
            </a:r>
            <a:r>
              <a:rPr spc="-50" dirty="0"/>
              <a:t> </a:t>
            </a:r>
            <a:r>
              <a:rPr spc="-20" dirty="0"/>
              <a:t>offer</a:t>
            </a:r>
          </a:p>
        </p:txBody>
      </p:sp>
      <p:sp>
        <p:nvSpPr>
          <p:cNvPr id="4" name="object 4"/>
          <p:cNvSpPr/>
          <p:nvPr/>
        </p:nvSpPr>
        <p:spPr>
          <a:xfrm>
            <a:off x="4363110" y="2939401"/>
            <a:ext cx="60960" cy="799465"/>
          </a:xfrm>
          <a:custGeom>
            <a:avLst/>
            <a:gdLst/>
            <a:ahLst/>
            <a:cxnLst/>
            <a:rect l="l" t="t" r="r" b="b"/>
            <a:pathLst>
              <a:path w="60960" h="799464">
                <a:moveTo>
                  <a:pt x="60477" y="764933"/>
                </a:moveTo>
                <a:lnTo>
                  <a:pt x="34251" y="738695"/>
                </a:lnTo>
                <a:lnTo>
                  <a:pt x="26238" y="738695"/>
                </a:lnTo>
                <a:lnTo>
                  <a:pt x="0" y="764933"/>
                </a:lnTo>
                <a:lnTo>
                  <a:pt x="0" y="772947"/>
                </a:lnTo>
                <a:lnTo>
                  <a:pt x="26238" y="799172"/>
                </a:lnTo>
                <a:lnTo>
                  <a:pt x="34251" y="799172"/>
                </a:lnTo>
                <a:lnTo>
                  <a:pt x="60477" y="772947"/>
                </a:lnTo>
                <a:lnTo>
                  <a:pt x="60477" y="768934"/>
                </a:lnTo>
                <a:lnTo>
                  <a:pt x="60477" y="764933"/>
                </a:lnTo>
                <a:close/>
              </a:path>
              <a:path w="60960" h="799464">
                <a:moveTo>
                  <a:pt x="60477" y="26238"/>
                </a:moveTo>
                <a:lnTo>
                  <a:pt x="34251" y="0"/>
                </a:lnTo>
                <a:lnTo>
                  <a:pt x="26238" y="0"/>
                </a:lnTo>
                <a:lnTo>
                  <a:pt x="0" y="26238"/>
                </a:lnTo>
                <a:lnTo>
                  <a:pt x="0" y="34251"/>
                </a:lnTo>
                <a:lnTo>
                  <a:pt x="26238" y="60477"/>
                </a:lnTo>
                <a:lnTo>
                  <a:pt x="34251" y="60477"/>
                </a:lnTo>
                <a:lnTo>
                  <a:pt x="60477" y="34251"/>
                </a:lnTo>
                <a:lnTo>
                  <a:pt x="60477" y="30238"/>
                </a:lnTo>
                <a:lnTo>
                  <a:pt x="60477" y="262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64025" y="1433017"/>
            <a:ext cx="4139565" cy="262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399"/>
              </a:lnSpc>
              <a:spcBef>
                <a:spcPts val="100"/>
              </a:spcBef>
            </a:pPr>
            <a:r>
              <a:rPr sz="1400" dirty="0">
                <a:latin typeface="Century Gothic"/>
                <a:cs typeface="Century Gothic"/>
              </a:rPr>
              <a:t>Exit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125" dirty="0">
                <a:latin typeface="Century Gothic"/>
                <a:cs typeface="Century Gothic"/>
              </a:rPr>
              <a:t>popup</a:t>
            </a:r>
            <a:r>
              <a:rPr sz="1400" spc="3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helps</a:t>
            </a:r>
            <a:r>
              <a:rPr sz="1400" spc="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in</a:t>
            </a:r>
            <a:r>
              <a:rPr sz="1400" spc="20" dirty="0">
                <a:latin typeface="Century Gothic"/>
                <a:cs typeface="Century Gothic"/>
              </a:rPr>
              <a:t> </a:t>
            </a:r>
            <a:r>
              <a:rPr sz="1400" spc="-55" dirty="0">
                <a:latin typeface="Century Gothic"/>
                <a:cs typeface="Century Gothic"/>
              </a:rPr>
              <a:t>increase</a:t>
            </a:r>
            <a:r>
              <a:rPr sz="1400" spc="15" dirty="0">
                <a:latin typeface="Century Gothic"/>
                <a:cs typeface="Century Gothic"/>
              </a:rPr>
              <a:t> </a:t>
            </a:r>
            <a:r>
              <a:rPr sz="1400" spc="-75" dirty="0">
                <a:latin typeface="Century Gothic"/>
                <a:cs typeface="Century Gothic"/>
              </a:rPr>
              <a:t>booking</a:t>
            </a:r>
            <a:r>
              <a:rPr sz="1400" spc="2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opportunities </a:t>
            </a:r>
            <a:r>
              <a:rPr sz="1400" spc="-20" dirty="0">
                <a:latin typeface="Century Gothic"/>
                <a:cs typeface="Century Gothic"/>
              </a:rPr>
              <a:t>from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website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65" dirty="0">
                <a:latin typeface="Century Gothic"/>
                <a:cs typeface="Century Gothic"/>
              </a:rPr>
              <a:t>by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50" dirty="0">
                <a:latin typeface="Century Gothic"/>
                <a:cs typeface="Century Gothic"/>
              </a:rPr>
              <a:t>attracting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70" dirty="0">
                <a:latin typeface="Century Gothic"/>
                <a:cs typeface="Century Gothic"/>
              </a:rPr>
              <a:t>the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40" dirty="0">
                <a:latin typeface="Century Gothic"/>
                <a:cs typeface="Century Gothic"/>
              </a:rPr>
              <a:t>looker </a:t>
            </a:r>
            <a:r>
              <a:rPr sz="1400" spc="-45" dirty="0">
                <a:latin typeface="Century Gothic"/>
                <a:cs typeface="Century Gothic"/>
              </a:rPr>
              <a:t>to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book </a:t>
            </a:r>
            <a:r>
              <a:rPr sz="1400" dirty="0">
                <a:latin typeface="Century Gothic"/>
                <a:cs typeface="Century Gothic"/>
              </a:rPr>
              <a:t>with</a:t>
            </a:r>
            <a:r>
              <a:rPr sz="1400" spc="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Century Gothic"/>
              <a:cs typeface="Century Gothic"/>
            </a:endParaRPr>
          </a:p>
          <a:p>
            <a:pPr marL="12700" algn="just">
              <a:lnSpc>
                <a:spcPct val="100000"/>
              </a:lnSpc>
            </a:pPr>
            <a:r>
              <a:rPr sz="1600" b="1" spc="80" dirty="0">
                <a:solidFill>
                  <a:srgbClr val="54ABED"/>
                </a:solidFill>
                <a:latin typeface="Century Gothic"/>
                <a:cs typeface="Century Gothic"/>
              </a:rPr>
              <a:t>What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5" dirty="0">
                <a:solidFill>
                  <a:srgbClr val="54ABED"/>
                </a:solidFill>
                <a:latin typeface="Century Gothic"/>
                <a:cs typeface="Century Gothic"/>
              </a:rPr>
              <a:t>you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54ABED"/>
                </a:solidFill>
                <a:latin typeface="Century Gothic"/>
                <a:cs typeface="Century Gothic"/>
              </a:rPr>
              <a:t>should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243204" marR="351155">
              <a:lnSpc>
                <a:spcPct val="115399"/>
              </a:lnSpc>
              <a:spcBef>
                <a:spcPts val="844"/>
              </a:spcBef>
            </a:pPr>
            <a:r>
              <a:rPr sz="1400" spc="-100" dirty="0">
                <a:latin typeface="Century Gothic"/>
                <a:cs typeface="Century Gothic"/>
              </a:rPr>
              <a:t>Create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80" dirty="0">
                <a:latin typeface="Century Gothic"/>
                <a:cs typeface="Century Gothic"/>
              </a:rPr>
              <a:t>effective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exit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75" dirty="0">
                <a:latin typeface="Century Gothic"/>
                <a:cs typeface="Century Gothic"/>
              </a:rPr>
              <a:t>popups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90" dirty="0">
                <a:latin typeface="Century Gothic"/>
                <a:cs typeface="Century Gothic"/>
              </a:rPr>
              <a:t>on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hotels’ </a:t>
            </a:r>
            <a:r>
              <a:rPr sz="1400" spc="-25" dirty="0">
                <a:latin typeface="Century Gothic"/>
                <a:cs typeface="Century Gothic"/>
              </a:rPr>
              <a:t>website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spc="-45" dirty="0">
                <a:latin typeface="Century Gothic"/>
                <a:cs typeface="Century Gothic"/>
              </a:rPr>
              <a:t>to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50" dirty="0">
                <a:latin typeface="Century Gothic"/>
                <a:cs typeface="Century Gothic"/>
              </a:rPr>
              <a:t>attract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spc="-75" dirty="0">
                <a:latin typeface="Century Gothic"/>
                <a:cs typeface="Century Gothic"/>
              </a:rPr>
              <a:t>more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guests.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Century Gothic"/>
              <a:cs typeface="Century Gothic"/>
            </a:endParaRPr>
          </a:p>
          <a:p>
            <a:pPr marL="243204" marR="104775">
              <a:lnSpc>
                <a:spcPct val="115399"/>
              </a:lnSpc>
              <a:spcBef>
                <a:spcPts val="5"/>
              </a:spcBef>
            </a:pPr>
            <a:r>
              <a:rPr sz="1400" spc="-30" dirty="0">
                <a:latin typeface="Century Gothic"/>
                <a:cs typeface="Century Gothic"/>
              </a:rPr>
              <a:t>Offer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discounts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or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35" dirty="0">
                <a:latin typeface="Century Gothic"/>
                <a:cs typeface="Century Gothic"/>
              </a:rPr>
              <a:t>promotions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30" dirty="0">
                <a:latin typeface="Century Gothic"/>
                <a:cs typeface="Century Gothic"/>
              </a:rPr>
              <a:t>that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will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70" dirty="0">
                <a:latin typeface="Century Gothic"/>
                <a:cs typeface="Century Gothic"/>
              </a:rPr>
              <a:t>compel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guests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45" dirty="0">
                <a:latin typeface="Century Gothic"/>
                <a:cs typeface="Century Gothic"/>
              </a:rPr>
              <a:t>to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stay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10" dirty="0">
                <a:latin typeface="Century Gothic"/>
                <a:cs typeface="Century Gothic"/>
              </a:rPr>
              <a:t>and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60" dirty="0">
                <a:latin typeface="Century Gothic"/>
                <a:cs typeface="Century Gothic"/>
              </a:rPr>
              <a:t>explore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more.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1307" y="61319"/>
            <a:ext cx="1019175" cy="508634"/>
          </a:xfrm>
          <a:custGeom>
            <a:avLst/>
            <a:gdLst/>
            <a:ahLst/>
            <a:cxnLst/>
            <a:rect l="l" t="t" r="r" b="b"/>
            <a:pathLst>
              <a:path w="1019175" h="508634">
                <a:moveTo>
                  <a:pt x="19474" y="0"/>
                </a:moveTo>
                <a:close/>
              </a:path>
              <a:path w="1019175" h="508634">
                <a:moveTo>
                  <a:pt x="19474" y="39264"/>
                </a:moveTo>
                <a:lnTo>
                  <a:pt x="11935" y="37707"/>
                </a:lnTo>
                <a:lnTo>
                  <a:pt x="5741" y="33476"/>
                </a:lnTo>
                <a:lnTo>
                  <a:pt x="1544" y="27231"/>
                </a:lnTo>
                <a:lnTo>
                  <a:pt x="0" y="19632"/>
                </a:lnTo>
                <a:lnTo>
                  <a:pt x="1544" y="12032"/>
                </a:lnTo>
                <a:lnTo>
                  <a:pt x="5741" y="5787"/>
                </a:lnTo>
                <a:lnTo>
                  <a:pt x="11935" y="1556"/>
                </a:lnTo>
                <a:lnTo>
                  <a:pt x="19474" y="0"/>
                </a:lnTo>
                <a:lnTo>
                  <a:pt x="27218" y="1556"/>
                </a:lnTo>
                <a:lnTo>
                  <a:pt x="33482" y="5787"/>
                </a:lnTo>
                <a:lnTo>
                  <a:pt x="37610" y="12032"/>
                </a:lnTo>
                <a:lnTo>
                  <a:pt x="38948" y="19632"/>
                </a:lnTo>
                <a:lnTo>
                  <a:pt x="37403" y="27231"/>
                </a:lnTo>
                <a:lnTo>
                  <a:pt x="33206" y="33476"/>
                </a:lnTo>
                <a:lnTo>
                  <a:pt x="27012" y="37707"/>
                </a:lnTo>
                <a:lnTo>
                  <a:pt x="19474" y="39264"/>
                </a:lnTo>
                <a:close/>
              </a:path>
              <a:path w="1019175" h="50863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2" y="27231"/>
                </a:lnTo>
                <a:lnTo>
                  <a:pt x="245078" y="19632"/>
                </a:lnTo>
                <a:lnTo>
                  <a:pt x="246622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508634">
                <a:moveTo>
                  <a:pt x="509631" y="39264"/>
                </a:moveTo>
                <a:lnTo>
                  <a:pt x="502092" y="37707"/>
                </a:lnTo>
                <a:lnTo>
                  <a:pt x="495898" y="33476"/>
                </a:lnTo>
                <a:lnTo>
                  <a:pt x="491701" y="27231"/>
                </a:lnTo>
                <a:lnTo>
                  <a:pt x="490157" y="19632"/>
                </a:lnTo>
                <a:lnTo>
                  <a:pt x="491701" y="12032"/>
                </a:lnTo>
                <a:lnTo>
                  <a:pt x="495898" y="5787"/>
                </a:lnTo>
                <a:lnTo>
                  <a:pt x="502092" y="1556"/>
                </a:lnTo>
                <a:lnTo>
                  <a:pt x="509631" y="0"/>
                </a:lnTo>
                <a:lnTo>
                  <a:pt x="517169" y="1556"/>
                </a:lnTo>
                <a:lnTo>
                  <a:pt x="523363" y="5787"/>
                </a:lnTo>
                <a:lnTo>
                  <a:pt x="527560" y="12032"/>
                </a:lnTo>
                <a:lnTo>
                  <a:pt x="529105" y="19632"/>
                </a:lnTo>
                <a:lnTo>
                  <a:pt x="527560" y="27231"/>
                </a:lnTo>
                <a:lnTo>
                  <a:pt x="523363" y="33476"/>
                </a:lnTo>
                <a:lnTo>
                  <a:pt x="517169" y="37707"/>
                </a:lnTo>
                <a:lnTo>
                  <a:pt x="509631" y="39264"/>
                </a:lnTo>
                <a:close/>
              </a:path>
              <a:path w="1019175" h="50863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2035" y="1556"/>
                </a:lnTo>
                <a:lnTo>
                  <a:pt x="768212" y="5787"/>
                </a:lnTo>
                <a:lnTo>
                  <a:pt x="772323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508634">
                <a:moveTo>
                  <a:pt x="999420" y="39264"/>
                </a:moveTo>
                <a:lnTo>
                  <a:pt x="991882" y="37707"/>
                </a:lnTo>
                <a:lnTo>
                  <a:pt x="985687" y="33476"/>
                </a:lnTo>
                <a:lnTo>
                  <a:pt x="981491" y="27231"/>
                </a:lnTo>
                <a:lnTo>
                  <a:pt x="979946" y="19632"/>
                </a:lnTo>
                <a:lnTo>
                  <a:pt x="981491" y="12032"/>
                </a:lnTo>
                <a:lnTo>
                  <a:pt x="985687" y="5787"/>
                </a:lnTo>
                <a:lnTo>
                  <a:pt x="991882" y="1556"/>
                </a:lnTo>
                <a:lnTo>
                  <a:pt x="999420" y="0"/>
                </a:lnTo>
                <a:lnTo>
                  <a:pt x="1006958" y="1556"/>
                </a:lnTo>
                <a:lnTo>
                  <a:pt x="1013153" y="5787"/>
                </a:lnTo>
                <a:lnTo>
                  <a:pt x="1017350" y="12032"/>
                </a:lnTo>
                <a:lnTo>
                  <a:pt x="1018894" y="19632"/>
                </a:lnTo>
                <a:lnTo>
                  <a:pt x="1017350" y="27231"/>
                </a:lnTo>
                <a:lnTo>
                  <a:pt x="1013153" y="33476"/>
                </a:lnTo>
                <a:lnTo>
                  <a:pt x="1006958" y="37707"/>
                </a:lnTo>
                <a:lnTo>
                  <a:pt x="999420" y="39264"/>
                </a:lnTo>
                <a:close/>
              </a:path>
              <a:path w="1019175" h="508634">
                <a:moveTo>
                  <a:pt x="19841" y="227806"/>
                </a:moveTo>
                <a:close/>
              </a:path>
              <a:path w="1019175" h="508634">
                <a:moveTo>
                  <a:pt x="19841" y="267070"/>
                </a:moveTo>
                <a:lnTo>
                  <a:pt x="12303" y="265513"/>
                </a:lnTo>
                <a:lnTo>
                  <a:pt x="6108" y="261282"/>
                </a:lnTo>
                <a:lnTo>
                  <a:pt x="1911" y="255037"/>
                </a:lnTo>
                <a:lnTo>
                  <a:pt x="367" y="247438"/>
                </a:lnTo>
                <a:lnTo>
                  <a:pt x="1911" y="239838"/>
                </a:lnTo>
                <a:lnTo>
                  <a:pt x="6108" y="233593"/>
                </a:lnTo>
                <a:lnTo>
                  <a:pt x="12303" y="229363"/>
                </a:lnTo>
                <a:lnTo>
                  <a:pt x="19841" y="227806"/>
                </a:lnTo>
                <a:lnTo>
                  <a:pt x="27379" y="229363"/>
                </a:lnTo>
                <a:lnTo>
                  <a:pt x="33574" y="233593"/>
                </a:lnTo>
                <a:lnTo>
                  <a:pt x="37770" y="239838"/>
                </a:lnTo>
                <a:lnTo>
                  <a:pt x="39315" y="247438"/>
                </a:lnTo>
                <a:lnTo>
                  <a:pt x="37770" y="255037"/>
                </a:lnTo>
                <a:lnTo>
                  <a:pt x="33574" y="261282"/>
                </a:lnTo>
                <a:lnTo>
                  <a:pt x="27379" y="265513"/>
                </a:lnTo>
                <a:lnTo>
                  <a:pt x="19841" y="267070"/>
                </a:lnTo>
                <a:close/>
              </a:path>
              <a:path w="1019175" h="50863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8"/>
                </a:lnTo>
                <a:lnTo>
                  <a:pt x="250819" y="233593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245" y="229363"/>
                </a:lnTo>
                <a:lnTo>
                  <a:pt x="278423" y="233593"/>
                </a:lnTo>
                <a:lnTo>
                  <a:pt x="282533" y="239838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508634">
                <a:moveTo>
                  <a:pt x="509630" y="267070"/>
                </a:moveTo>
                <a:lnTo>
                  <a:pt x="502092" y="265513"/>
                </a:lnTo>
                <a:lnTo>
                  <a:pt x="495898" y="261282"/>
                </a:lnTo>
                <a:lnTo>
                  <a:pt x="491701" y="255037"/>
                </a:lnTo>
                <a:lnTo>
                  <a:pt x="490156" y="247438"/>
                </a:lnTo>
                <a:lnTo>
                  <a:pt x="491701" y="239838"/>
                </a:lnTo>
                <a:lnTo>
                  <a:pt x="495898" y="233593"/>
                </a:lnTo>
                <a:lnTo>
                  <a:pt x="502092" y="229363"/>
                </a:lnTo>
                <a:lnTo>
                  <a:pt x="509630" y="227806"/>
                </a:lnTo>
                <a:lnTo>
                  <a:pt x="517169" y="229363"/>
                </a:lnTo>
                <a:lnTo>
                  <a:pt x="523363" y="233594"/>
                </a:lnTo>
                <a:lnTo>
                  <a:pt x="527560" y="239839"/>
                </a:lnTo>
                <a:lnTo>
                  <a:pt x="529104" y="247438"/>
                </a:lnTo>
                <a:lnTo>
                  <a:pt x="527560" y="255037"/>
                </a:lnTo>
                <a:lnTo>
                  <a:pt x="523363" y="261282"/>
                </a:lnTo>
                <a:lnTo>
                  <a:pt x="517169" y="265513"/>
                </a:lnTo>
                <a:lnTo>
                  <a:pt x="509630" y="267070"/>
                </a:lnTo>
                <a:close/>
              </a:path>
              <a:path w="1019175" h="508634">
                <a:moveTo>
                  <a:pt x="754342" y="267070"/>
                </a:moveTo>
                <a:lnTo>
                  <a:pt x="746803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8"/>
                </a:lnTo>
                <a:lnTo>
                  <a:pt x="740609" y="233593"/>
                </a:lnTo>
                <a:lnTo>
                  <a:pt x="746803" y="229363"/>
                </a:lnTo>
                <a:lnTo>
                  <a:pt x="754342" y="227806"/>
                </a:lnTo>
                <a:lnTo>
                  <a:pt x="762086" y="229363"/>
                </a:lnTo>
                <a:lnTo>
                  <a:pt x="768350" y="233594"/>
                </a:lnTo>
                <a:lnTo>
                  <a:pt x="772478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4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50863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8"/>
                </a:lnTo>
                <a:lnTo>
                  <a:pt x="985687" y="233593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3"/>
                </a:lnTo>
                <a:lnTo>
                  <a:pt x="1017350" y="239838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508634">
                <a:moveTo>
                  <a:pt x="19841" y="508211"/>
                </a:moveTo>
                <a:lnTo>
                  <a:pt x="12303" y="506654"/>
                </a:lnTo>
                <a:lnTo>
                  <a:pt x="6108" y="502423"/>
                </a:lnTo>
                <a:lnTo>
                  <a:pt x="1911" y="496178"/>
                </a:lnTo>
                <a:lnTo>
                  <a:pt x="367" y="488579"/>
                </a:lnTo>
                <a:lnTo>
                  <a:pt x="1911" y="480980"/>
                </a:lnTo>
                <a:lnTo>
                  <a:pt x="6108" y="474735"/>
                </a:lnTo>
                <a:lnTo>
                  <a:pt x="12303" y="470504"/>
                </a:lnTo>
                <a:lnTo>
                  <a:pt x="19841" y="468947"/>
                </a:lnTo>
                <a:lnTo>
                  <a:pt x="27379" y="470504"/>
                </a:lnTo>
                <a:lnTo>
                  <a:pt x="33574" y="474735"/>
                </a:lnTo>
                <a:lnTo>
                  <a:pt x="37770" y="480980"/>
                </a:lnTo>
                <a:lnTo>
                  <a:pt x="39315" y="488579"/>
                </a:lnTo>
                <a:lnTo>
                  <a:pt x="37770" y="496178"/>
                </a:lnTo>
                <a:lnTo>
                  <a:pt x="33574" y="502423"/>
                </a:lnTo>
                <a:lnTo>
                  <a:pt x="27379" y="506654"/>
                </a:lnTo>
                <a:lnTo>
                  <a:pt x="19841" y="508211"/>
                </a:lnTo>
                <a:close/>
              </a:path>
              <a:path w="1019175" h="508634">
                <a:moveTo>
                  <a:pt x="264552" y="508211"/>
                </a:moveTo>
                <a:lnTo>
                  <a:pt x="257014" y="506654"/>
                </a:lnTo>
                <a:lnTo>
                  <a:pt x="250819" y="502423"/>
                </a:lnTo>
                <a:lnTo>
                  <a:pt x="246622" y="496178"/>
                </a:lnTo>
                <a:lnTo>
                  <a:pt x="245078" y="488579"/>
                </a:lnTo>
                <a:lnTo>
                  <a:pt x="246622" y="480980"/>
                </a:lnTo>
                <a:lnTo>
                  <a:pt x="250819" y="474735"/>
                </a:lnTo>
                <a:lnTo>
                  <a:pt x="257014" y="470504"/>
                </a:lnTo>
                <a:lnTo>
                  <a:pt x="264552" y="468947"/>
                </a:lnTo>
                <a:lnTo>
                  <a:pt x="272297" y="470504"/>
                </a:lnTo>
                <a:lnTo>
                  <a:pt x="278560" y="474735"/>
                </a:lnTo>
                <a:lnTo>
                  <a:pt x="282688" y="480980"/>
                </a:lnTo>
                <a:lnTo>
                  <a:pt x="284026" y="488579"/>
                </a:lnTo>
                <a:lnTo>
                  <a:pt x="282482" y="496178"/>
                </a:lnTo>
                <a:lnTo>
                  <a:pt x="278285" y="502423"/>
                </a:lnTo>
                <a:lnTo>
                  <a:pt x="272090" y="506654"/>
                </a:lnTo>
                <a:lnTo>
                  <a:pt x="264552" y="508211"/>
                </a:lnTo>
                <a:close/>
              </a:path>
              <a:path w="1019175" h="508634">
                <a:moveTo>
                  <a:pt x="509630" y="508211"/>
                </a:moveTo>
                <a:lnTo>
                  <a:pt x="502092" y="506654"/>
                </a:lnTo>
                <a:lnTo>
                  <a:pt x="495898" y="502423"/>
                </a:lnTo>
                <a:lnTo>
                  <a:pt x="491701" y="496178"/>
                </a:lnTo>
                <a:lnTo>
                  <a:pt x="490156" y="488579"/>
                </a:lnTo>
                <a:lnTo>
                  <a:pt x="491701" y="480980"/>
                </a:lnTo>
                <a:lnTo>
                  <a:pt x="495898" y="474735"/>
                </a:lnTo>
                <a:lnTo>
                  <a:pt x="502092" y="470504"/>
                </a:lnTo>
                <a:lnTo>
                  <a:pt x="509630" y="468947"/>
                </a:lnTo>
                <a:lnTo>
                  <a:pt x="517169" y="470504"/>
                </a:lnTo>
                <a:lnTo>
                  <a:pt x="523363" y="474735"/>
                </a:lnTo>
                <a:lnTo>
                  <a:pt x="527560" y="480980"/>
                </a:lnTo>
                <a:lnTo>
                  <a:pt x="529104" y="488579"/>
                </a:lnTo>
                <a:lnTo>
                  <a:pt x="527560" y="496178"/>
                </a:lnTo>
                <a:lnTo>
                  <a:pt x="523363" y="502423"/>
                </a:lnTo>
                <a:lnTo>
                  <a:pt x="517169" y="506654"/>
                </a:lnTo>
                <a:lnTo>
                  <a:pt x="509630" y="508211"/>
                </a:lnTo>
                <a:close/>
              </a:path>
              <a:path w="1019175" h="508634">
                <a:moveTo>
                  <a:pt x="754342" y="508211"/>
                </a:moveTo>
                <a:lnTo>
                  <a:pt x="746803" y="506654"/>
                </a:lnTo>
                <a:lnTo>
                  <a:pt x="740609" y="502423"/>
                </a:lnTo>
                <a:lnTo>
                  <a:pt x="736412" y="496178"/>
                </a:lnTo>
                <a:lnTo>
                  <a:pt x="734868" y="488579"/>
                </a:lnTo>
                <a:lnTo>
                  <a:pt x="736412" y="480980"/>
                </a:lnTo>
                <a:lnTo>
                  <a:pt x="740609" y="474735"/>
                </a:lnTo>
                <a:lnTo>
                  <a:pt x="746804" y="470504"/>
                </a:lnTo>
                <a:lnTo>
                  <a:pt x="754342" y="468947"/>
                </a:lnTo>
                <a:lnTo>
                  <a:pt x="762086" y="470504"/>
                </a:lnTo>
                <a:lnTo>
                  <a:pt x="768350" y="474735"/>
                </a:lnTo>
                <a:lnTo>
                  <a:pt x="772478" y="480980"/>
                </a:lnTo>
                <a:lnTo>
                  <a:pt x="773816" y="488579"/>
                </a:lnTo>
                <a:lnTo>
                  <a:pt x="772271" y="496178"/>
                </a:lnTo>
                <a:lnTo>
                  <a:pt x="768074" y="502423"/>
                </a:lnTo>
                <a:lnTo>
                  <a:pt x="761880" y="506654"/>
                </a:lnTo>
                <a:lnTo>
                  <a:pt x="754342" y="508211"/>
                </a:lnTo>
                <a:close/>
              </a:path>
              <a:path w="1019175" h="508634">
                <a:moveTo>
                  <a:pt x="999420" y="508211"/>
                </a:moveTo>
                <a:lnTo>
                  <a:pt x="991882" y="506654"/>
                </a:lnTo>
                <a:lnTo>
                  <a:pt x="985687" y="502423"/>
                </a:lnTo>
                <a:lnTo>
                  <a:pt x="981491" y="496178"/>
                </a:lnTo>
                <a:lnTo>
                  <a:pt x="979946" y="488579"/>
                </a:lnTo>
                <a:lnTo>
                  <a:pt x="981491" y="480980"/>
                </a:lnTo>
                <a:lnTo>
                  <a:pt x="985687" y="474735"/>
                </a:lnTo>
                <a:lnTo>
                  <a:pt x="991882" y="470504"/>
                </a:lnTo>
                <a:lnTo>
                  <a:pt x="999420" y="468947"/>
                </a:lnTo>
                <a:lnTo>
                  <a:pt x="1006958" y="470504"/>
                </a:lnTo>
                <a:lnTo>
                  <a:pt x="1013153" y="474735"/>
                </a:lnTo>
                <a:lnTo>
                  <a:pt x="1017350" y="480980"/>
                </a:lnTo>
                <a:lnTo>
                  <a:pt x="1018894" y="488579"/>
                </a:lnTo>
                <a:lnTo>
                  <a:pt x="1017350" y="496178"/>
                </a:lnTo>
                <a:lnTo>
                  <a:pt x="1013153" y="502423"/>
                </a:lnTo>
                <a:lnTo>
                  <a:pt x="1006958" y="506654"/>
                </a:lnTo>
                <a:lnTo>
                  <a:pt x="999420" y="508211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25637" y="4649194"/>
            <a:ext cx="1019175" cy="494665"/>
          </a:xfrm>
          <a:custGeom>
            <a:avLst/>
            <a:gdLst/>
            <a:ahLst/>
            <a:cxnLst/>
            <a:rect l="l" t="t" r="r" b="b"/>
            <a:pathLst>
              <a:path w="1019175" h="494664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49466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494664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49466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494664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494664">
                <a:moveTo>
                  <a:pt x="19474" y="227806"/>
                </a:moveTo>
                <a:close/>
              </a:path>
              <a:path w="1019175" h="494664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49466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494664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494664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49466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494664">
                <a:moveTo>
                  <a:pt x="19474" y="462279"/>
                </a:moveTo>
                <a:close/>
              </a:path>
              <a:path w="1019175" h="494664">
                <a:moveTo>
                  <a:pt x="34181" y="494305"/>
                </a:moveTo>
                <a:lnTo>
                  <a:pt x="4766" y="494305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4181" y="494305"/>
                </a:lnTo>
                <a:close/>
              </a:path>
              <a:path w="1019175" h="494664">
                <a:moveTo>
                  <a:pt x="279260" y="494305"/>
                </a:moveTo>
                <a:lnTo>
                  <a:pt x="249844" y="494305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9260" y="494305"/>
                </a:lnTo>
                <a:close/>
              </a:path>
              <a:path w="1019175" h="494664">
                <a:moveTo>
                  <a:pt x="524338" y="494305"/>
                </a:moveTo>
                <a:lnTo>
                  <a:pt x="494923" y="494305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4338" y="494305"/>
                </a:lnTo>
                <a:close/>
              </a:path>
              <a:path w="1019175" h="494664">
                <a:moveTo>
                  <a:pt x="769050" y="494305"/>
                </a:moveTo>
                <a:lnTo>
                  <a:pt x="739634" y="494305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9050" y="494305"/>
                </a:lnTo>
                <a:close/>
              </a:path>
              <a:path w="1019175" h="494664">
                <a:moveTo>
                  <a:pt x="1014128" y="494305"/>
                </a:moveTo>
                <a:lnTo>
                  <a:pt x="984712" y="494305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4128" y="494305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882" y="1294373"/>
            <a:ext cx="3571874" cy="25622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0700" y="574825"/>
            <a:ext cx="28067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Website</a:t>
            </a:r>
            <a:r>
              <a:rPr spc="110" dirty="0"/>
              <a:t> </a:t>
            </a:r>
            <a:r>
              <a:rPr spc="-30" dirty="0"/>
              <a:t>security</a:t>
            </a:r>
          </a:p>
        </p:txBody>
      </p:sp>
      <p:sp>
        <p:nvSpPr>
          <p:cNvPr id="4" name="object 4"/>
          <p:cNvSpPr/>
          <p:nvPr/>
        </p:nvSpPr>
        <p:spPr>
          <a:xfrm>
            <a:off x="619797" y="3431865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34249" y="60478"/>
                </a:moveTo>
                <a:lnTo>
                  <a:pt x="26229" y="60478"/>
                </a:lnTo>
                <a:lnTo>
                  <a:pt x="22371" y="59710"/>
                </a:lnTo>
                <a:lnTo>
                  <a:pt x="0" y="34248"/>
                </a:lnTo>
                <a:lnTo>
                  <a:pt x="0" y="26229"/>
                </a:lnTo>
                <a:lnTo>
                  <a:pt x="26229" y="0"/>
                </a:lnTo>
                <a:lnTo>
                  <a:pt x="34249" y="0"/>
                </a:lnTo>
                <a:lnTo>
                  <a:pt x="60478" y="30239"/>
                </a:lnTo>
                <a:lnTo>
                  <a:pt x="60478" y="34248"/>
                </a:lnTo>
                <a:lnTo>
                  <a:pt x="34249" y="60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797" y="4170563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34249" y="60477"/>
                </a:moveTo>
                <a:lnTo>
                  <a:pt x="26229" y="60477"/>
                </a:lnTo>
                <a:lnTo>
                  <a:pt x="22371" y="59710"/>
                </a:lnTo>
                <a:lnTo>
                  <a:pt x="0" y="34248"/>
                </a:lnTo>
                <a:lnTo>
                  <a:pt x="0" y="26229"/>
                </a:lnTo>
                <a:lnTo>
                  <a:pt x="26229" y="0"/>
                </a:lnTo>
                <a:lnTo>
                  <a:pt x="34249" y="0"/>
                </a:lnTo>
                <a:lnTo>
                  <a:pt x="60478" y="30239"/>
                </a:lnTo>
                <a:lnTo>
                  <a:pt x="60478" y="34248"/>
                </a:lnTo>
                <a:lnTo>
                  <a:pt x="34249" y="60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0700" y="1186786"/>
            <a:ext cx="4493260" cy="3364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6065" algn="just">
              <a:lnSpc>
                <a:spcPct val="115399"/>
              </a:lnSpc>
              <a:spcBef>
                <a:spcPts val="100"/>
              </a:spcBef>
            </a:pPr>
            <a:r>
              <a:rPr sz="1400" spc="-20" dirty="0">
                <a:latin typeface="Century Gothic"/>
                <a:cs typeface="Century Gothic"/>
              </a:rPr>
              <a:t>Security</a:t>
            </a:r>
            <a:r>
              <a:rPr sz="1400" spc="-75" dirty="0">
                <a:latin typeface="Century Gothic"/>
                <a:cs typeface="Century Gothic"/>
              </a:rPr>
              <a:t> </a:t>
            </a:r>
            <a:r>
              <a:rPr sz="1400" spc="95" dirty="0">
                <a:latin typeface="Century Gothic"/>
                <a:cs typeface="Century Gothic"/>
              </a:rPr>
              <a:t>is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5" dirty="0">
                <a:latin typeface="Century Gothic"/>
                <a:cs typeface="Century Gothic"/>
              </a:rPr>
              <a:t>an</a:t>
            </a:r>
            <a:r>
              <a:rPr sz="1400" spc="10" dirty="0">
                <a:latin typeface="Century Gothic"/>
                <a:cs typeface="Century Gothic"/>
              </a:rPr>
              <a:t> </a:t>
            </a:r>
            <a:r>
              <a:rPr sz="1400" spc="-40" dirty="0">
                <a:latin typeface="Century Gothic"/>
                <a:cs typeface="Century Gothic"/>
              </a:rPr>
              <a:t>important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85" dirty="0">
                <a:latin typeface="Century Gothic"/>
                <a:cs typeface="Century Gothic"/>
              </a:rPr>
              <a:t>aspect,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40" dirty="0">
                <a:latin typeface="Century Gothic"/>
                <a:cs typeface="Century Gothic"/>
              </a:rPr>
              <a:t>which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ensures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that your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website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5" dirty="0">
                <a:latin typeface="Century Gothic"/>
                <a:cs typeface="Century Gothic"/>
              </a:rPr>
              <a:t>protects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70" dirty="0">
                <a:latin typeface="Century Gothic"/>
                <a:cs typeface="Century Gothic"/>
              </a:rPr>
              <a:t>the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110" dirty="0">
                <a:latin typeface="Century Gothic"/>
                <a:cs typeface="Century Gothic"/>
              </a:rPr>
              <a:t>data</a:t>
            </a:r>
            <a:r>
              <a:rPr sz="1400" spc="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it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stores </a:t>
            </a:r>
            <a:r>
              <a:rPr sz="1400" spc="-120" dirty="0">
                <a:latin typeface="Century Gothic"/>
                <a:cs typeface="Century Gothic"/>
              </a:rPr>
              <a:t>and</a:t>
            </a:r>
            <a:r>
              <a:rPr sz="1400" spc="25" dirty="0">
                <a:latin typeface="Century Gothic"/>
                <a:cs typeface="Century Gothic"/>
              </a:rPr>
              <a:t> </a:t>
            </a:r>
            <a:r>
              <a:rPr sz="1400" spc="-30" dirty="0">
                <a:latin typeface="Century Gothic"/>
                <a:cs typeface="Century Gothic"/>
              </a:rPr>
              <a:t>that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no </a:t>
            </a:r>
            <a:r>
              <a:rPr sz="1400" spc="-40" dirty="0">
                <a:latin typeface="Century Gothic"/>
                <a:cs typeface="Century Gothic"/>
              </a:rPr>
              <a:t>personal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spc="-100" dirty="0">
                <a:latin typeface="Century Gothic"/>
                <a:cs typeface="Century Gothic"/>
              </a:rPr>
              <a:t>data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30" dirty="0">
                <a:latin typeface="Century Gothic"/>
                <a:cs typeface="Century Gothic"/>
              </a:rPr>
              <a:t>of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guest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95" dirty="0">
                <a:latin typeface="Century Gothic"/>
                <a:cs typeface="Century Gothic"/>
              </a:rPr>
              <a:t>is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compromised.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Century Gothic"/>
              <a:cs typeface="Century Gothic"/>
            </a:endParaRPr>
          </a:p>
          <a:p>
            <a:pPr marL="12700" algn="just">
              <a:lnSpc>
                <a:spcPct val="100000"/>
              </a:lnSpc>
            </a:pPr>
            <a:r>
              <a:rPr sz="1600" b="1" spc="80" dirty="0">
                <a:solidFill>
                  <a:srgbClr val="54ABED"/>
                </a:solidFill>
                <a:latin typeface="Century Gothic"/>
                <a:cs typeface="Century Gothic"/>
              </a:rPr>
              <a:t>What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5" dirty="0">
                <a:solidFill>
                  <a:srgbClr val="54ABED"/>
                </a:solidFill>
                <a:latin typeface="Century Gothic"/>
                <a:cs typeface="Century Gothic"/>
              </a:rPr>
              <a:t>you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54ABED"/>
                </a:solidFill>
                <a:latin typeface="Century Gothic"/>
                <a:cs typeface="Century Gothic"/>
              </a:rPr>
              <a:t>should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12700" marR="5080">
              <a:lnSpc>
                <a:spcPct val="115399"/>
              </a:lnSpc>
              <a:spcBef>
                <a:spcPts val="844"/>
              </a:spcBef>
            </a:pPr>
            <a:r>
              <a:rPr sz="1400" dirty="0">
                <a:latin typeface="Century Gothic"/>
                <a:cs typeface="Century Gothic"/>
              </a:rPr>
              <a:t>Ensure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30" dirty="0">
                <a:latin typeface="Century Gothic"/>
                <a:cs typeface="Century Gothic"/>
              </a:rPr>
              <a:t>that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website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95" dirty="0">
                <a:latin typeface="Century Gothic"/>
                <a:cs typeface="Century Gothic"/>
              </a:rPr>
              <a:t>is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trustworthy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so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 </a:t>
            </a:r>
            <a:r>
              <a:rPr sz="1400" spc="-40" dirty="0">
                <a:latin typeface="Century Gothic"/>
                <a:cs typeface="Century Gothic"/>
              </a:rPr>
              <a:t>bookers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40" dirty="0">
                <a:latin typeface="Century Gothic"/>
                <a:cs typeface="Century Gothic"/>
              </a:rPr>
              <a:t>can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100" dirty="0">
                <a:latin typeface="Century Gothic"/>
                <a:cs typeface="Century Gothic"/>
              </a:rPr>
              <a:t>book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with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60" dirty="0">
                <a:latin typeface="Century Gothic"/>
                <a:cs typeface="Century Gothic"/>
              </a:rPr>
              <a:t>you</a:t>
            </a:r>
            <a:r>
              <a:rPr sz="1400" spc="-10" dirty="0">
                <a:latin typeface="Century Gothic"/>
                <a:cs typeface="Century Gothic"/>
              </a:rPr>
              <a:t> without </a:t>
            </a:r>
            <a:r>
              <a:rPr sz="1400" spc="-30" dirty="0">
                <a:latin typeface="Century Gothic"/>
                <a:cs typeface="Century Gothic"/>
              </a:rPr>
              <a:t>hesitation.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For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this,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Century Gothic"/>
              <a:cs typeface="Century Gothic"/>
            </a:endParaRPr>
          </a:p>
          <a:p>
            <a:pPr marL="243204" marR="372745">
              <a:lnSpc>
                <a:spcPct val="115399"/>
              </a:lnSpc>
              <a:spcBef>
                <a:spcPts val="5"/>
              </a:spcBef>
            </a:pPr>
            <a:r>
              <a:rPr sz="1400" spc="-95" dirty="0">
                <a:latin typeface="Century Gothic"/>
                <a:cs typeface="Century Gothic"/>
              </a:rPr>
              <a:t>Add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145" dirty="0">
                <a:latin typeface="Century Gothic"/>
                <a:cs typeface="Century Gothic"/>
              </a:rPr>
              <a:t>SSL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45" dirty="0">
                <a:latin typeface="Century Gothic"/>
                <a:cs typeface="Century Gothic"/>
              </a:rPr>
              <a:t>to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website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130" dirty="0">
                <a:latin typeface="Century Gothic"/>
                <a:cs typeface="Century Gothic"/>
              </a:rPr>
              <a:t>-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this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will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75" dirty="0">
                <a:latin typeface="Century Gothic"/>
                <a:cs typeface="Century Gothic"/>
              </a:rPr>
              <a:t>help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60" dirty="0">
                <a:latin typeface="Century Gothic"/>
                <a:cs typeface="Century Gothic"/>
              </a:rPr>
              <a:t>you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get </a:t>
            </a:r>
            <a:r>
              <a:rPr sz="1400" spc="-130" dirty="0">
                <a:latin typeface="Century Gothic"/>
                <a:cs typeface="Century Gothic"/>
              </a:rPr>
              <a:t>good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rankings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90" dirty="0">
                <a:latin typeface="Century Gothic"/>
                <a:cs typeface="Century Gothic"/>
              </a:rPr>
              <a:t>on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Google.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Century Gothic"/>
              <a:cs typeface="Century Gothic"/>
            </a:endParaRPr>
          </a:p>
          <a:p>
            <a:pPr marL="243204" marR="253365">
              <a:lnSpc>
                <a:spcPct val="115399"/>
              </a:lnSpc>
            </a:pPr>
            <a:r>
              <a:rPr sz="1400" dirty="0">
                <a:latin typeface="Century Gothic"/>
                <a:cs typeface="Century Gothic"/>
              </a:rPr>
              <a:t>MAKE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110" dirty="0">
                <a:latin typeface="Century Gothic"/>
                <a:cs typeface="Century Gothic"/>
              </a:rPr>
              <a:t>SURE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site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95" dirty="0">
                <a:latin typeface="Century Gothic"/>
                <a:cs typeface="Century Gothic"/>
              </a:rPr>
              <a:t>is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60" dirty="0">
                <a:latin typeface="Century Gothic"/>
                <a:cs typeface="Century Gothic"/>
              </a:rPr>
              <a:t>secure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from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65" dirty="0">
                <a:latin typeface="Century Gothic"/>
                <a:cs typeface="Century Gothic"/>
              </a:rPr>
              <a:t>any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35" dirty="0">
                <a:latin typeface="Century Gothic"/>
                <a:cs typeface="Century Gothic"/>
              </a:rPr>
              <a:t>hacking </a:t>
            </a:r>
            <a:r>
              <a:rPr sz="1400" spc="-10" dirty="0">
                <a:latin typeface="Century Gothic"/>
                <a:cs typeface="Century Gothic"/>
              </a:rPr>
              <a:t>attempts.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21844" y="0"/>
            <a:ext cx="1019175" cy="505459"/>
          </a:xfrm>
          <a:custGeom>
            <a:avLst/>
            <a:gdLst/>
            <a:ahLst/>
            <a:cxnLst/>
            <a:rect l="l" t="t" r="r" b="b"/>
            <a:pathLst>
              <a:path w="1019175" h="505459">
                <a:moveTo>
                  <a:pt x="19474" y="36397"/>
                </a:moveTo>
                <a:lnTo>
                  <a:pt x="11935" y="34840"/>
                </a:lnTo>
                <a:lnTo>
                  <a:pt x="5741" y="30609"/>
                </a:lnTo>
                <a:lnTo>
                  <a:pt x="1544" y="24364"/>
                </a:lnTo>
                <a:lnTo>
                  <a:pt x="0" y="16764"/>
                </a:lnTo>
                <a:lnTo>
                  <a:pt x="1544" y="9165"/>
                </a:lnTo>
                <a:lnTo>
                  <a:pt x="5741" y="2920"/>
                </a:lnTo>
                <a:lnTo>
                  <a:pt x="10017" y="0"/>
                </a:lnTo>
                <a:lnTo>
                  <a:pt x="29158" y="0"/>
                </a:lnTo>
                <a:lnTo>
                  <a:pt x="33482" y="2920"/>
                </a:lnTo>
                <a:lnTo>
                  <a:pt x="37610" y="9165"/>
                </a:lnTo>
                <a:lnTo>
                  <a:pt x="38948" y="16764"/>
                </a:lnTo>
                <a:lnTo>
                  <a:pt x="37403" y="24364"/>
                </a:lnTo>
                <a:lnTo>
                  <a:pt x="33206" y="30609"/>
                </a:lnTo>
                <a:lnTo>
                  <a:pt x="27012" y="34840"/>
                </a:lnTo>
                <a:lnTo>
                  <a:pt x="19474" y="36397"/>
                </a:lnTo>
                <a:close/>
              </a:path>
              <a:path w="1019175" h="505459">
                <a:moveTo>
                  <a:pt x="264552" y="36397"/>
                </a:moveTo>
                <a:lnTo>
                  <a:pt x="257014" y="34840"/>
                </a:lnTo>
                <a:lnTo>
                  <a:pt x="250819" y="30609"/>
                </a:lnTo>
                <a:lnTo>
                  <a:pt x="246622" y="24364"/>
                </a:lnTo>
                <a:lnTo>
                  <a:pt x="245078" y="16764"/>
                </a:lnTo>
                <a:lnTo>
                  <a:pt x="246622" y="9165"/>
                </a:lnTo>
                <a:lnTo>
                  <a:pt x="250819" y="2920"/>
                </a:lnTo>
                <a:lnTo>
                  <a:pt x="255095" y="0"/>
                </a:lnTo>
                <a:lnTo>
                  <a:pt x="274009" y="0"/>
                </a:lnTo>
                <a:lnTo>
                  <a:pt x="278285" y="2920"/>
                </a:lnTo>
                <a:lnTo>
                  <a:pt x="282482" y="9165"/>
                </a:lnTo>
                <a:lnTo>
                  <a:pt x="284026" y="16764"/>
                </a:lnTo>
                <a:lnTo>
                  <a:pt x="282482" y="24364"/>
                </a:lnTo>
                <a:lnTo>
                  <a:pt x="278285" y="30609"/>
                </a:lnTo>
                <a:lnTo>
                  <a:pt x="272090" y="34840"/>
                </a:lnTo>
                <a:lnTo>
                  <a:pt x="264552" y="36397"/>
                </a:lnTo>
                <a:close/>
              </a:path>
              <a:path w="1019175" h="505459">
                <a:moveTo>
                  <a:pt x="509631" y="36397"/>
                </a:moveTo>
                <a:lnTo>
                  <a:pt x="502092" y="34840"/>
                </a:lnTo>
                <a:lnTo>
                  <a:pt x="495898" y="30609"/>
                </a:lnTo>
                <a:lnTo>
                  <a:pt x="491701" y="24364"/>
                </a:lnTo>
                <a:lnTo>
                  <a:pt x="490157" y="16764"/>
                </a:lnTo>
                <a:lnTo>
                  <a:pt x="491701" y="9165"/>
                </a:lnTo>
                <a:lnTo>
                  <a:pt x="495898" y="2920"/>
                </a:lnTo>
                <a:lnTo>
                  <a:pt x="500174" y="0"/>
                </a:lnTo>
                <a:lnTo>
                  <a:pt x="519087" y="0"/>
                </a:lnTo>
                <a:lnTo>
                  <a:pt x="523363" y="2920"/>
                </a:lnTo>
                <a:lnTo>
                  <a:pt x="527560" y="9165"/>
                </a:lnTo>
                <a:lnTo>
                  <a:pt x="529105" y="16764"/>
                </a:lnTo>
                <a:lnTo>
                  <a:pt x="527560" y="24364"/>
                </a:lnTo>
                <a:lnTo>
                  <a:pt x="523363" y="30609"/>
                </a:lnTo>
                <a:lnTo>
                  <a:pt x="517169" y="34840"/>
                </a:lnTo>
                <a:lnTo>
                  <a:pt x="509631" y="36397"/>
                </a:lnTo>
                <a:close/>
              </a:path>
              <a:path w="1019175" h="505459">
                <a:moveTo>
                  <a:pt x="754342" y="36397"/>
                </a:moveTo>
                <a:lnTo>
                  <a:pt x="746804" y="34840"/>
                </a:lnTo>
                <a:lnTo>
                  <a:pt x="740609" y="30609"/>
                </a:lnTo>
                <a:lnTo>
                  <a:pt x="736412" y="24364"/>
                </a:lnTo>
                <a:lnTo>
                  <a:pt x="734868" y="16764"/>
                </a:lnTo>
                <a:lnTo>
                  <a:pt x="736412" y="9165"/>
                </a:lnTo>
                <a:lnTo>
                  <a:pt x="740609" y="2920"/>
                </a:lnTo>
                <a:lnTo>
                  <a:pt x="744885" y="0"/>
                </a:lnTo>
                <a:lnTo>
                  <a:pt x="763948" y="0"/>
                </a:lnTo>
                <a:lnTo>
                  <a:pt x="768212" y="2920"/>
                </a:lnTo>
                <a:lnTo>
                  <a:pt x="772323" y="9165"/>
                </a:lnTo>
                <a:lnTo>
                  <a:pt x="773816" y="16764"/>
                </a:lnTo>
                <a:lnTo>
                  <a:pt x="772271" y="24364"/>
                </a:lnTo>
                <a:lnTo>
                  <a:pt x="768075" y="30609"/>
                </a:lnTo>
                <a:lnTo>
                  <a:pt x="761880" y="34840"/>
                </a:lnTo>
                <a:lnTo>
                  <a:pt x="754342" y="36397"/>
                </a:lnTo>
                <a:close/>
              </a:path>
              <a:path w="1019175" h="505459">
                <a:moveTo>
                  <a:pt x="999420" y="36397"/>
                </a:moveTo>
                <a:lnTo>
                  <a:pt x="991882" y="34840"/>
                </a:lnTo>
                <a:lnTo>
                  <a:pt x="985687" y="30609"/>
                </a:lnTo>
                <a:lnTo>
                  <a:pt x="981491" y="24364"/>
                </a:lnTo>
                <a:lnTo>
                  <a:pt x="979946" y="16764"/>
                </a:lnTo>
                <a:lnTo>
                  <a:pt x="981491" y="9165"/>
                </a:lnTo>
                <a:lnTo>
                  <a:pt x="985687" y="2920"/>
                </a:lnTo>
                <a:lnTo>
                  <a:pt x="989964" y="0"/>
                </a:lnTo>
                <a:lnTo>
                  <a:pt x="1008877" y="0"/>
                </a:lnTo>
                <a:lnTo>
                  <a:pt x="1013153" y="2920"/>
                </a:lnTo>
                <a:lnTo>
                  <a:pt x="1017350" y="9165"/>
                </a:lnTo>
                <a:lnTo>
                  <a:pt x="1018894" y="16764"/>
                </a:lnTo>
                <a:lnTo>
                  <a:pt x="1017350" y="24364"/>
                </a:lnTo>
                <a:lnTo>
                  <a:pt x="1013153" y="30609"/>
                </a:lnTo>
                <a:lnTo>
                  <a:pt x="1006958" y="34840"/>
                </a:lnTo>
                <a:lnTo>
                  <a:pt x="999420" y="36397"/>
                </a:lnTo>
                <a:close/>
              </a:path>
              <a:path w="1019175" h="505459">
                <a:moveTo>
                  <a:pt x="19841" y="224939"/>
                </a:moveTo>
                <a:close/>
              </a:path>
              <a:path w="1019175" h="505459">
                <a:moveTo>
                  <a:pt x="19841" y="264203"/>
                </a:moveTo>
                <a:lnTo>
                  <a:pt x="12303" y="262646"/>
                </a:lnTo>
                <a:lnTo>
                  <a:pt x="6108" y="258415"/>
                </a:lnTo>
                <a:lnTo>
                  <a:pt x="1911" y="252170"/>
                </a:lnTo>
                <a:lnTo>
                  <a:pt x="367" y="244571"/>
                </a:lnTo>
                <a:lnTo>
                  <a:pt x="1911" y="236971"/>
                </a:lnTo>
                <a:lnTo>
                  <a:pt x="6108" y="230726"/>
                </a:lnTo>
                <a:lnTo>
                  <a:pt x="12303" y="226495"/>
                </a:lnTo>
                <a:lnTo>
                  <a:pt x="19841" y="224939"/>
                </a:lnTo>
                <a:lnTo>
                  <a:pt x="27379" y="226495"/>
                </a:lnTo>
                <a:lnTo>
                  <a:pt x="33574" y="230726"/>
                </a:lnTo>
                <a:lnTo>
                  <a:pt x="37770" y="236971"/>
                </a:lnTo>
                <a:lnTo>
                  <a:pt x="39315" y="244571"/>
                </a:lnTo>
                <a:lnTo>
                  <a:pt x="37770" y="252170"/>
                </a:lnTo>
                <a:lnTo>
                  <a:pt x="33574" y="258415"/>
                </a:lnTo>
                <a:lnTo>
                  <a:pt x="27379" y="262646"/>
                </a:lnTo>
                <a:lnTo>
                  <a:pt x="19841" y="264203"/>
                </a:lnTo>
                <a:close/>
              </a:path>
              <a:path w="1019175" h="505459">
                <a:moveTo>
                  <a:pt x="264552" y="264203"/>
                </a:moveTo>
                <a:lnTo>
                  <a:pt x="257014" y="262646"/>
                </a:lnTo>
                <a:lnTo>
                  <a:pt x="250819" y="258415"/>
                </a:lnTo>
                <a:lnTo>
                  <a:pt x="246622" y="252170"/>
                </a:lnTo>
                <a:lnTo>
                  <a:pt x="245078" y="244571"/>
                </a:lnTo>
                <a:lnTo>
                  <a:pt x="246622" y="236971"/>
                </a:lnTo>
                <a:lnTo>
                  <a:pt x="250819" y="230726"/>
                </a:lnTo>
                <a:lnTo>
                  <a:pt x="257014" y="226495"/>
                </a:lnTo>
                <a:lnTo>
                  <a:pt x="264552" y="224939"/>
                </a:lnTo>
                <a:lnTo>
                  <a:pt x="272245" y="226495"/>
                </a:lnTo>
                <a:lnTo>
                  <a:pt x="278423" y="230726"/>
                </a:lnTo>
                <a:lnTo>
                  <a:pt x="282533" y="236971"/>
                </a:lnTo>
                <a:lnTo>
                  <a:pt x="284026" y="244571"/>
                </a:lnTo>
                <a:lnTo>
                  <a:pt x="282482" y="252170"/>
                </a:lnTo>
                <a:lnTo>
                  <a:pt x="278285" y="258415"/>
                </a:lnTo>
                <a:lnTo>
                  <a:pt x="272090" y="262646"/>
                </a:lnTo>
                <a:lnTo>
                  <a:pt x="264552" y="264203"/>
                </a:lnTo>
                <a:close/>
              </a:path>
              <a:path w="1019175" h="505459">
                <a:moveTo>
                  <a:pt x="509630" y="264203"/>
                </a:moveTo>
                <a:lnTo>
                  <a:pt x="502092" y="262646"/>
                </a:lnTo>
                <a:lnTo>
                  <a:pt x="495898" y="258415"/>
                </a:lnTo>
                <a:lnTo>
                  <a:pt x="491701" y="252170"/>
                </a:lnTo>
                <a:lnTo>
                  <a:pt x="490156" y="244571"/>
                </a:lnTo>
                <a:lnTo>
                  <a:pt x="491701" y="236971"/>
                </a:lnTo>
                <a:lnTo>
                  <a:pt x="495898" y="230726"/>
                </a:lnTo>
                <a:lnTo>
                  <a:pt x="502092" y="226495"/>
                </a:lnTo>
                <a:lnTo>
                  <a:pt x="509630" y="224939"/>
                </a:lnTo>
                <a:lnTo>
                  <a:pt x="517169" y="226495"/>
                </a:lnTo>
                <a:lnTo>
                  <a:pt x="523363" y="230726"/>
                </a:lnTo>
                <a:lnTo>
                  <a:pt x="527560" y="236971"/>
                </a:lnTo>
                <a:lnTo>
                  <a:pt x="529104" y="244571"/>
                </a:lnTo>
                <a:lnTo>
                  <a:pt x="527560" y="252170"/>
                </a:lnTo>
                <a:lnTo>
                  <a:pt x="523363" y="258415"/>
                </a:lnTo>
                <a:lnTo>
                  <a:pt x="517169" y="262646"/>
                </a:lnTo>
                <a:lnTo>
                  <a:pt x="509630" y="264203"/>
                </a:lnTo>
                <a:close/>
              </a:path>
              <a:path w="1019175" h="505459">
                <a:moveTo>
                  <a:pt x="754342" y="264203"/>
                </a:moveTo>
                <a:lnTo>
                  <a:pt x="746803" y="262646"/>
                </a:lnTo>
                <a:lnTo>
                  <a:pt x="740609" y="258415"/>
                </a:lnTo>
                <a:lnTo>
                  <a:pt x="736412" y="252170"/>
                </a:lnTo>
                <a:lnTo>
                  <a:pt x="734868" y="244571"/>
                </a:lnTo>
                <a:lnTo>
                  <a:pt x="736412" y="236971"/>
                </a:lnTo>
                <a:lnTo>
                  <a:pt x="740609" y="230726"/>
                </a:lnTo>
                <a:lnTo>
                  <a:pt x="746803" y="226495"/>
                </a:lnTo>
                <a:lnTo>
                  <a:pt x="754342" y="224939"/>
                </a:lnTo>
                <a:lnTo>
                  <a:pt x="762086" y="226495"/>
                </a:lnTo>
                <a:lnTo>
                  <a:pt x="768350" y="230726"/>
                </a:lnTo>
                <a:lnTo>
                  <a:pt x="772478" y="236971"/>
                </a:lnTo>
                <a:lnTo>
                  <a:pt x="773816" y="244571"/>
                </a:lnTo>
                <a:lnTo>
                  <a:pt x="772271" y="252170"/>
                </a:lnTo>
                <a:lnTo>
                  <a:pt x="768074" y="258415"/>
                </a:lnTo>
                <a:lnTo>
                  <a:pt x="761880" y="262646"/>
                </a:lnTo>
                <a:lnTo>
                  <a:pt x="754342" y="264203"/>
                </a:lnTo>
                <a:close/>
              </a:path>
              <a:path w="1019175" h="505459">
                <a:moveTo>
                  <a:pt x="999420" y="264203"/>
                </a:moveTo>
                <a:lnTo>
                  <a:pt x="991882" y="262646"/>
                </a:lnTo>
                <a:lnTo>
                  <a:pt x="985687" y="258415"/>
                </a:lnTo>
                <a:lnTo>
                  <a:pt x="981491" y="252170"/>
                </a:lnTo>
                <a:lnTo>
                  <a:pt x="979946" y="244571"/>
                </a:lnTo>
                <a:lnTo>
                  <a:pt x="981491" y="236971"/>
                </a:lnTo>
                <a:lnTo>
                  <a:pt x="985687" y="230726"/>
                </a:lnTo>
                <a:lnTo>
                  <a:pt x="991882" y="226495"/>
                </a:lnTo>
                <a:lnTo>
                  <a:pt x="999420" y="224939"/>
                </a:lnTo>
                <a:lnTo>
                  <a:pt x="1006958" y="226495"/>
                </a:lnTo>
                <a:lnTo>
                  <a:pt x="1013153" y="230726"/>
                </a:lnTo>
                <a:lnTo>
                  <a:pt x="1017350" y="236971"/>
                </a:lnTo>
                <a:lnTo>
                  <a:pt x="1018894" y="244571"/>
                </a:lnTo>
                <a:lnTo>
                  <a:pt x="1017350" y="252170"/>
                </a:lnTo>
                <a:lnTo>
                  <a:pt x="1013153" y="258415"/>
                </a:lnTo>
                <a:lnTo>
                  <a:pt x="1006958" y="262646"/>
                </a:lnTo>
                <a:lnTo>
                  <a:pt x="999420" y="264203"/>
                </a:lnTo>
                <a:close/>
              </a:path>
              <a:path w="1019175" h="505459">
                <a:moveTo>
                  <a:pt x="19841" y="505344"/>
                </a:moveTo>
                <a:lnTo>
                  <a:pt x="12303" y="503787"/>
                </a:lnTo>
                <a:lnTo>
                  <a:pt x="6108" y="499556"/>
                </a:lnTo>
                <a:lnTo>
                  <a:pt x="1911" y="493311"/>
                </a:lnTo>
                <a:lnTo>
                  <a:pt x="367" y="485712"/>
                </a:lnTo>
                <a:lnTo>
                  <a:pt x="1911" y="478113"/>
                </a:lnTo>
                <a:lnTo>
                  <a:pt x="6108" y="471868"/>
                </a:lnTo>
                <a:lnTo>
                  <a:pt x="12303" y="467637"/>
                </a:lnTo>
                <a:lnTo>
                  <a:pt x="19841" y="466080"/>
                </a:lnTo>
                <a:lnTo>
                  <a:pt x="27379" y="467637"/>
                </a:lnTo>
                <a:lnTo>
                  <a:pt x="33574" y="471868"/>
                </a:lnTo>
                <a:lnTo>
                  <a:pt x="37770" y="478113"/>
                </a:lnTo>
                <a:lnTo>
                  <a:pt x="39315" y="485712"/>
                </a:lnTo>
                <a:lnTo>
                  <a:pt x="37770" y="493311"/>
                </a:lnTo>
                <a:lnTo>
                  <a:pt x="33574" y="499556"/>
                </a:lnTo>
                <a:lnTo>
                  <a:pt x="27379" y="503787"/>
                </a:lnTo>
                <a:lnTo>
                  <a:pt x="19841" y="505344"/>
                </a:lnTo>
                <a:close/>
              </a:path>
              <a:path w="1019175" h="505459">
                <a:moveTo>
                  <a:pt x="264552" y="505344"/>
                </a:moveTo>
                <a:lnTo>
                  <a:pt x="257014" y="503787"/>
                </a:lnTo>
                <a:lnTo>
                  <a:pt x="250819" y="499556"/>
                </a:lnTo>
                <a:lnTo>
                  <a:pt x="246622" y="493311"/>
                </a:lnTo>
                <a:lnTo>
                  <a:pt x="245078" y="485712"/>
                </a:lnTo>
                <a:lnTo>
                  <a:pt x="246622" y="478113"/>
                </a:lnTo>
                <a:lnTo>
                  <a:pt x="250819" y="471868"/>
                </a:lnTo>
                <a:lnTo>
                  <a:pt x="257014" y="467637"/>
                </a:lnTo>
                <a:lnTo>
                  <a:pt x="264552" y="466080"/>
                </a:lnTo>
                <a:lnTo>
                  <a:pt x="272297" y="467637"/>
                </a:lnTo>
                <a:lnTo>
                  <a:pt x="278560" y="471868"/>
                </a:lnTo>
                <a:lnTo>
                  <a:pt x="282688" y="478113"/>
                </a:lnTo>
                <a:lnTo>
                  <a:pt x="284026" y="485712"/>
                </a:lnTo>
                <a:lnTo>
                  <a:pt x="282482" y="493311"/>
                </a:lnTo>
                <a:lnTo>
                  <a:pt x="278285" y="499556"/>
                </a:lnTo>
                <a:lnTo>
                  <a:pt x="272090" y="503787"/>
                </a:lnTo>
                <a:lnTo>
                  <a:pt x="264552" y="505344"/>
                </a:lnTo>
                <a:close/>
              </a:path>
              <a:path w="1019175" h="505459">
                <a:moveTo>
                  <a:pt x="509630" y="505344"/>
                </a:moveTo>
                <a:lnTo>
                  <a:pt x="502092" y="503787"/>
                </a:lnTo>
                <a:lnTo>
                  <a:pt x="495898" y="499556"/>
                </a:lnTo>
                <a:lnTo>
                  <a:pt x="491701" y="493311"/>
                </a:lnTo>
                <a:lnTo>
                  <a:pt x="490156" y="485712"/>
                </a:lnTo>
                <a:lnTo>
                  <a:pt x="491701" y="478113"/>
                </a:lnTo>
                <a:lnTo>
                  <a:pt x="495898" y="471868"/>
                </a:lnTo>
                <a:lnTo>
                  <a:pt x="502092" y="467637"/>
                </a:lnTo>
                <a:lnTo>
                  <a:pt x="509630" y="466080"/>
                </a:lnTo>
                <a:lnTo>
                  <a:pt x="517169" y="467637"/>
                </a:lnTo>
                <a:lnTo>
                  <a:pt x="523363" y="471868"/>
                </a:lnTo>
                <a:lnTo>
                  <a:pt x="527560" y="478113"/>
                </a:lnTo>
                <a:lnTo>
                  <a:pt x="529104" y="485712"/>
                </a:lnTo>
                <a:lnTo>
                  <a:pt x="527560" y="493311"/>
                </a:lnTo>
                <a:lnTo>
                  <a:pt x="523363" y="499556"/>
                </a:lnTo>
                <a:lnTo>
                  <a:pt x="517169" y="503787"/>
                </a:lnTo>
                <a:lnTo>
                  <a:pt x="509630" y="505344"/>
                </a:lnTo>
                <a:close/>
              </a:path>
              <a:path w="1019175" h="505459">
                <a:moveTo>
                  <a:pt x="754342" y="505344"/>
                </a:moveTo>
                <a:lnTo>
                  <a:pt x="746803" y="503787"/>
                </a:lnTo>
                <a:lnTo>
                  <a:pt x="740609" y="499556"/>
                </a:lnTo>
                <a:lnTo>
                  <a:pt x="736412" y="493311"/>
                </a:lnTo>
                <a:lnTo>
                  <a:pt x="734868" y="485712"/>
                </a:lnTo>
                <a:lnTo>
                  <a:pt x="736412" y="478113"/>
                </a:lnTo>
                <a:lnTo>
                  <a:pt x="740609" y="471868"/>
                </a:lnTo>
                <a:lnTo>
                  <a:pt x="746804" y="467637"/>
                </a:lnTo>
                <a:lnTo>
                  <a:pt x="754342" y="466080"/>
                </a:lnTo>
                <a:lnTo>
                  <a:pt x="762086" y="467637"/>
                </a:lnTo>
                <a:lnTo>
                  <a:pt x="768350" y="471868"/>
                </a:lnTo>
                <a:lnTo>
                  <a:pt x="772478" y="478113"/>
                </a:lnTo>
                <a:lnTo>
                  <a:pt x="773816" y="485712"/>
                </a:lnTo>
                <a:lnTo>
                  <a:pt x="772271" y="493311"/>
                </a:lnTo>
                <a:lnTo>
                  <a:pt x="768074" y="499556"/>
                </a:lnTo>
                <a:lnTo>
                  <a:pt x="761880" y="503787"/>
                </a:lnTo>
                <a:lnTo>
                  <a:pt x="754342" y="505344"/>
                </a:lnTo>
                <a:close/>
              </a:path>
              <a:path w="1019175" h="505459">
                <a:moveTo>
                  <a:pt x="999420" y="505344"/>
                </a:moveTo>
                <a:lnTo>
                  <a:pt x="991882" y="503787"/>
                </a:lnTo>
                <a:lnTo>
                  <a:pt x="985687" y="499556"/>
                </a:lnTo>
                <a:lnTo>
                  <a:pt x="981491" y="493311"/>
                </a:lnTo>
                <a:lnTo>
                  <a:pt x="979946" y="485712"/>
                </a:lnTo>
                <a:lnTo>
                  <a:pt x="981491" y="478113"/>
                </a:lnTo>
                <a:lnTo>
                  <a:pt x="985687" y="471868"/>
                </a:lnTo>
                <a:lnTo>
                  <a:pt x="991882" y="467637"/>
                </a:lnTo>
                <a:lnTo>
                  <a:pt x="999420" y="466080"/>
                </a:lnTo>
                <a:lnTo>
                  <a:pt x="1006958" y="467637"/>
                </a:lnTo>
                <a:lnTo>
                  <a:pt x="1013153" y="471868"/>
                </a:lnTo>
                <a:lnTo>
                  <a:pt x="1017350" y="478113"/>
                </a:lnTo>
                <a:lnTo>
                  <a:pt x="1018894" y="485712"/>
                </a:lnTo>
                <a:lnTo>
                  <a:pt x="1017350" y="493311"/>
                </a:lnTo>
                <a:lnTo>
                  <a:pt x="1013153" y="499556"/>
                </a:lnTo>
                <a:lnTo>
                  <a:pt x="1006958" y="503787"/>
                </a:lnTo>
                <a:lnTo>
                  <a:pt x="999420" y="505344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87630" y="4649194"/>
            <a:ext cx="1019175" cy="494665"/>
          </a:xfrm>
          <a:custGeom>
            <a:avLst/>
            <a:gdLst/>
            <a:ahLst/>
            <a:cxnLst/>
            <a:rect l="l" t="t" r="r" b="b"/>
            <a:pathLst>
              <a:path w="1019175" h="494664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49466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494664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49466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494664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494664">
                <a:moveTo>
                  <a:pt x="19474" y="227806"/>
                </a:moveTo>
                <a:close/>
              </a:path>
              <a:path w="1019175" h="494664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49466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494664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494664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49466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494664">
                <a:moveTo>
                  <a:pt x="19474" y="462279"/>
                </a:moveTo>
                <a:close/>
              </a:path>
              <a:path w="1019175" h="494664">
                <a:moveTo>
                  <a:pt x="34181" y="494305"/>
                </a:moveTo>
                <a:lnTo>
                  <a:pt x="4766" y="494305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4181" y="494305"/>
                </a:lnTo>
                <a:close/>
              </a:path>
              <a:path w="1019175" h="494664">
                <a:moveTo>
                  <a:pt x="279260" y="494305"/>
                </a:moveTo>
                <a:lnTo>
                  <a:pt x="249844" y="494305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9260" y="494305"/>
                </a:lnTo>
                <a:close/>
              </a:path>
              <a:path w="1019175" h="494664">
                <a:moveTo>
                  <a:pt x="524338" y="494305"/>
                </a:moveTo>
                <a:lnTo>
                  <a:pt x="494923" y="494305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4338" y="494305"/>
                </a:lnTo>
                <a:close/>
              </a:path>
              <a:path w="1019175" h="494664">
                <a:moveTo>
                  <a:pt x="769050" y="494305"/>
                </a:moveTo>
                <a:lnTo>
                  <a:pt x="739634" y="494305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9050" y="494305"/>
                </a:lnTo>
                <a:close/>
              </a:path>
              <a:path w="1019175" h="494664">
                <a:moveTo>
                  <a:pt x="1014128" y="494305"/>
                </a:moveTo>
                <a:lnTo>
                  <a:pt x="984712" y="494305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4128" y="494305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307" y="61319"/>
            <a:ext cx="1019175" cy="508634"/>
          </a:xfrm>
          <a:custGeom>
            <a:avLst/>
            <a:gdLst/>
            <a:ahLst/>
            <a:cxnLst/>
            <a:rect l="l" t="t" r="r" b="b"/>
            <a:pathLst>
              <a:path w="1019175" h="508634">
                <a:moveTo>
                  <a:pt x="19474" y="0"/>
                </a:moveTo>
                <a:close/>
              </a:path>
              <a:path w="1019175" h="508634">
                <a:moveTo>
                  <a:pt x="19474" y="39264"/>
                </a:moveTo>
                <a:lnTo>
                  <a:pt x="11935" y="37707"/>
                </a:lnTo>
                <a:lnTo>
                  <a:pt x="5741" y="33476"/>
                </a:lnTo>
                <a:lnTo>
                  <a:pt x="1544" y="27231"/>
                </a:lnTo>
                <a:lnTo>
                  <a:pt x="0" y="19632"/>
                </a:lnTo>
                <a:lnTo>
                  <a:pt x="1544" y="12032"/>
                </a:lnTo>
                <a:lnTo>
                  <a:pt x="5741" y="5787"/>
                </a:lnTo>
                <a:lnTo>
                  <a:pt x="11935" y="1556"/>
                </a:lnTo>
                <a:lnTo>
                  <a:pt x="19474" y="0"/>
                </a:lnTo>
                <a:lnTo>
                  <a:pt x="27218" y="1556"/>
                </a:lnTo>
                <a:lnTo>
                  <a:pt x="33482" y="5787"/>
                </a:lnTo>
                <a:lnTo>
                  <a:pt x="37610" y="12032"/>
                </a:lnTo>
                <a:lnTo>
                  <a:pt x="38948" y="19632"/>
                </a:lnTo>
                <a:lnTo>
                  <a:pt x="37403" y="27231"/>
                </a:lnTo>
                <a:lnTo>
                  <a:pt x="33206" y="33476"/>
                </a:lnTo>
                <a:lnTo>
                  <a:pt x="27012" y="37707"/>
                </a:lnTo>
                <a:lnTo>
                  <a:pt x="19474" y="39264"/>
                </a:lnTo>
                <a:close/>
              </a:path>
              <a:path w="1019175" h="50863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2" y="27231"/>
                </a:lnTo>
                <a:lnTo>
                  <a:pt x="245078" y="19632"/>
                </a:lnTo>
                <a:lnTo>
                  <a:pt x="246622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508634">
                <a:moveTo>
                  <a:pt x="509631" y="39264"/>
                </a:moveTo>
                <a:lnTo>
                  <a:pt x="502092" y="37707"/>
                </a:lnTo>
                <a:lnTo>
                  <a:pt x="495898" y="33476"/>
                </a:lnTo>
                <a:lnTo>
                  <a:pt x="491701" y="27231"/>
                </a:lnTo>
                <a:lnTo>
                  <a:pt x="490157" y="19632"/>
                </a:lnTo>
                <a:lnTo>
                  <a:pt x="491701" y="12032"/>
                </a:lnTo>
                <a:lnTo>
                  <a:pt x="495898" y="5787"/>
                </a:lnTo>
                <a:lnTo>
                  <a:pt x="502092" y="1556"/>
                </a:lnTo>
                <a:lnTo>
                  <a:pt x="509631" y="0"/>
                </a:lnTo>
                <a:lnTo>
                  <a:pt x="517169" y="1556"/>
                </a:lnTo>
                <a:lnTo>
                  <a:pt x="523363" y="5787"/>
                </a:lnTo>
                <a:lnTo>
                  <a:pt x="527560" y="12032"/>
                </a:lnTo>
                <a:lnTo>
                  <a:pt x="529105" y="19632"/>
                </a:lnTo>
                <a:lnTo>
                  <a:pt x="527560" y="27231"/>
                </a:lnTo>
                <a:lnTo>
                  <a:pt x="523363" y="33476"/>
                </a:lnTo>
                <a:lnTo>
                  <a:pt x="517169" y="37707"/>
                </a:lnTo>
                <a:lnTo>
                  <a:pt x="509631" y="39264"/>
                </a:lnTo>
                <a:close/>
              </a:path>
              <a:path w="1019175" h="50863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2035" y="1556"/>
                </a:lnTo>
                <a:lnTo>
                  <a:pt x="768212" y="5787"/>
                </a:lnTo>
                <a:lnTo>
                  <a:pt x="772323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508634">
                <a:moveTo>
                  <a:pt x="999420" y="39264"/>
                </a:moveTo>
                <a:lnTo>
                  <a:pt x="991882" y="37707"/>
                </a:lnTo>
                <a:lnTo>
                  <a:pt x="985687" y="33476"/>
                </a:lnTo>
                <a:lnTo>
                  <a:pt x="981491" y="27231"/>
                </a:lnTo>
                <a:lnTo>
                  <a:pt x="979946" y="19632"/>
                </a:lnTo>
                <a:lnTo>
                  <a:pt x="981491" y="12032"/>
                </a:lnTo>
                <a:lnTo>
                  <a:pt x="985687" y="5787"/>
                </a:lnTo>
                <a:lnTo>
                  <a:pt x="991882" y="1556"/>
                </a:lnTo>
                <a:lnTo>
                  <a:pt x="999420" y="0"/>
                </a:lnTo>
                <a:lnTo>
                  <a:pt x="1006958" y="1556"/>
                </a:lnTo>
                <a:lnTo>
                  <a:pt x="1013153" y="5787"/>
                </a:lnTo>
                <a:lnTo>
                  <a:pt x="1017350" y="12032"/>
                </a:lnTo>
                <a:lnTo>
                  <a:pt x="1018894" y="19632"/>
                </a:lnTo>
                <a:lnTo>
                  <a:pt x="1017350" y="27231"/>
                </a:lnTo>
                <a:lnTo>
                  <a:pt x="1013153" y="33476"/>
                </a:lnTo>
                <a:lnTo>
                  <a:pt x="1006958" y="37707"/>
                </a:lnTo>
                <a:lnTo>
                  <a:pt x="999420" y="39264"/>
                </a:lnTo>
                <a:close/>
              </a:path>
              <a:path w="1019175" h="508634">
                <a:moveTo>
                  <a:pt x="19841" y="227806"/>
                </a:moveTo>
                <a:close/>
              </a:path>
              <a:path w="1019175" h="508634">
                <a:moveTo>
                  <a:pt x="19841" y="267070"/>
                </a:moveTo>
                <a:lnTo>
                  <a:pt x="12303" y="265513"/>
                </a:lnTo>
                <a:lnTo>
                  <a:pt x="6108" y="261282"/>
                </a:lnTo>
                <a:lnTo>
                  <a:pt x="1911" y="255037"/>
                </a:lnTo>
                <a:lnTo>
                  <a:pt x="367" y="247438"/>
                </a:lnTo>
                <a:lnTo>
                  <a:pt x="1911" y="239838"/>
                </a:lnTo>
                <a:lnTo>
                  <a:pt x="6108" y="233593"/>
                </a:lnTo>
                <a:lnTo>
                  <a:pt x="12303" y="229363"/>
                </a:lnTo>
                <a:lnTo>
                  <a:pt x="19841" y="227806"/>
                </a:lnTo>
                <a:lnTo>
                  <a:pt x="27379" y="229363"/>
                </a:lnTo>
                <a:lnTo>
                  <a:pt x="33574" y="233593"/>
                </a:lnTo>
                <a:lnTo>
                  <a:pt x="37770" y="239838"/>
                </a:lnTo>
                <a:lnTo>
                  <a:pt x="39315" y="247438"/>
                </a:lnTo>
                <a:lnTo>
                  <a:pt x="37770" y="255037"/>
                </a:lnTo>
                <a:lnTo>
                  <a:pt x="33574" y="261282"/>
                </a:lnTo>
                <a:lnTo>
                  <a:pt x="27379" y="265513"/>
                </a:lnTo>
                <a:lnTo>
                  <a:pt x="19841" y="267070"/>
                </a:lnTo>
                <a:close/>
              </a:path>
              <a:path w="1019175" h="50863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8"/>
                </a:lnTo>
                <a:lnTo>
                  <a:pt x="250819" y="233593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245" y="229363"/>
                </a:lnTo>
                <a:lnTo>
                  <a:pt x="278423" y="233593"/>
                </a:lnTo>
                <a:lnTo>
                  <a:pt x="282533" y="239838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508634">
                <a:moveTo>
                  <a:pt x="509630" y="267070"/>
                </a:moveTo>
                <a:lnTo>
                  <a:pt x="502092" y="265513"/>
                </a:lnTo>
                <a:lnTo>
                  <a:pt x="495898" y="261282"/>
                </a:lnTo>
                <a:lnTo>
                  <a:pt x="491701" y="255037"/>
                </a:lnTo>
                <a:lnTo>
                  <a:pt x="490156" y="247438"/>
                </a:lnTo>
                <a:lnTo>
                  <a:pt x="491701" y="239838"/>
                </a:lnTo>
                <a:lnTo>
                  <a:pt x="495898" y="233593"/>
                </a:lnTo>
                <a:lnTo>
                  <a:pt x="502092" y="229363"/>
                </a:lnTo>
                <a:lnTo>
                  <a:pt x="509630" y="227806"/>
                </a:lnTo>
                <a:lnTo>
                  <a:pt x="517169" y="229363"/>
                </a:lnTo>
                <a:lnTo>
                  <a:pt x="523363" y="233594"/>
                </a:lnTo>
                <a:lnTo>
                  <a:pt x="527560" y="239839"/>
                </a:lnTo>
                <a:lnTo>
                  <a:pt x="529104" y="247438"/>
                </a:lnTo>
                <a:lnTo>
                  <a:pt x="527560" y="255037"/>
                </a:lnTo>
                <a:lnTo>
                  <a:pt x="523363" y="261282"/>
                </a:lnTo>
                <a:lnTo>
                  <a:pt x="517169" y="265513"/>
                </a:lnTo>
                <a:lnTo>
                  <a:pt x="509630" y="267070"/>
                </a:lnTo>
                <a:close/>
              </a:path>
              <a:path w="1019175" h="508634">
                <a:moveTo>
                  <a:pt x="754342" y="267070"/>
                </a:moveTo>
                <a:lnTo>
                  <a:pt x="746803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8"/>
                </a:lnTo>
                <a:lnTo>
                  <a:pt x="740609" y="233593"/>
                </a:lnTo>
                <a:lnTo>
                  <a:pt x="746803" y="229363"/>
                </a:lnTo>
                <a:lnTo>
                  <a:pt x="754342" y="227806"/>
                </a:lnTo>
                <a:lnTo>
                  <a:pt x="762086" y="229363"/>
                </a:lnTo>
                <a:lnTo>
                  <a:pt x="768350" y="233594"/>
                </a:lnTo>
                <a:lnTo>
                  <a:pt x="772478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4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50863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8"/>
                </a:lnTo>
                <a:lnTo>
                  <a:pt x="985687" y="233593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3"/>
                </a:lnTo>
                <a:lnTo>
                  <a:pt x="1017350" y="239838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508634">
                <a:moveTo>
                  <a:pt x="19841" y="508211"/>
                </a:moveTo>
                <a:lnTo>
                  <a:pt x="12303" y="506654"/>
                </a:lnTo>
                <a:lnTo>
                  <a:pt x="6108" y="502423"/>
                </a:lnTo>
                <a:lnTo>
                  <a:pt x="1911" y="496178"/>
                </a:lnTo>
                <a:lnTo>
                  <a:pt x="367" y="488579"/>
                </a:lnTo>
                <a:lnTo>
                  <a:pt x="1911" y="480980"/>
                </a:lnTo>
                <a:lnTo>
                  <a:pt x="6108" y="474735"/>
                </a:lnTo>
                <a:lnTo>
                  <a:pt x="12303" y="470504"/>
                </a:lnTo>
                <a:lnTo>
                  <a:pt x="19841" y="468947"/>
                </a:lnTo>
                <a:lnTo>
                  <a:pt x="27379" y="470504"/>
                </a:lnTo>
                <a:lnTo>
                  <a:pt x="33574" y="474735"/>
                </a:lnTo>
                <a:lnTo>
                  <a:pt x="37770" y="480980"/>
                </a:lnTo>
                <a:lnTo>
                  <a:pt x="39315" y="488579"/>
                </a:lnTo>
                <a:lnTo>
                  <a:pt x="37770" y="496178"/>
                </a:lnTo>
                <a:lnTo>
                  <a:pt x="33574" y="502423"/>
                </a:lnTo>
                <a:lnTo>
                  <a:pt x="27379" y="506654"/>
                </a:lnTo>
                <a:lnTo>
                  <a:pt x="19841" y="508211"/>
                </a:lnTo>
                <a:close/>
              </a:path>
              <a:path w="1019175" h="508634">
                <a:moveTo>
                  <a:pt x="264552" y="508211"/>
                </a:moveTo>
                <a:lnTo>
                  <a:pt x="257014" y="506654"/>
                </a:lnTo>
                <a:lnTo>
                  <a:pt x="250819" y="502423"/>
                </a:lnTo>
                <a:lnTo>
                  <a:pt x="246622" y="496178"/>
                </a:lnTo>
                <a:lnTo>
                  <a:pt x="245078" y="488579"/>
                </a:lnTo>
                <a:lnTo>
                  <a:pt x="246622" y="480980"/>
                </a:lnTo>
                <a:lnTo>
                  <a:pt x="250819" y="474735"/>
                </a:lnTo>
                <a:lnTo>
                  <a:pt x="257014" y="470504"/>
                </a:lnTo>
                <a:lnTo>
                  <a:pt x="264552" y="468947"/>
                </a:lnTo>
                <a:lnTo>
                  <a:pt x="272297" y="470504"/>
                </a:lnTo>
                <a:lnTo>
                  <a:pt x="278560" y="474735"/>
                </a:lnTo>
                <a:lnTo>
                  <a:pt x="282688" y="480980"/>
                </a:lnTo>
                <a:lnTo>
                  <a:pt x="284026" y="488579"/>
                </a:lnTo>
                <a:lnTo>
                  <a:pt x="282482" y="496178"/>
                </a:lnTo>
                <a:lnTo>
                  <a:pt x="278285" y="502423"/>
                </a:lnTo>
                <a:lnTo>
                  <a:pt x="272090" y="506654"/>
                </a:lnTo>
                <a:lnTo>
                  <a:pt x="264552" y="508211"/>
                </a:lnTo>
                <a:close/>
              </a:path>
              <a:path w="1019175" h="508634">
                <a:moveTo>
                  <a:pt x="509630" y="508211"/>
                </a:moveTo>
                <a:lnTo>
                  <a:pt x="502092" y="506654"/>
                </a:lnTo>
                <a:lnTo>
                  <a:pt x="495898" y="502423"/>
                </a:lnTo>
                <a:lnTo>
                  <a:pt x="491701" y="496178"/>
                </a:lnTo>
                <a:lnTo>
                  <a:pt x="490156" y="488579"/>
                </a:lnTo>
                <a:lnTo>
                  <a:pt x="491701" y="480980"/>
                </a:lnTo>
                <a:lnTo>
                  <a:pt x="495898" y="474735"/>
                </a:lnTo>
                <a:lnTo>
                  <a:pt x="502092" y="470504"/>
                </a:lnTo>
                <a:lnTo>
                  <a:pt x="509630" y="468947"/>
                </a:lnTo>
                <a:lnTo>
                  <a:pt x="517169" y="470504"/>
                </a:lnTo>
                <a:lnTo>
                  <a:pt x="523363" y="474735"/>
                </a:lnTo>
                <a:lnTo>
                  <a:pt x="527560" y="480980"/>
                </a:lnTo>
                <a:lnTo>
                  <a:pt x="529104" y="488579"/>
                </a:lnTo>
                <a:lnTo>
                  <a:pt x="527560" y="496178"/>
                </a:lnTo>
                <a:lnTo>
                  <a:pt x="523363" y="502423"/>
                </a:lnTo>
                <a:lnTo>
                  <a:pt x="517169" y="506654"/>
                </a:lnTo>
                <a:lnTo>
                  <a:pt x="509630" y="508211"/>
                </a:lnTo>
                <a:close/>
              </a:path>
              <a:path w="1019175" h="508634">
                <a:moveTo>
                  <a:pt x="754342" y="508211"/>
                </a:moveTo>
                <a:lnTo>
                  <a:pt x="746803" y="506654"/>
                </a:lnTo>
                <a:lnTo>
                  <a:pt x="740609" y="502423"/>
                </a:lnTo>
                <a:lnTo>
                  <a:pt x="736412" y="496178"/>
                </a:lnTo>
                <a:lnTo>
                  <a:pt x="734868" y="488579"/>
                </a:lnTo>
                <a:lnTo>
                  <a:pt x="736412" y="480980"/>
                </a:lnTo>
                <a:lnTo>
                  <a:pt x="740609" y="474735"/>
                </a:lnTo>
                <a:lnTo>
                  <a:pt x="746804" y="470504"/>
                </a:lnTo>
                <a:lnTo>
                  <a:pt x="754342" y="468947"/>
                </a:lnTo>
                <a:lnTo>
                  <a:pt x="762086" y="470504"/>
                </a:lnTo>
                <a:lnTo>
                  <a:pt x="768350" y="474735"/>
                </a:lnTo>
                <a:lnTo>
                  <a:pt x="772478" y="480980"/>
                </a:lnTo>
                <a:lnTo>
                  <a:pt x="773816" y="488579"/>
                </a:lnTo>
                <a:lnTo>
                  <a:pt x="772271" y="496178"/>
                </a:lnTo>
                <a:lnTo>
                  <a:pt x="768074" y="502423"/>
                </a:lnTo>
                <a:lnTo>
                  <a:pt x="761880" y="506654"/>
                </a:lnTo>
                <a:lnTo>
                  <a:pt x="754342" y="508211"/>
                </a:lnTo>
                <a:close/>
              </a:path>
              <a:path w="1019175" h="508634">
                <a:moveTo>
                  <a:pt x="999420" y="508211"/>
                </a:moveTo>
                <a:lnTo>
                  <a:pt x="991882" y="506654"/>
                </a:lnTo>
                <a:lnTo>
                  <a:pt x="985687" y="502423"/>
                </a:lnTo>
                <a:lnTo>
                  <a:pt x="981491" y="496178"/>
                </a:lnTo>
                <a:lnTo>
                  <a:pt x="979946" y="488579"/>
                </a:lnTo>
                <a:lnTo>
                  <a:pt x="981491" y="480980"/>
                </a:lnTo>
                <a:lnTo>
                  <a:pt x="985687" y="474735"/>
                </a:lnTo>
                <a:lnTo>
                  <a:pt x="991882" y="470504"/>
                </a:lnTo>
                <a:lnTo>
                  <a:pt x="999420" y="468947"/>
                </a:lnTo>
                <a:lnTo>
                  <a:pt x="1006958" y="470504"/>
                </a:lnTo>
                <a:lnTo>
                  <a:pt x="1013153" y="474735"/>
                </a:lnTo>
                <a:lnTo>
                  <a:pt x="1017350" y="480980"/>
                </a:lnTo>
                <a:lnTo>
                  <a:pt x="1018894" y="488579"/>
                </a:lnTo>
                <a:lnTo>
                  <a:pt x="1017350" y="496178"/>
                </a:lnTo>
                <a:lnTo>
                  <a:pt x="1013153" y="502423"/>
                </a:lnTo>
                <a:lnTo>
                  <a:pt x="1006958" y="506654"/>
                </a:lnTo>
                <a:lnTo>
                  <a:pt x="999420" y="508211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25637" y="4649197"/>
            <a:ext cx="1019175" cy="494665"/>
          </a:xfrm>
          <a:custGeom>
            <a:avLst/>
            <a:gdLst/>
            <a:ahLst/>
            <a:cxnLst/>
            <a:rect l="l" t="t" r="r" b="b"/>
            <a:pathLst>
              <a:path w="1019175" h="494664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49466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494664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49466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494664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494664">
                <a:moveTo>
                  <a:pt x="19474" y="227806"/>
                </a:moveTo>
                <a:close/>
              </a:path>
              <a:path w="1019175" h="494664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49466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494664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494664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49466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494664">
                <a:moveTo>
                  <a:pt x="19474" y="462279"/>
                </a:moveTo>
                <a:close/>
              </a:path>
              <a:path w="1019175" h="494664">
                <a:moveTo>
                  <a:pt x="34183" y="494302"/>
                </a:moveTo>
                <a:lnTo>
                  <a:pt x="4764" y="494302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4183" y="494302"/>
                </a:lnTo>
                <a:close/>
              </a:path>
              <a:path w="1019175" h="494664">
                <a:moveTo>
                  <a:pt x="279262" y="494302"/>
                </a:moveTo>
                <a:lnTo>
                  <a:pt x="249842" y="494302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9262" y="494302"/>
                </a:lnTo>
                <a:close/>
              </a:path>
              <a:path w="1019175" h="494664">
                <a:moveTo>
                  <a:pt x="524340" y="494302"/>
                </a:moveTo>
                <a:lnTo>
                  <a:pt x="494921" y="494302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4340" y="494302"/>
                </a:lnTo>
                <a:close/>
              </a:path>
              <a:path w="1019175" h="494664">
                <a:moveTo>
                  <a:pt x="769052" y="494302"/>
                </a:moveTo>
                <a:lnTo>
                  <a:pt x="739632" y="494302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9052" y="494302"/>
                </a:lnTo>
                <a:close/>
              </a:path>
              <a:path w="1019175" h="494664">
                <a:moveTo>
                  <a:pt x="1014130" y="494302"/>
                </a:moveTo>
                <a:lnTo>
                  <a:pt x="984710" y="494302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4130" y="494302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86480"/>
            <a:ext cx="4711886" cy="29717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55847" y="951640"/>
            <a:ext cx="39903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Website</a:t>
            </a:r>
            <a:r>
              <a:rPr spc="165" dirty="0"/>
              <a:t> </a:t>
            </a:r>
            <a:r>
              <a:rPr dirty="0"/>
              <a:t>visitor</a:t>
            </a:r>
            <a:r>
              <a:rPr spc="170" dirty="0"/>
              <a:t> </a:t>
            </a:r>
            <a:r>
              <a:rPr spc="-30" dirty="0"/>
              <a:t>tracking</a:t>
            </a:r>
          </a:p>
        </p:txBody>
      </p:sp>
      <p:sp>
        <p:nvSpPr>
          <p:cNvPr id="6" name="object 6"/>
          <p:cNvSpPr/>
          <p:nvPr/>
        </p:nvSpPr>
        <p:spPr>
          <a:xfrm>
            <a:off x="4824581" y="4154267"/>
            <a:ext cx="314960" cy="17780"/>
          </a:xfrm>
          <a:custGeom>
            <a:avLst/>
            <a:gdLst/>
            <a:ahLst/>
            <a:cxnLst/>
            <a:rect l="l" t="t" r="r" b="b"/>
            <a:pathLst>
              <a:path w="314960" h="17779">
                <a:moveTo>
                  <a:pt x="314387" y="17279"/>
                </a:moveTo>
                <a:lnTo>
                  <a:pt x="0" y="17279"/>
                </a:lnTo>
                <a:lnTo>
                  <a:pt x="0" y="0"/>
                </a:lnTo>
                <a:lnTo>
                  <a:pt x="314387" y="0"/>
                </a:lnTo>
                <a:lnTo>
                  <a:pt x="314387" y="17279"/>
                </a:lnTo>
                <a:close/>
              </a:path>
            </a:pathLst>
          </a:custGeom>
          <a:solidFill>
            <a:srgbClr val="004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55847" y="1563599"/>
            <a:ext cx="4293235" cy="262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400" dirty="0">
                <a:latin typeface="Century Gothic"/>
                <a:cs typeface="Century Gothic"/>
              </a:rPr>
              <a:t>Visitor</a:t>
            </a:r>
            <a:r>
              <a:rPr sz="1400" spc="20" dirty="0">
                <a:latin typeface="Century Gothic"/>
                <a:cs typeface="Century Gothic"/>
              </a:rPr>
              <a:t> </a:t>
            </a:r>
            <a:r>
              <a:rPr sz="1400" spc="-45" dirty="0">
                <a:latin typeface="Century Gothic"/>
                <a:cs typeface="Century Gothic"/>
              </a:rPr>
              <a:t>tracking</a:t>
            </a:r>
            <a:r>
              <a:rPr sz="1400" spc="20" dirty="0">
                <a:latin typeface="Century Gothic"/>
                <a:cs typeface="Century Gothic"/>
              </a:rPr>
              <a:t> </a:t>
            </a:r>
            <a:r>
              <a:rPr sz="1400" spc="-110" dirty="0">
                <a:latin typeface="Century Gothic"/>
                <a:cs typeface="Century Gothic"/>
              </a:rPr>
              <a:t>enabled</a:t>
            </a:r>
            <a:r>
              <a:rPr sz="1400" spc="20" dirty="0">
                <a:latin typeface="Century Gothic"/>
                <a:cs typeface="Century Gothic"/>
              </a:rPr>
              <a:t> </a:t>
            </a:r>
            <a:r>
              <a:rPr sz="1400" spc="-35" dirty="0">
                <a:latin typeface="Century Gothic"/>
                <a:cs typeface="Century Gothic"/>
              </a:rPr>
              <a:t>via</a:t>
            </a:r>
            <a:r>
              <a:rPr sz="1400" spc="20" dirty="0">
                <a:latin typeface="Century Gothic"/>
                <a:cs typeface="Century Gothic"/>
              </a:rPr>
              <a:t> </a:t>
            </a:r>
            <a:r>
              <a:rPr sz="1400" spc="-120" dirty="0">
                <a:latin typeface="Century Gothic"/>
                <a:cs typeface="Century Gothic"/>
              </a:rPr>
              <a:t>Google</a:t>
            </a:r>
            <a:r>
              <a:rPr sz="1400" spc="2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Analytics</a:t>
            </a:r>
            <a:r>
              <a:rPr sz="1400" spc="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will </a:t>
            </a:r>
            <a:r>
              <a:rPr sz="1400" spc="-75" dirty="0">
                <a:latin typeface="Century Gothic"/>
                <a:cs typeface="Century Gothic"/>
              </a:rPr>
              <a:t>help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60" dirty="0">
                <a:latin typeface="Century Gothic"/>
                <a:cs typeface="Century Gothic"/>
              </a:rPr>
              <a:t>you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45" dirty="0">
                <a:latin typeface="Century Gothic"/>
                <a:cs typeface="Century Gothic"/>
              </a:rPr>
              <a:t>to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45" dirty="0">
                <a:latin typeface="Century Gothic"/>
                <a:cs typeface="Century Gothic"/>
              </a:rPr>
              <a:t>understand</a:t>
            </a:r>
            <a:r>
              <a:rPr sz="1400" spc="-20" dirty="0">
                <a:latin typeface="Century Gothic"/>
                <a:cs typeface="Century Gothic"/>
              </a:rPr>
              <a:t> your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35" dirty="0">
                <a:latin typeface="Century Gothic"/>
                <a:cs typeface="Century Gothic"/>
              </a:rPr>
              <a:t>booker's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70" dirty="0">
                <a:latin typeface="Century Gothic"/>
                <a:cs typeface="Century Gothic"/>
              </a:rPr>
              <a:t>behaviour</a:t>
            </a:r>
            <a:r>
              <a:rPr sz="1400" spc="-25" dirty="0">
                <a:latin typeface="Century Gothic"/>
                <a:cs typeface="Century Gothic"/>
              </a:rPr>
              <a:t> and </a:t>
            </a:r>
            <a:r>
              <a:rPr sz="1400" dirty="0">
                <a:latin typeface="Century Gothic"/>
                <a:cs typeface="Century Gothic"/>
              </a:rPr>
              <a:t>run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spc="-50" dirty="0">
                <a:latin typeface="Century Gothic"/>
                <a:cs typeface="Century Gothic"/>
              </a:rPr>
              <a:t>relevant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35" dirty="0">
                <a:latin typeface="Century Gothic"/>
                <a:cs typeface="Century Gothic"/>
              </a:rPr>
              <a:t>promotions </a:t>
            </a:r>
            <a:r>
              <a:rPr sz="1400" spc="-45" dirty="0">
                <a:latin typeface="Century Gothic"/>
                <a:cs typeface="Century Gothic"/>
              </a:rPr>
              <a:t>to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90" dirty="0">
                <a:latin typeface="Century Gothic"/>
                <a:cs typeface="Century Gothic"/>
              </a:rPr>
              <a:t>get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75" dirty="0">
                <a:latin typeface="Century Gothic"/>
                <a:cs typeface="Century Gothic"/>
              </a:rPr>
              <a:t>more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bookings.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600" b="1" spc="80" dirty="0">
                <a:solidFill>
                  <a:srgbClr val="54ABED"/>
                </a:solidFill>
                <a:latin typeface="Century Gothic"/>
                <a:cs typeface="Century Gothic"/>
              </a:rPr>
              <a:t>What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5" dirty="0">
                <a:solidFill>
                  <a:srgbClr val="54ABED"/>
                </a:solidFill>
                <a:latin typeface="Century Gothic"/>
                <a:cs typeface="Century Gothic"/>
              </a:rPr>
              <a:t>you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54ABED"/>
                </a:solidFill>
                <a:latin typeface="Century Gothic"/>
                <a:cs typeface="Century Gothic"/>
              </a:rPr>
              <a:t>should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12700" marR="469265">
              <a:lnSpc>
                <a:spcPct val="115399"/>
              </a:lnSpc>
              <a:spcBef>
                <a:spcPts val="844"/>
              </a:spcBef>
            </a:pPr>
            <a:r>
              <a:rPr sz="1400" dirty="0">
                <a:latin typeface="Century Gothic"/>
                <a:cs typeface="Century Gothic"/>
              </a:rPr>
              <a:t>Track</a:t>
            </a:r>
            <a:r>
              <a:rPr sz="1400" spc="1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visitors</a:t>
            </a:r>
            <a:r>
              <a:rPr sz="1400" spc="20" dirty="0">
                <a:latin typeface="Century Gothic"/>
                <a:cs typeface="Century Gothic"/>
              </a:rPr>
              <a:t> </a:t>
            </a:r>
            <a:r>
              <a:rPr sz="1400" spc="-110" dirty="0">
                <a:latin typeface="Century Gothic"/>
                <a:cs typeface="Century Gothic"/>
              </a:rPr>
              <a:t>and</a:t>
            </a:r>
            <a:r>
              <a:rPr sz="1400" spc="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their</a:t>
            </a:r>
            <a:r>
              <a:rPr sz="1400" spc="20" dirty="0">
                <a:latin typeface="Century Gothic"/>
                <a:cs typeface="Century Gothic"/>
              </a:rPr>
              <a:t> </a:t>
            </a:r>
            <a:r>
              <a:rPr sz="1400" spc="-70" dirty="0">
                <a:latin typeface="Century Gothic"/>
                <a:cs typeface="Century Gothic"/>
              </a:rPr>
              <a:t>behaviour</a:t>
            </a:r>
            <a:r>
              <a:rPr sz="1400" spc="15" dirty="0">
                <a:latin typeface="Century Gothic"/>
                <a:cs typeface="Century Gothic"/>
              </a:rPr>
              <a:t> </a:t>
            </a:r>
            <a:r>
              <a:rPr sz="1400" spc="-90" dirty="0">
                <a:latin typeface="Century Gothic"/>
                <a:cs typeface="Century Gothic"/>
              </a:rPr>
              <a:t>on</a:t>
            </a:r>
            <a:r>
              <a:rPr sz="1400" spc="2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 </a:t>
            </a:r>
            <a:r>
              <a:rPr sz="1400" spc="-10" dirty="0">
                <a:latin typeface="Century Gothic"/>
                <a:cs typeface="Century Gothic"/>
              </a:rPr>
              <a:t>website.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Century Gothic"/>
              <a:cs typeface="Century Gothic"/>
            </a:endParaRPr>
          </a:p>
          <a:p>
            <a:pPr marL="12700" marR="15240">
              <a:lnSpc>
                <a:spcPct val="115399"/>
              </a:lnSpc>
              <a:spcBef>
                <a:spcPts val="5"/>
              </a:spcBef>
            </a:pPr>
            <a:r>
              <a:rPr sz="1400" b="1" spc="70" dirty="0">
                <a:solidFill>
                  <a:srgbClr val="54ABED"/>
                </a:solidFill>
                <a:latin typeface="Century Gothic"/>
                <a:cs typeface="Century Gothic"/>
                <a:hlinkClick r:id="rId3"/>
              </a:rPr>
              <a:t>P.S</a:t>
            </a:r>
            <a:r>
              <a:rPr sz="1400" b="1" spc="-5" dirty="0">
                <a:solidFill>
                  <a:srgbClr val="54ABED"/>
                </a:solidFill>
                <a:latin typeface="Century Gothic"/>
                <a:cs typeface="Century Gothic"/>
                <a:hlinkClick r:id="rId3"/>
              </a:rPr>
              <a:t> </a:t>
            </a:r>
            <a:r>
              <a:rPr sz="1400" spc="-65" dirty="0">
                <a:latin typeface="Century Gothic"/>
                <a:cs typeface="Century Gothic"/>
                <a:hlinkClick r:id="rId3"/>
              </a:rPr>
              <a:t>eZee’s</a:t>
            </a:r>
            <a:r>
              <a:rPr sz="1400" spc="5" dirty="0">
                <a:latin typeface="Century Gothic"/>
                <a:cs typeface="Century Gothic"/>
                <a:hlinkClick r:id="rId3"/>
              </a:rPr>
              <a:t> </a:t>
            </a:r>
            <a:r>
              <a:rPr sz="1400" spc="-75" dirty="0">
                <a:latin typeface="Century Gothic"/>
                <a:cs typeface="Century Gothic"/>
                <a:hlinkClick r:id="rId3"/>
              </a:rPr>
              <a:t>booking</a:t>
            </a:r>
            <a:r>
              <a:rPr sz="1400" spc="5" dirty="0">
                <a:latin typeface="Century Gothic"/>
                <a:cs typeface="Century Gothic"/>
                <a:hlinkClick r:id="rId3"/>
              </a:rPr>
              <a:t> </a:t>
            </a:r>
            <a:r>
              <a:rPr sz="1400" spc="-85" dirty="0">
                <a:latin typeface="Century Gothic"/>
                <a:cs typeface="Century Gothic"/>
                <a:hlinkClick r:id="rId3"/>
              </a:rPr>
              <a:t>engine</a:t>
            </a:r>
            <a:r>
              <a:rPr sz="1400" spc="5" dirty="0">
                <a:latin typeface="Century Gothic"/>
                <a:cs typeface="Century Gothic"/>
                <a:hlinkClick r:id="rId3"/>
              </a:rPr>
              <a:t> </a:t>
            </a:r>
            <a:r>
              <a:rPr sz="1400" spc="95" dirty="0">
                <a:latin typeface="Century Gothic"/>
                <a:cs typeface="Century Gothic"/>
                <a:hlinkClick r:id="rId3"/>
              </a:rPr>
              <a:t>is</a:t>
            </a:r>
            <a:r>
              <a:rPr sz="1400" dirty="0">
                <a:latin typeface="Century Gothic"/>
                <a:cs typeface="Century Gothic"/>
                <a:hlinkClick r:id="rId3"/>
              </a:rPr>
              <a:t> </a:t>
            </a:r>
            <a:r>
              <a:rPr sz="1400" spc="-60" dirty="0">
                <a:latin typeface="Century Gothic"/>
                <a:cs typeface="Century Gothic"/>
                <a:hlinkClick r:id="rId3"/>
              </a:rPr>
              <a:t>integrated</a:t>
            </a:r>
            <a:r>
              <a:rPr sz="1400" spc="5" dirty="0">
                <a:latin typeface="Century Gothic"/>
                <a:cs typeface="Century Gothic"/>
                <a:hlinkClick r:id="rId3"/>
              </a:rPr>
              <a:t> </a:t>
            </a:r>
            <a:r>
              <a:rPr sz="1400" dirty="0">
                <a:latin typeface="Century Gothic"/>
                <a:cs typeface="Century Gothic"/>
                <a:hlinkClick r:id="rId3"/>
              </a:rPr>
              <a:t>with</a:t>
            </a:r>
            <a:r>
              <a:rPr sz="1400" spc="5" dirty="0">
                <a:latin typeface="Century Gothic"/>
                <a:cs typeface="Century Gothic"/>
                <a:hlinkClick r:id="rId3"/>
              </a:rPr>
              <a:t> </a:t>
            </a:r>
            <a:r>
              <a:rPr sz="1400" b="1" u="heavy" spc="-4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Goo</a:t>
            </a:r>
            <a:r>
              <a:rPr sz="1400" b="1" spc="-40" dirty="0">
                <a:solidFill>
                  <a:srgbClr val="0048CC"/>
                </a:solidFill>
                <a:latin typeface="Century Gothic"/>
                <a:cs typeface="Century Gothic"/>
                <a:hlinkClick r:id="rId3"/>
              </a:rPr>
              <a:t>g</a:t>
            </a:r>
            <a:r>
              <a:rPr sz="1400" b="1" u="heavy" spc="-4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le</a:t>
            </a:r>
            <a:r>
              <a:rPr sz="1400" b="1" spc="-40" dirty="0">
                <a:solidFill>
                  <a:srgbClr val="0048CC"/>
                </a:solidFill>
                <a:latin typeface="Century Gothic"/>
                <a:cs typeface="Century Gothic"/>
                <a:hlinkClick r:id="rId3"/>
              </a:rPr>
              <a:t> </a:t>
            </a:r>
            <a:r>
              <a:rPr sz="1400" b="1" u="heavy" spc="-3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Anal</a:t>
            </a:r>
            <a:r>
              <a:rPr sz="1400" b="1" spc="-30" dirty="0">
                <a:solidFill>
                  <a:srgbClr val="0048CC"/>
                </a:solidFill>
                <a:latin typeface="Century Gothic"/>
                <a:cs typeface="Century Gothic"/>
                <a:hlinkClick r:id="rId3"/>
              </a:rPr>
              <a:t>ytics</a:t>
            </a:r>
            <a:r>
              <a:rPr sz="1400" spc="-30" dirty="0">
                <a:latin typeface="Century Gothic"/>
                <a:cs typeface="Century Gothic"/>
                <a:hlinkClick r:id="rId3"/>
              </a:rPr>
              <a:t>.</a:t>
            </a:r>
            <a:r>
              <a:rPr sz="1400" spc="50" dirty="0">
                <a:latin typeface="Century Gothic"/>
                <a:cs typeface="Century Gothic"/>
                <a:hlinkClick r:id="rId3"/>
              </a:rPr>
              <a:t> </a:t>
            </a:r>
            <a:r>
              <a:rPr sz="1400" dirty="0">
                <a:latin typeface="Century Gothic"/>
                <a:cs typeface="Century Gothic"/>
                <a:hlinkClick r:id="rId3"/>
              </a:rPr>
              <a:t>Start</a:t>
            </a:r>
            <a:r>
              <a:rPr sz="1400" spc="55" dirty="0">
                <a:latin typeface="Century Gothic"/>
                <a:cs typeface="Century Gothic"/>
                <a:hlinkClick r:id="rId3"/>
              </a:rPr>
              <a:t> </a:t>
            </a:r>
            <a:r>
              <a:rPr sz="1400" spc="-20" dirty="0">
                <a:latin typeface="Century Gothic"/>
                <a:cs typeface="Century Gothic"/>
                <a:hlinkClick r:id="rId3"/>
              </a:rPr>
              <a:t>NOW!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4324" y="183549"/>
            <a:ext cx="5151972" cy="478020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1020" rIns="0" bIns="0" rtlCol="0">
            <a:spAutoFit/>
          </a:bodyPr>
          <a:lstStyle/>
          <a:p>
            <a:pPr marL="4107815" marR="5080">
              <a:lnSpc>
                <a:spcPct val="115999"/>
              </a:lnSpc>
              <a:spcBef>
                <a:spcPts val="100"/>
              </a:spcBef>
            </a:pPr>
            <a:r>
              <a:rPr sz="1400" b="0" spc="-16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400" b="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0" spc="-70" dirty="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sz="1400" b="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0" spc="-95" dirty="0">
                <a:solidFill>
                  <a:srgbClr val="FFFFFF"/>
                </a:solidFill>
                <a:latin typeface="Verdana"/>
                <a:cs typeface="Verdana"/>
              </a:rPr>
              <a:t>document,</a:t>
            </a:r>
            <a:r>
              <a:rPr sz="1400" b="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0" spc="-80" dirty="0">
                <a:solidFill>
                  <a:srgbClr val="FFFFFF"/>
                </a:solidFill>
                <a:latin typeface="Verdana"/>
                <a:cs typeface="Verdana"/>
              </a:rPr>
              <a:t>you'll</a:t>
            </a:r>
            <a:r>
              <a:rPr sz="1400" b="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0" spc="-55" dirty="0">
                <a:solidFill>
                  <a:srgbClr val="FFFFFF"/>
                </a:solidFill>
                <a:latin typeface="Verdana"/>
                <a:cs typeface="Verdana"/>
              </a:rPr>
              <a:t>find</a:t>
            </a:r>
            <a:r>
              <a:rPr sz="1400" b="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0" spc="-150" dirty="0">
                <a:solidFill>
                  <a:srgbClr val="FFFFFF"/>
                </a:solidFill>
                <a:latin typeface="Verdana"/>
                <a:cs typeface="Verdana"/>
              </a:rPr>
              <a:t>40+</a:t>
            </a:r>
            <a:r>
              <a:rPr sz="1400" b="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0" spc="-75" dirty="0">
                <a:solidFill>
                  <a:srgbClr val="FFFFFF"/>
                </a:solidFill>
                <a:latin typeface="Verdana"/>
                <a:cs typeface="Verdana"/>
              </a:rPr>
              <a:t>parameters</a:t>
            </a:r>
            <a:r>
              <a:rPr sz="1400" b="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0" spc="-2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400" b="0" spc="-85" dirty="0">
                <a:solidFill>
                  <a:srgbClr val="FFFFFF"/>
                </a:solidFill>
                <a:latin typeface="Verdana"/>
                <a:cs typeface="Verdana"/>
              </a:rPr>
              <a:t>measure</a:t>
            </a:r>
            <a:r>
              <a:rPr sz="1400" b="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0" spc="-5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400" b="0" spc="-90" dirty="0">
                <a:solidFill>
                  <a:srgbClr val="FFFFFF"/>
                </a:solidFill>
                <a:latin typeface="Verdana"/>
                <a:cs typeface="Verdana"/>
              </a:rPr>
              <a:t> improve</a:t>
            </a:r>
            <a:r>
              <a:rPr sz="1400" b="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0" spc="-90" dirty="0">
                <a:solidFill>
                  <a:srgbClr val="FFFFFF"/>
                </a:solidFill>
                <a:latin typeface="Verdana"/>
                <a:cs typeface="Verdana"/>
              </a:rPr>
              <a:t>your </a:t>
            </a:r>
            <a:r>
              <a:rPr sz="1400" b="0" spc="-75" dirty="0">
                <a:solidFill>
                  <a:srgbClr val="FFFFFF"/>
                </a:solidFill>
                <a:latin typeface="Verdana"/>
                <a:cs typeface="Verdana"/>
              </a:rPr>
              <a:t>hotel</a:t>
            </a:r>
            <a:r>
              <a:rPr sz="1400" b="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0" spc="-50" dirty="0">
                <a:solidFill>
                  <a:srgbClr val="FFFFFF"/>
                </a:solidFill>
                <a:latin typeface="Verdana"/>
                <a:cs typeface="Verdana"/>
              </a:rPr>
              <a:t>performance.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51442" y="2042726"/>
            <a:ext cx="3797935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999"/>
              </a:lnSpc>
              <a:spcBef>
                <a:spcPts val="100"/>
              </a:spcBef>
            </a:pP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You'll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get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clear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idea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here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about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how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your 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hotel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performing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OTAs,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website,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booking 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engine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well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other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connected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channels.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51442" y="3032923"/>
            <a:ext cx="3724275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999"/>
              </a:lnSpc>
              <a:spcBef>
                <a:spcPts val="100"/>
              </a:spcBef>
            </a:pP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These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parameters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will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help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increase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your 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bookings,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improve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online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presence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well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as 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hike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revenue.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650" y="2278959"/>
            <a:ext cx="20529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5" dirty="0">
                <a:solidFill>
                  <a:srgbClr val="0048CC"/>
                </a:solidFill>
                <a:latin typeface="Century Gothic"/>
                <a:cs typeface="Century Gothic"/>
              </a:rPr>
              <a:t>Overview</a:t>
            </a:r>
            <a:endParaRPr sz="3600">
              <a:latin typeface="Century Gothic"/>
              <a:cs typeface="Century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7603" y="3884540"/>
            <a:ext cx="800735" cy="1259205"/>
            <a:chOff x="527603" y="3884540"/>
            <a:chExt cx="800735" cy="1259205"/>
          </a:xfrm>
        </p:grpSpPr>
        <p:sp>
          <p:nvSpPr>
            <p:cNvPr id="8" name="object 8"/>
            <p:cNvSpPr/>
            <p:nvPr/>
          </p:nvSpPr>
          <p:spPr>
            <a:xfrm>
              <a:off x="527603" y="3884540"/>
              <a:ext cx="800735" cy="758190"/>
            </a:xfrm>
            <a:custGeom>
              <a:avLst/>
              <a:gdLst/>
              <a:ahLst/>
              <a:cxnLst/>
              <a:rect l="l" t="t" r="r" b="b"/>
              <a:pathLst>
                <a:path w="800735" h="758189">
                  <a:moveTo>
                    <a:pt x="776986" y="726954"/>
                  </a:moveTo>
                  <a:lnTo>
                    <a:pt x="793733" y="726954"/>
                  </a:lnTo>
                  <a:lnTo>
                    <a:pt x="800663" y="733897"/>
                  </a:lnTo>
                  <a:lnTo>
                    <a:pt x="800663" y="750675"/>
                  </a:lnTo>
                  <a:lnTo>
                    <a:pt x="793733" y="757618"/>
                  </a:lnTo>
                  <a:lnTo>
                    <a:pt x="776698" y="757618"/>
                  </a:lnTo>
                  <a:lnTo>
                    <a:pt x="770057" y="750675"/>
                  </a:lnTo>
                  <a:lnTo>
                    <a:pt x="770057" y="733897"/>
                  </a:lnTo>
                  <a:lnTo>
                    <a:pt x="776986" y="726954"/>
                  </a:lnTo>
                  <a:close/>
                </a:path>
                <a:path w="800735" h="758189">
                  <a:moveTo>
                    <a:pt x="584400" y="727244"/>
                  </a:moveTo>
                  <a:lnTo>
                    <a:pt x="601147" y="727244"/>
                  </a:lnTo>
                  <a:lnTo>
                    <a:pt x="608076" y="734186"/>
                  </a:lnTo>
                  <a:lnTo>
                    <a:pt x="608076" y="750965"/>
                  </a:lnTo>
                  <a:lnTo>
                    <a:pt x="601147" y="757907"/>
                  </a:lnTo>
                  <a:lnTo>
                    <a:pt x="584400" y="757907"/>
                  </a:lnTo>
                  <a:lnTo>
                    <a:pt x="577470" y="750965"/>
                  </a:lnTo>
                  <a:lnTo>
                    <a:pt x="577470" y="734186"/>
                  </a:lnTo>
                  <a:lnTo>
                    <a:pt x="584400" y="727244"/>
                  </a:lnTo>
                  <a:close/>
                </a:path>
                <a:path w="800735" h="758189">
                  <a:moveTo>
                    <a:pt x="392102" y="727244"/>
                  </a:moveTo>
                  <a:lnTo>
                    <a:pt x="408849" y="727244"/>
                  </a:lnTo>
                  <a:lnTo>
                    <a:pt x="415778" y="734186"/>
                  </a:lnTo>
                  <a:lnTo>
                    <a:pt x="415778" y="750965"/>
                  </a:lnTo>
                  <a:lnTo>
                    <a:pt x="408849" y="757907"/>
                  </a:lnTo>
                  <a:lnTo>
                    <a:pt x="391813" y="757907"/>
                  </a:lnTo>
                  <a:lnTo>
                    <a:pt x="385172" y="750965"/>
                  </a:lnTo>
                  <a:lnTo>
                    <a:pt x="385172" y="734186"/>
                  </a:lnTo>
                  <a:lnTo>
                    <a:pt x="392102" y="727244"/>
                  </a:lnTo>
                  <a:close/>
                </a:path>
                <a:path w="800735" h="758189">
                  <a:moveTo>
                    <a:pt x="199516" y="727244"/>
                  </a:moveTo>
                  <a:lnTo>
                    <a:pt x="216262" y="727244"/>
                  </a:lnTo>
                  <a:lnTo>
                    <a:pt x="223192" y="734186"/>
                  </a:lnTo>
                  <a:lnTo>
                    <a:pt x="223192" y="750965"/>
                  </a:lnTo>
                  <a:lnTo>
                    <a:pt x="216262" y="757907"/>
                  </a:lnTo>
                  <a:lnTo>
                    <a:pt x="199516" y="757907"/>
                  </a:lnTo>
                  <a:lnTo>
                    <a:pt x="192586" y="750965"/>
                  </a:lnTo>
                  <a:lnTo>
                    <a:pt x="192586" y="734186"/>
                  </a:lnTo>
                  <a:lnTo>
                    <a:pt x="199516" y="727244"/>
                  </a:lnTo>
                  <a:close/>
                </a:path>
                <a:path w="800735" h="758189">
                  <a:moveTo>
                    <a:pt x="7218" y="726954"/>
                  </a:moveTo>
                  <a:lnTo>
                    <a:pt x="23964" y="726954"/>
                  </a:lnTo>
                  <a:lnTo>
                    <a:pt x="30894" y="733897"/>
                  </a:lnTo>
                  <a:lnTo>
                    <a:pt x="30894" y="750675"/>
                  </a:lnTo>
                  <a:lnTo>
                    <a:pt x="23964" y="757618"/>
                  </a:lnTo>
                  <a:lnTo>
                    <a:pt x="7218" y="757618"/>
                  </a:lnTo>
                  <a:lnTo>
                    <a:pt x="288" y="750675"/>
                  </a:lnTo>
                  <a:lnTo>
                    <a:pt x="288" y="733897"/>
                  </a:lnTo>
                  <a:lnTo>
                    <a:pt x="7218" y="726954"/>
                  </a:lnTo>
                  <a:close/>
                </a:path>
                <a:path w="800735" h="758189">
                  <a:moveTo>
                    <a:pt x="776986" y="549338"/>
                  </a:moveTo>
                  <a:lnTo>
                    <a:pt x="793733" y="549338"/>
                  </a:lnTo>
                  <a:lnTo>
                    <a:pt x="800663" y="556281"/>
                  </a:lnTo>
                  <a:lnTo>
                    <a:pt x="800663" y="573059"/>
                  </a:lnTo>
                  <a:lnTo>
                    <a:pt x="793733" y="580001"/>
                  </a:lnTo>
                  <a:lnTo>
                    <a:pt x="776698" y="580001"/>
                  </a:lnTo>
                  <a:lnTo>
                    <a:pt x="769768" y="573059"/>
                  </a:lnTo>
                  <a:lnTo>
                    <a:pt x="770057" y="564670"/>
                  </a:lnTo>
                  <a:lnTo>
                    <a:pt x="770057" y="556281"/>
                  </a:lnTo>
                  <a:lnTo>
                    <a:pt x="776986" y="549338"/>
                  </a:lnTo>
                  <a:close/>
                </a:path>
                <a:path w="800735" h="758189">
                  <a:moveTo>
                    <a:pt x="584400" y="549338"/>
                  </a:moveTo>
                  <a:lnTo>
                    <a:pt x="601147" y="549338"/>
                  </a:lnTo>
                  <a:lnTo>
                    <a:pt x="608076" y="556281"/>
                  </a:lnTo>
                  <a:lnTo>
                    <a:pt x="608076" y="573059"/>
                  </a:lnTo>
                  <a:lnTo>
                    <a:pt x="601147" y="580001"/>
                  </a:lnTo>
                  <a:lnTo>
                    <a:pt x="584400" y="580001"/>
                  </a:lnTo>
                  <a:lnTo>
                    <a:pt x="577470" y="573059"/>
                  </a:lnTo>
                  <a:lnTo>
                    <a:pt x="577470" y="556281"/>
                  </a:lnTo>
                  <a:lnTo>
                    <a:pt x="584400" y="549338"/>
                  </a:lnTo>
                  <a:close/>
                </a:path>
                <a:path w="800735" h="758189">
                  <a:moveTo>
                    <a:pt x="392102" y="549338"/>
                  </a:moveTo>
                  <a:lnTo>
                    <a:pt x="408849" y="549338"/>
                  </a:lnTo>
                  <a:lnTo>
                    <a:pt x="415778" y="556281"/>
                  </a:lnTo>
                  <a:lnTo>
                    <a:pt x="415778" y="573059"/>
                  </a:lnTo>
                  <a:lnTo>
                    <a:pt x="408849" y="580001"/>
                  </a:lnTo>
                  <a:lnTo>
                    <a:pt x="391813" y="580001"/>
                  </a:lnTo>
                  <a:lnTo>
                    <a:pt x="384884" y="573059"/>
                  </a:lnTo>
                  <a:lnTo>
                    <a:pt x="385173" y="564670"/>
                  </a:lnTo>
                  <a:lnTo>
                    <a:pt x="385173" y="556281"/>
                  </a:lnTo>
                  <a:lnTo>
                    <a:pt x="392102" y="549338"/>
                  </a:lnTo>
                  <a:close/>
                </a:path>
                <a:path w="800735" h="758189">
                  <a:moveTo>
                    <a:pt x="199516" y="549338"/>
                  </a:moveTo>
                  <a:lnTo>
                    <a:pt x="216262" y="549338"/>
                  </a:lnTo>
                  <a:lnTo>
                    <a:pt x="223192" y="556281"/>
                  </a:lnTo>
                  <a:lnTo>
                    <a:pt x="223192" y="573059"/>
                  </a:lnTo>
                  <a:lnTo>
                    <a:pt x="216262" y="580001"/>
                  </a:lnTo>
                  <a:lnTo>
                    <a:pt x="199227" y="580001"/>
                  </a:lnTo>
                  <a:lnTo>
                    <a:pt x="192586" y="573059"/>
                  </a:lnTo>
                  <a:lnTo>
                    <a:pt x="192586" y="556281"/>
                  </a:lnTo>
                  <a:lnTo>
                    <a:pt x="199516" y="549338"/>
                  </a:lnTo>
                  <a:close/>
                </a:path>
                <a:path w="800735" h="758189">
                  <a:moveTo>
                    <a:pt x="6929" y="549338"/>
                  </a:moveTo>
                  <a:lnTo>
                    <a:pt x="23676" y="549338"/>
                  </a:lnTo>
                  <a:lnTo>
                    <a:pt x="30605" y="556281"/>
                  </a:lnTo>
                  <a:lnTo>
                    <a:pt x="30605" y="573059"/>
                  </a:lnTo>
                  <a:lnTo>
                    <a:pt x="23676" y="580001"/>
                  </a:lnTo>
                  <a:lnTo>
                    <a:pt x="6929" y="580001"/>
                  </a:lnTo>
                  <a:lnTo>
                    <a:pt x="0" y="573059"/>
                  </a:lnTo>
                  <a:lnTo>
                    <a:pt x="0" y="556281"/>
                  </a:lnTo>
                  <a:lnTo>
                    <a:pt x="6929" y="549338"/>
                  </a:lnTo>
                  <a:close/>
                </a:path>
                <a:path w="800735" h="758189">
                  <a:moveTo>
                    <a:pt x="776987" y="366225"/>
                  </a:moveTo>
                  <a:lnTo>
                    <a:pt x="793733" y="366225"/>
                  </a:lnTo>
                  <a:lnTo>
                    <a:pt x="800663" y="373168"/>
                  </a:lnTo>
                  <a:lnTo>
                    <a:pt x="800663" y="389946"/>
                  </a:lnTo>
                  <a:lnTo>
                    <a:pt x="793733" y="396889"/>
                  </a:lnTo>
                  <a:lnTo>
                    <a:pt x="776698" y="396889"/>
                  </a:lnTo>
                  <a:lnTo>
                    <a:pt x="769768" y="389946"/>
                  </a:lnTo>
                  <a:lnTo>
                    <a:pt x="770057" y="381557"/>
                  </a:lnTo>
                  <a:lnTo>
                    <a:pt x="770057" y="373168"/>
                  </a:lnTo>
                  <a:lnTo>
                    <a:pt x="776987" y="366225"/>
                  </a:lnTo>
                  <a:close/>
                </a:path>
                <a:path w="800735" h="758189">
                  <a:moveTo>
                    <a:pt x="584400" y="366225"/>
                  </a:moveTo>
                  <a:lnTo>
                    <a:pt x="601147" y="366225"/>
                  </a:lnTo>
                  <a:lnTo>
                    <a:pt x="608076" y="373168"/>
                  </a:lnTo>
                  <a:lnTo>
                    <a:pt x="608076" y="389946"/>
                  </a:lnTo>
                  <a:lnTo>
                    <a:pt x="601147" y="396889"/>
                  </a:lnTo>
                  <a:lnTo>
                    <a:pt x="584400" y="396889"/>
                  </a:lnTo>
                  <a:lnTo>
                    <a:pt x="577470" y="389946"/>
                  </a:lnTo>
                  <a:lnTo>
                    <a:pt x="577470" y="373168"/>
                  </a:lnTo>
                  <a:lnTo>
                    <a:pt x="584400" y="366225"/>
                  </a:lnTo>
                  <a:close/>
                </a:path>
                <a:path w="800735" h="758189">
                  <a:moveTo>
                    <a:pt x="391813" y="366225"/>
                  </a:moveTo>
                  <a:lnTo>
                    <a:pt x="408560" y="366225"/>
                  </a:lnTo>
                  <a:lnTo>
                    <a:pt x="415490" y="373168"/>
                  </a:lnTo>
                  <a:lnTo>
                    <a:pt x="415490" y="389946"/>
                  </a:lnTo>
                  <a:lnTo>
                    <a:pt x="408560" y="396889"/>
                  </a:lnTo>
                  <a:lnTo>
                    <a:pt x="391813" y="396889"/>
                  </a:lnTo>
                  <a:lnTo>
                    <a:pt x="384884" y="389946"/>
                  </a:lnTo>
                  <a:lnTo>
                    <a:pt x="384884" y="373168"/>
                  </a:lnTo>
                  <a:lnTo>
                    <a:pt x="391813" y="366225"/>
                  </a:lnTo>
                  <a:close/>
                </a:path>
                <a:path w="800735" h="758189">
                  <a:moveTo>
                    <a:pt x="199516" y="366225"/>
                  </a:moveTo>
                  <a:lnTo>
                    <a:pt x="216262" y="366225"/>
                  </a:lnTo>
                  <a:lnTo>
                    <a:pt x="223192" y="373168"/>
                  </a:lnTo>
                  <a:lnTo>
                    <a:pt x="223192" y="389946"/>
                  </a:lnTo>
                  <a:lnTo>
                    <a:pt x="216262" y="396889"/>
                  </a:lnTo>
                  <a:lnTo>
                    <a:pt x="199227" y="396889"/>
                  </a:lnTo>
                  <a:lnTo>
                    <a:pt x="192586" y="389946"/>
                  </a:lnTo>
                  <a:lnTo>
                    <a:pt x="192586" y="373168"/>
                  </a:lnTo>
                  <a:lnTo>
                    <a:pt x="199516" y="366225"/>
                  </a:lnTo>
                  <a:close/>
                </a:path>
                <a:path w="800735" h="758189">
                  <a:moveTo>
                    <a:pt x="6929" y="366225"/>
                  </a:moveTo>
                  <a:lnTo>
                    <a:pt x="23676" y="366225"/>
                  </a:lnTo>
                  <a:lnTo>
                    <a:pt x="30605" y="373168"/>
                  </a:lnTo>
                  <a:lnTo>
                    <a:pt x="30605" y="389946"/>
                  </a:lnTo>
                  <a:lnTo>
                    <a:pt x="23676" y="396889"/>
                  </a:lnTo>
                  <a:lnTo>
                    <a:pt x="6929" y="396889"/>
                  </a:lnTo>
                  <a:lnTo>
                    <a:pt x="0" y="389946"/>
                  </a:lnTo>
                  <a:lnTo>
                    <a:pt x="0" y="373168"/>
                  </a:lnTo>
                  <a:lnTo>
                    <a:pt x="6929" y="366225"/>
                  </a:lnTo>
                  <a:close/>
                </a:path>
                <a:path w="800735" h="758189">
                  <a:moveTo>
                    <a:pt x="776698" y="188319"/>
                  </a:moveTo>
                  <a:lnTo>
                    <a:pt x="793445" y="188319"/>
                  </a:lnTo>
                  <a:lnTo>
                    <a:pt x="800374" y="195262"/>
                  </a:lnTo>
                  <a:lnTo>
                    <a:pt x="800374" y="212040"/>
                  </a:lnTo>
                  <a:lnTo>
                    <a:pt x="793445" y="218983"/>
                  </a:lnTo>
                  <a:lnTo>
                    <a:pt x="776698" y="218983"/>
                  </a:lnTo>
                  <a:lnTo>
                    <a:pt x="769768" y="212040"/>
                  </a:lnTo>
                  <a:lnTo>
                    <a:pt x="769768" y="195262"/>
                  </a:lnTo>
                  <a:lnTo>
                    <a:pt x="776698" y="188319"/>
                  </a:lnTo>
                  <a:close/>
                </a:path>
                <a:path w="800735" h="758189">
                  <a:moveTo>
                    <a:pt x="584400" y="188319"/>
                  </a:moveTo>
                  <a:lnTo>
                    <a:pt x="601147" y="188319"/>
                  </a:lnTo>
                  <a:lnTo>
                    <a:pt x="608076" y="195262"/>
                  </a:lnTo>
                  <a:lnTo>
                    <a:pt x="608076" y="212040"/>
                  </a:lnTo>
                  <a:lnTo>
                    <a:pt x="601147" y="218983"/>
                  </a:lnTo>
                  <a:lnTo>
                    <a:pt x="584111" y="218983"/>
                  </a:lnTo>
                  <a:lnTo>
                    <a:pt x="577470" y="212040"/>
                  </a:lnTo>
                  <a:lnTo>
                    <a:pt x="577470" y="195262"/>
                  </a:lnTo>
                  <a:lnTo>
                    <a:pt x="584400" y="188319"/>
                  </a:lnTo>
                  <a:close/>
                </a:path>
                <a:path w="800735" h="758189">
                  <a:moveTo>
                    <a:pt x="391814" y="188319"/>
                  </a:moveTo>
                  <a:lnTo>
                    <a:pt x="408560" y="188319"/>
                  </a:lnTo>
                  <a:lnTo>
                    <a:pt x="415490" y="195262"/>
                  </a:lnTo>
                  <a:lnTo>
                    <a:pt x="415490" y="212040"/>
                  </a:lnTo>
                  <a:lnTo>
                    <a:pt x="408560" y="218983"/>
                  </a:lnTo>
                  <a:lnTo>
                    <a:pt x="391814" y="218983"/>
                  </a:lnTo>
                  <a:lnTo>
                    <a:pt x="384884" y="212040"/>
                  </a:lnTo>
                  <a:lnTo>
                    <a:pt x="384884" y="195262"/>
                  </a:lnTo>
                  <a:lnTo>
                    <a:pt x="391814" y="188319"/>
                  </a:lnTo>
                  <a:close/>
                </a:path>
                <a:path w="800735" h="758189">
                  <a:moveTo>
                    <a:pt x="199516" y="188319"/>
                  </a:moveTo>
                  <a:lnTo>
                    <a:pt x="216262" y="188319"/>
                  </a:lnTo>
                  <a:lnTo>
                    <a:pt x="223192" y="195262"/>
                  </a:lnTo>
                  <a:lnTo>
                    <a:pt x="223192" y="212040"/>
                  </a:lnTo>
                  <a:lnTo>
                    <a:pt x="216262" y="218983"/>
                  </a:lnTo>
                  <a:lnTo>
                    <a:pt x="199227" y="218983"/>
                  </a:lnTo>
                  <a:lnTo>
                    <a:pt x="192297" y="212040"/>
                  </a:lnTo>
                  <a:lnTo>
                    <a:pt x="192586" y="203651"/>
                  </a:lnTo>
                  <a:lnTo>
                    <a:pt x="192586" y="195262"/>
                  </a:lnTo>
                  <a:lnTo>
                    <a:pt x="199516" y="188319"/>
                  </a:lnTo>
                  <a:close/>
                </a:path>
                <a:path w="800735" h="758189">
                  <a:moveTo>
                    <a:pt x="6929" y="188319"/>
                  </a:moveTo>
                  <a:lnTo>
                    <a:pt x="23676" y="188319"/>
                  </a:lnTo>
                  <a:lnTo>
                    <a:pt x="30605" y="195262"/>
                  </a:lnTo>
                  <a:lnTo>
                    <a:pt x="30605" y="212040"/>
                  </a:lnTo>
                  <a:lnTo>
                    <a:pt x="23676" y="218983"/>
                  </a:lnTo>
                  <a:lnTo>
                    <a:pt x="6929" y="218983"/>
                  </a:lnTo>
                  <a:lnTo>
                    <a:pt x="0" y="212040"/>
                  </a:lnTo>
                  <a:lnTo>
                    <a:pt x="0" y="195262"/>
                  </a:lnTo>
                  <a:lnTo>
                    <a:pt x="6929" y="188319"/>
                  </a:lnTo>
                  <a:close/>
                </a:path>
                <a:path w="800735" h="758189">
                  <a:moveTo>
                    <a:pt x="776698" y="0"/>
                  </a:moveTo>
                  <a:lnTo>
                    <a:pt x="793445" y="0"/>
                  </a:lnTo>
                  <a:lnTo>
                    <a:pt x="800374" y="6942"/>
                  </a:lnTo>
                  <a:lnTo>
                    <a:pt x="800374" y="23720"/>
                  </a:lnTo>
                  <a:lnTo>
                    <a:pt x="793445" y="30663"/>
                  </a:lnTo>
                  <a:lnTo>
                    <a:pt x="785071" y="30663"/>
                  </a:lnTo>
                  <a:lnTo>
                    <a:pt x="776698" y="30663"/>
                  </a:lnTo>
                  <a:lnTo>
                    <a:pt x="769768" y="23720"/>
                  </a:lnTo>
                  <a:lnTo>
                    <a:pt x="769768" y="6942"/>
                  </a:lnTo>
                  <a:lnTo>
                    <a:pt x="776698" y="0"/>
                  </a:lnTo>
                  <a:close/>
                </a:path>
                <a:path w="800735" h="758189">
                  <a:moveTo>
                    <a:pt x="584400" y="0"/>
                  </a:moveTo>
                  <a:lnTo>
                    <a:pt x="601147" y="0"/>
                  </a:lnTo>
                  <a:lnTo>
                    <a:pt x="608076" y="6942"/>
                  </a:lnTo>
                  <a:lnTo>
                    <a:pt x="608076" y="23720"/>
                  </a:lnTo>
                  <a:lnTo>
                    <a:pt x="601147" y="30663"/>
                  </a:lnTo>
                  <a:lnTo>
                    <a:pt x="584111" y="30663"/>
                  </a:lnTo>
                  <a:lnTo>
                    <a:pt x="577182" y="23720"/>
                  </a:lnTo>
                  <a:lnTo>
                    <a:pt x="577470" y="15331"/>
                  </a:lnTo>
                  <a:lnTo>
                    <a:pt x="577470" y="6942"/>
                  </a:lnTo>
                  <a:lnTo>
                    <a:pt x="584400" y="0"/>
                  </a:lnTo>
                  <a:close/>
                </a:path>
                <a:path w="800735" h="758189">
                  <a:moveTo>
                    <a:pt x="391814" y="0"/>
                  </a:moveTo>
                  <a:lnTo>
                    <a:pt x="408560" y="0"/>
                  </a:lnTo>
                  <a:lnTo>
                    <a:pt x="415490" y="6942"/>
                  </a:lnTo>
                  <a:lnTo>
                    <a:pt x="415490" y="23720"/>
                  </a:lnTo>
                  <a:lnTo>
                    <a:pt x="408560" y="30663"/>
                  </a:lnTo>
                  <a:lnTo>
                    <a:pt x="391814" y="30663"/>
                  </a:lnTo>
                  <a:lnTo>
                    <a:pt x="384884" y="23720"/>
                  </a:lnTo>
                  <a:lnTo>
                    <a:pt x="384884" y="6942"/>
                  </a:lnTo>
                  <a:lnTo>
                    <a:pt x="391814" y="0"/>
                  </a:lnTo>
                  <a:close/>
                </a:path>
                <a:path w="800735" h="758189">
                  <a:moveTo>
                    <a:pt x="199516" y="0"/>
                  </a:moveTo>
                  <a:lnTo>
                    <a:pt x="216262" y="0"/>
                  </a:lnTo>
                  <a:lnTo>
                    <a:pt x="223192" y="6942"/>
                  </a:lnTo>
                  <a:lnTo>
                    <a:pt x="223192" y="23720"/>
                  </a:lnTo>
                  <a:lnTo>
                    <a:pt x="216262" y="30663"/>
                  </a:lnTo>
                  <a:lnTo>
                    <a:pt x="199227" y="30663"/>
                  </a:lnTo>
                  <a:lnTo>
                    <a:pt x="192297" y="23720"/>
                  </a:lnTo>
                  <a:lnTo>
                    <a:pt x="192586" y="15331"/>
                  </a:lnTo>
                  <a:lnTo>
                    <a:pt x="192586" y="6942"/>
                  </a:lnTo>
                  <a:lnTo>
                    <a:pt x="199516" y="0"/>
                  </a:lnTo>
                  <a:close/>
                </a:path>
                <a:path w="800735" h="758189">
                  <a:moveTo>
                    <a:pt x="6929" y="0"/>
                  </a:moveTo>
                  <a:lnTo>
                    <a:pt x="23676" y="0"/>
                  </a:lnTo>
                  <a:lnTo>
                    <a:pt x="30605" y="6942"/>
                  </a:lnTo>
                  <a:lnTo>
                    <a:pt x="30605" y="23720"/>
                  </a:lnTo>
                  <a:lnTo>
                    <a:pt x="23676" y="30663"/>
                  </a:lnTo>
                  <a:lnTo>
                    <a:pt x="6929" y="30663"/>
                  </a:lnTo>
                  <a:lnTo>
                    <a:pt x="0" y="23720"/>
                  </a:lnTo>
                  <a:lnTo>
                    <a:pt x="0" y="6942"/>
                  </a:lnTo>
                  <a:lnTo>
                    <a:pt x="6929" y="0"/>
                  </a:lnTo>
                  <a:close/>
                </a:path>
              </a:pathLst>
            </a:custGeom>
            <a:solidFill>
              <a:srgbClr val="004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7376" y="4453978"/>
              <a:ext cx="514350" cy="689610"/>
            </a:xfrm>
            <a:custGeom>
              <a:avLst/>
              <a:gdLst/>
              <a:ahLst/>
              <a:cxnLst/>
              <a:rect l="l" t="t" r="r" b="b"/>
              <a:pathLst>
                <a:path w="514350" h="689610">
                  <a:moveTo>
                    <a:pt x="514134" y="689521"/>
                  </a:moveTo>
                  <a:lnTo>
                    <a:pt x="0" y="689521"/>
                  </a:lnTo>
                  <a:lnTo>
                    <a:pt x="0" y="0"/>
                  </a:lnTo>
                  <a:lnTo>
                    <a:pt x="45822" y="1531"/>
                  </a:lnTo>
                  <a:lnTo>
                    <a:pt x="90687" y="6122"/>
                  </a:lnTo>
                  <a:lnTo>
                    <a:pt x="134392" y="13769"/>
                  </a:lnTo>
                  <a:lnTo>
                    <a:pt x="176737" y="24467"/>
                  </a:lnTo>
                  <a:lnTo>
                    <a:pt x="217519" y="38211"/>
                  </a:lnTo>
                  <a:lnTo>
                    <a:pt x="256538" y="54997"/>
                  </a:lnTo>
                  <a:lnTo>
                    <a:pt x="293592" y="74821"/>
                  </a:lnTo>
                  <a:lnTo>
                    <a:pt x="328480" y="97678"/>
                  </a:lnTo>
                  <a:lnTo>
                    <a:pt x="361000" y="123563"/>
                  </a:lnTo>
                  <a:lnTo>
                    <a:pt x="390952" y="152473"/>
                  </a:lnTo>
                  <a:lnTo>
                    <a:pt x="418135" y="184403"/>
                  </a:lnTo>
                  <a:lnTo>
                    <a:pt x="442346" y="219347"/>
                  </a:lnTo>
                  <a:lnTo>
                    <a:pt x="463384" y="257303"/>
                  </a:lnTo>
                  <a:lnTo>
                    <a:pt x="481049" y="298264"/>
                  </a:lnTo>
                  <a:lnTo>
                    <a:pt x="495138" y="342228"/>
                  </a:lnTo>
                  <a:lnTo>
                    <a:pt x="505452" y="389189"/>
                  </a:lnTo>
                  <a:lnTo>
                    <a:pt x="511787" y="439142"/>
                  </a:lnTo>
                  <a:lnTo>
                    <a:pt x="513944" y="492085"/>
                  </a:lnTo>
                  <a:lnTo>
                    <a:pt x="514134" y="689521"/>
                  </a:lnTo>
                  <a:close/>
                </a:path>
              </a:pathLst>
            </a:custGeom>
            <a:solidFill>
              <a:srgbClr val="74C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1844" y="3"/>
            <a:ext cx="1019175" cy="505459"/>
          </a:xfrm>
          <a:custGeom>
            <a:avLst/>
            <a:gdLst/>
            <a:ahLst/>
            <a:cxnLst/>
            <a:rect l="l" t="t" r="r" b="b"/>
            <a:pathLst>
              <a:path w="1019175" h="505459">
                <a:moveTo>
                  <a:pt x="19474" y="36394"/>
                </a:moveTo>
                <a:lnTo>
                  <a:pt x="11935" y="34837"/>
                </a:lnTo>
                <a:lnTo>
                  <a:pt x="5741" y="30606"/>
                </a:lnTo>
                <a:lnTo>
                  <a:pt x="1544" y="24361"/>
                </a:lnTo>
                <a:lnTo>
                  <a:pt x="0" y="16761"/>
                </a:lnTo>
                <a:lnTo>
                  <a:pt x="1544" y="9162"/>
                </a:lnTo>
                <a:lnTo>
                  <a:pt x="5741" y="2917"/>
                </a:lnTo>
                <a:lnTo>
                  <a:pt x="10013" y="0"/>
                </a:lnTo>
                <a:lnTo>
                  <a:pt x="29162" y="0"/>
                </a:lnTo>
                <a:lnTo>
                  <a:pt x="33482" y="2917"/>
                </a:lnTo>
                <a:lnTo>
                  <a:pt x="37610" y="9162"/>
                </a:lnTo>
                <a:lnTo>
                  <a:pt x="38948" y="16761"/>
                </a:lnTo>
                <a:lnTo>
                  <a:pt x="37403" y="24361"/>
                </a:lnTo>
                <a:lnTo>
                  <a:pt x="33206" y="30606"/>
                </a:lnTo>
                <a:lnTo>
                  <a:pt x="27012" y="34837"/>
                </a:lnTo>
                <a:lnTo>
                  <a:pt x="19474" y="36394"/>
                </a:lnTo>
                <a:close/>
              </a:path>
              <a:path w="1019175" h="505459">
                <a:moveTo>
                  <a:pt x="264552" y="36394"/>
                </a:moveTo>
                <a:lnTo>
                  <a:pt x="257014" y="34837"/>
                </a:lnTo>
                <a:lnTo>
                  <a:pt x="250819" y="30606"/>
                </a:lnTo>
                <a:lnTo>
                  <a:pt x="246622" y="24361"/>
                </a:lnTo>
                <a:lnTo>
                  <a:pt x="245078" y="16761"/>
                </a:lnTo>
                <a:lnTo>
                  <a:pt x="246622" y="9162"/>
                </a:lnTo>
                <a:lnTo>
                  <a:pt x="250819" y="2917"/>
                </a:lnTo>
                <a:lnTo>
                  <a:pt x="255091" y="0"/>
                </a:lnTo>
                <a:lnTo>
                  <a:pt x="274013" y="0"/>
                </a:lnTo>
                <a:lnTo>
                  <a:pt x="278285" y="2917"/>
                </a:lnTo>
                <a:lnTo>
                  <a:pt x="282482" y="9162"/>
                </a:lnTo>
                <a:lnTo>
                  <a:pt x="284026" y="16761"/>
                </a:lnTo>
                <a:lnTo>
                  <a:pt x="282482" y="24361"/>
                </a:lnTo>
                <a:lnTo>
                  <a:pt x="278285" y="30606"/>
                </a:lnTo>
                <a:lnTo>
                  <a:pt x="272090" y="34837"/>
                </a:lnTo>
                <a:lnTo>
                  <a:pt x="264552" y="36394"/>
                </a:lnTo>
                <a:close/>
              </a:path>
              <a:path w="1019175" h="505459">
                <a:moveTo>
                  <a:pt x="509631" y="36394"/>
                </a:moveTo>
                <a:lnTo>
                  <a:pt x="502092" y="34837"/>
                </a:lnTo>
                <a:lnTo>
                  <a:pt x="495898" y="30606"/>
                </a:lnTo>
                <a:lnTo>
                  <a:pt x="491701" y="24361"/>
                </a:lnTo>
                <a:lnTo>
                  <a:pt x="490157" y="16761"/>
                </a:lnTo>
                <a:lnTo>
                  <a:pt x="491701" y="9162"/>
                </a:lnTo>
                <a:lnTo>
                  <a:pt x="495898" y="2917"/>
                </a:lnTo>
                <a:lnTo>
                  <a:pt x="500170" y="0"/>
                </a:lnTo>
                <a:lnTo>
                  <a:pt x="519091" y="0"/>
                </a:lnTo>
                <a:lnTo>
                  <a:pt x="523363" y="2917"/>
                </a:lnTo>
                <a:lnTo>
                  <a:pt x="527560" y="9162"/>
                </a:lnTo>
                <a:lnTo>
                  <a:pt x="529105" y="16761"/>
                </a:lnTo>
                <a:lnTo>
                  <a:pt x="527560" y="24361"/>
                </a:lnTo>
                <a:lnTo>
                  <a:pt x="523363" y="30606"/>
                </a:lnTo>
                <a:lnTo>
                  <a:pt x="517169" y="34837"/>
                </a:lnTo>
                <a:lnTo>
                  <a:pt x="509631" y="36394"/>
                </a:lnTo>
                <a:close/>
              </a:path>
              <a:path w="1019175" h="505459">
                <a:moveTo>
                  <a:pt x="754342" y="36394"/>
                </a:moveTo>
                <a:lnTo>
                  <a:pt x="746804" y="34837"/>
                </a:lnTo>
                <a:lnTo>
                  <a:pt x="740609" y="30606"/>
                </a:lnTo>
                <a:lnTo>
                  <a:pt x="736412" y="24361"/>
                </a:lnTo>
                <a:lnTo>
                  <a:pt x="734868" y="16761"/>
                </a:lnTo>
                <a:lnTo>
                  <a:pt x="736412" y="9162"/>
                </a:lnTo>
                <a:lnTo>
                  <a:pt x="740609" y="2917"/>
                </a:lnTo>
                <a:lnTo>
                  <a:pt x="744881" y="0"/>
                </a:lnTo>
                <a:lnTo>
                  <a:pt x="763952" y="0"/>
                </a:lnTo>
                <a:lnTo>
                  <a:pt x="768212" y="2917"/>
                </a:lnTo>
                <a:lnTo>
                  <a:pt x="772323" y="9162"/>
                </a:lnTo>
                <a:lnTo>
                  <a:pt x="773816" y="16761"/>
                </a:lnTo>
                <a:lnTo>
                  <a:pt x="772271" y="24361"/>
                </a:lnTo>
                <a:lnTo>
                  <a:pt x="768075" y="30606"/>
                </a:lnTo>
                <a:lnTo>
                  <a:pt x="761880" y="34837"/>
                </a:lnTo>
                <a:lnTo>
                  <a:pt x="754342" y="36394"/>
                </a:lnTo>
                <a:close/>
              </a:path>
              <a:path w="1019175" h="505459">
                <a:moveTo>
                  <a:pt x="999420" y="36394"/>
                </a:moveTo>
                <a:lnTo>
                  <a:pt x="991882" y="34837"/>
                </a:lnTo>
                <a:lnTo>
                  <a:pt x="985687" y="30606"/>
                </a:lnTo>
                <a:lnTo>
                  <a:pt x="981491" y="24361"/>
                </a:lnTo>
                <a:lnTo>
                  <a:pt x="979946" y="16761"/>
                </a:lnTo>
                <a:lnTo>
                  <a:pt x="981491" y="9162"/>
                </a:lnTo>
                <a:lnTo>
                  <a:pt x="985687" y="2917"/>
                </a:lnTo>
                <a:lnTo>
                  <a:pt x="989959" y="0"/>
                </a:lnTo>
                <a:lnTo>
                  <a:pt x="1008881" y="0"/>
                </a:lnTo>
                <a:lnTo>
                  <a:pt x="1013153" y="2917"/>
                </a:lnTo>
                <a:lnTo>
                  <a:pt x="1017350" y="9162"/>
                </a:lnTo>
                <a:lnTo>
                  <a:pt x="1018894" y="16761"/>
                </a:lnTo>
                <a:lnTo>
                  <a:pt x="1017350" y="24361"/>
                </a:lnTo>
                <a:lnTo>
                  <a:pt x="1013153" y="30606"/>
                </a:lnTo>
                <a:lnTo>
                  <a:pt x="1006958" y="34837"/>
                </a:lnTo>
                <a:lnTo>
                  <a:pt x="999420" y="36394"/>
                </a:lnTo>
                <a:close/>
              </a:path>
              <a:path w="1019175" h="505459">
                <a:moveTo>
                  <a:pt x="19841" y="224936"/>
                </a:moveTo>
                <a:close/>
              </a:path>
              <a:path w="1019175" h="505459">
                <a:moveTo>
                  <a:pt x="19841" y="264200"/>
                </a:moveTo>
                <a:lnTo>
                  <a:pt x="12303" y="262643"/>
                </a:lnTo>
                <a:lnTo>
                  <a:pt x="6108" y="258412"/>
                </a:lnTo>
                <a:lnTo>
                  <a:pt x="1911" y="252167"/>
                </a:lnTo>
                <a:lnTo>
                  <a:pt x="367" y="244568"/>
                </a:lnTo>
                <a:lnTo>
                  <a:pt x="1911" y="236968"/>
                </a:lnTo>
                <a:lnTo>
                  <a:pt x="6108" y="230723"/>
                </a:lnTo>
                <a:lnTo>
                  <a:pt x="12303" y="226493"/>
                </a:lnTo>
                <a:lnTo>
                  <a:pt x="19841" y="224936"/>
                </a:lnTo>
                <a:lnTo>
                  <a:pt x="27379" y="226493"/>
                </a:lnTo>
                <a:lnTo>
                  <a:pt x="33574" y="230723"/>
                </a:lnTo>
                <a:lnTo>
                  <a:pt x="37770" y="236968"/>
                </a:lnTo>
                <a:lnTo>
                  <a:pt x="39315" y="244568"/>
                </a:lnTo>
                <a:lnTo>
                  <a:pt x="37770" y="252167"/>
                </a:lnTo>
                <a:lnTo>
                  <a:pt x="33574" y="258412"/>
                </a:lnTo>
                <a:lnTo>
                  <a:pt x="27379" y="262643"/>
                </a:lnTo>
                <a:lnTo>
                  <a:pt x="19841" y="264200"/>
                </a:lnTo>
                <a:close/>
              </a:path>
              <a:path w="1019175" h="505459">
                <a:moveTo>
                  <a:pt x="264552" y="264200"/>
                </a:moveTo>
                <a:lnTo>
                  <a:pt x="257014" y="262643"/>
                </a:lnTo>
                <a:lnTo>
                  <a:pt x="250819" y="258412"/>
                </a:lnTo>
                <a:lnTo>
                  <a:pt x="246622" y="252167"/>
                </a:lnTo>
                <a:lnTo>
                  <a:pt x="245078" y="244568"/>
                </a:lnTo>
                <a:lnTo>
                  <a:pt x="246622" y="236968"/>
                </a:lnTo>
                <a:lnTo>
                  <a:pt x="250819" y="230723"/>
                </a:lnTo>
                <a:lnTo>
                  <a:pt x="257014" y="226493"/>
                </a:lnTo>
                <a:lnTo>
                  <a:pt x="264552" y="224936"/>
                </a:lnTo>
                <a:lnTo>
                  <a:pt x="272245" y="226493"/>
                </a:lnTo>
                <a:lnTo>
                  <a:pt x="278423" y="230723"/>
                </a:lnTo>
                <a:lnTo>
                  <a:pt x="282533" y="236968"/>
                </a:lnTo>
                <a:lnTo>
                  <a:pt x="284026" y="244568"/>
                </a:lnTo>
                <a:lnTo>
                  <a:pt x="282482" y="252167"/>
                </a:lnTo>
                <a:lnTo>
                  <a:pt x="278285" y="258412"/>
                </a:lnTo>
                <a:lnTo>
                  <a:pt x="272090" y="262643"/>
                </a:lnTo>
                <a:lnTo>
                  <a:pt x="264552" y="264200"/>
                </a:lnTo>
                <a:close/>
              </a:path>
              <a:path w="1019175" h="505459">
                <a:moveTo>
                  <a:pt x="509630" y="264200"/>
                </a:moveTo>
                <a:lnTo>
                  <a:pt x="502092" y="262643"/>
                </a:lnTo>
                <a:lnTo>
                  <a:pt x="495898" y="258412"/>
                </a:lnTo>
                <a:lnTo>
                  <a:pt x="491701" y="252167"/>
                </a:lnTo>
                <a:lnTo>
                  <a:pt x="490156" y="244568"/>
                </a:lnTo>
                <a:lnTo>
                  <a:pt x="491701" y="236968"/>
                </a:lnTo>
                <a:lnTo>
                  <a:pt x="495898" y="230723"/>
                </a:lnTo>
                <a:lnTo>
                  <a:pt x="502092" y="226493"/>
                </a:lnTo>
                <a:lnTo>
                  <a:pt x="509630" y="224936"/>
                </a:lnTo>
                <a:lnTo>
                  <a:pt x="517169" y="226493"/>
                </a:lnTo>
                <a:lnTo>
                  <a:pt x="523363" y="230723"/>
                </a:lnTo>
                <a:lnTo>
                  <a:pt x="527560" y="236968"/>
                </a:lnTo>
                <a:lnTo>
                  <a:pt x="529104" y="244568"/>
                </a:lnTo>
                <a:lnTo>
                  <a:pt x="527560" y="252167"/>
                </a:lnTo>
                <a:lnTo>
                  <a:pt x="523363" y="258412"/>
                </a:lnTo>
                <a:lnTo>
                  <a:pt x="517169" y="262643"/>
                </a:lnTo>
                <a:lnTo>
                  <a:pt x="509630" y="264200"/>
                </a:lnTo>
                <a:close/>
              </a:path>
              <a:path w="1019175" h="505459">
                <a:moveTo>
                  <a:pt x="754342" y="264200"/>
                </a:moveTo>
                <a:lnTo>
                  <a:pt x="746803" y="262643"/>
                </a:lnTo>
                <a:lnTo>
                  <a:pt x="740609" y="258412"/>
                </a:lnTo>
                <a:lnTo>
                  <a:pt x="736412" y="252167"/>
                </a:lnTo>
                <a:lnTo>
                  <a:pt x="734868" y="244568"/>
                </a:lnTo>
                <a:lnTo>
                  <a:pt x="736412" y="236968"/>
                </a:lnTo>
                <a:lnTo>
                  <a:pt x="740609" y="230723"/>
                </a:lnTo>
                <a:lnTo>
                  <a:pt x="746803" y="226493"/>
                </a:lnTo>
                <a:lnTo>
                  <a:pt x="754342" y="224936"/>
                </a:lnTo>
                <a:lnTo>
                  <a:pt x="762086" y="226493"/>
                </a:lnTo>
                <a:lnTo>
                  <a:pt x="768350" y="230723"/>
                </a:lnTo>
                <a:lnTo>
                  <a:pt x="772478" y="236968"/>
                </a:lnTo>
                <a:lnTo>
                  <a:pt x="773816" y="244568"/>
                </a:lnTo>
                <a:lnTo>
                  <a:pt x="772271" y="252167"/>
                </a:lnTo>
                <a:lnTo>
                  <a:pt x="768074" y="258412"/>
                </a:lnTo>
                <a:lnTo>
                  <a:pt x="761880" y="262643"/>
                </a:lnTo>
                <a:lnTo>
                  <a:pt x="754342" y="264200"/>
                </a:lnTo>
                <a:close/>
              </a:path>
              <a:path w="1019175" h="505459">
                <a:moveTo>
                  <a:pt x="999420" y="264200"/>
                </a:moveTo>
                <a:lnTo>
                  <a:pt x="991882" y="262643"/>
                </a:lnTo>
                <a:lnTo>
                  <a:pt x="985687" y="258412"/>
                </a:lnTo>
                <a:lnTo>
                  <a:pt x="981491" y="252167"/>
                </a:lnTo>
                <a:lnTo>
                  <a:pt x="979946" y="244568"/>
                </a:lnTo>
                <a:lnTo>
                  <a:pt x="981491" y="236968"/>
                </a:lnTo>
                <a:lnTo>
                  <a:pt x="985687" y="230723"/>
                </a:lnTo>
                <a:lnTo>
                  <a:pt x="991882" y="226493"/>
                </a:lnTo>
                <a:lnTo>
                  <a:pt x="999420" y="224936"/>
                </a:lnTo>
                <a:lnTo>
                  <a:pt x="1006958" y="226493"/>
                </a:lnTo>
                <a:lnTo>
                  <a:pt x="1013153" y="230723"/>
                </a:lnTo>
                <a:lnTo>
                  <a:pt x="1017350" y="236968"/>
                </a:lnTo>
                <a:lnTo>
                  <a:pt x="1018894" y="244568"/>
                </a:lnTo>
                <a:lnTo>
                  <a:pt x="1017350" y="252167"/>
                </a:lnTo>
                <a:lnTo>
                  <a:pt x="1013153" y="258412"/>
                </a:lnTo>
                <a:lnTo>
                  <a:pt x="1006958" y="262643"/>
                </a:lnTo>
                <a:lnTo>
                  <a:pt x="999420" y="264200"/>
                </a:lnTo>
                <a:close/>
              </a:path>
              <a:path w="1019175" h="505459">
                <a:moveTo>
                  <a:pt x="19841" y="505341"/>
                </a:moveTo>
                <a:lnTo>
                  <a:pt x="12303" y="503784"/>
                </a:lnTo>
                <a:lnTo>
                  <a:pt x="6108" y="499553"/>
                </a:lnTo>
                <a:lnTo>
                  <a:pt x="1911" y="493308"/>
                </a:lnTo>
                <a:lnTo>
                  <a:pt x="367" y="485709"/>
                </a:lnTo>
                <a:lnTo>
                  <a:pt x="1911" y="478110"/>
                </a:lnTo>
                <a:lnTo>
                  <a:pt x="6108" y="471865"/>
                </a:lnTo>
                <a:lnTo>
                  <a:pt x="12303" y="467634"/>
                </a:lnTo>
                <a:lnTo>
                  <a:pt x="19841" y="466077"/>
                </a:lnTo>
                <a:lnTo>
                  <a:pt x="27379" y="467634"/>
                </a:lnTo>
                <a:lnTo>
                  <a:pt x="33574" y="471865"/>
                </a:lnTo>
                <a:lnTo>
                  <a:pt x="37770" y="478110"/>
                </a:lnTo>
                <a:lnTo>
                  <a:pt x="39315" y="485709"/>
                </a:lnTo>
                <a:lnTo>
                  <a:pt x="37770" y="493308"/>
                </a:lnTo>
                <a:lnTo>
                  <a:pt x="33574" y="499553"/>
                </a:lnTo>
                <a:lnTo>
                  <a:pt x="27379" y="503784"/>
                </a:lnTo>
                <a:lnTo>
                  <a:pt x="19841" y="505341"/>
                </a:lnTo>
                <a:close/>
              </a:path>
              <a:path w="1019175" h="505459">
                <a:moveTo>
                  <a:pt x="264552" y="505341"/>
                </a:moveTo>
                <a:lnTo>
                  <a:pt x="257014" y="503784"/>
                </a:lnTo>
                <a:lnTo>
                  <a:pt x="250819" y="499553"/>
                </a:lnTo>
                <a:lnTo>
                  <a:pt x="246622" y="493308"/>
                </a:lnTo>
                <a:lnTo>
                  <a:pt x="245078" y="485709"/>
                </a:lnTo>
                <a:lnTo>
                  <a:pt x="246622" y="478110"/>
                </a:lnTo>
                <a:lnTo>
                  <a:pt x="250819" y="471865"/>
                </a:lnTo>
                <a:lnTo>
                  <a:pt x="257014" y="467634"/>
                </a:lnTo>
                <a:lnTo>
                  <a:pt x="264552" y="466077"/>
                </a:lnTo>
                <a:lnTo>
                  <a:pt x="272297" y="467634"/>
                </a:lnTo>
                <a:lnTo>
                  <a:pt x="278560" y="471865"/>
                </a:lnTo>
                <a:lnTo>
                  <a:pt x="282688" y="478110"/>
                </a:lnTo>
                <a:lnTo>
                  <a:pt x="284026" y="485709"/>
                </a:lnTo>
                <a:lnTo>
                  <a:pt x="282482" y="493308"/>
                </a:lnTo>
                <a:lnTo>
                  <a:pt x="278285" y="499553"/>
                </a:lnTo>
                <a:lnTo>
                  <a:pt x="272090" y="503784"/>
                </a:lnTo>
                <a:lnTo>
                  <a:pt x="264552" y="505341"/>
                </a:lnTo>
                <a:close/>
              </a:path>
              <a:path w="1019175" h="505459">
                <a:moveTo>
                  <a:pt x="509630" y="505341"/>
                </a:moveTo>
                <a:lnTo>
                  <a:pt x="502092" y="503784"/>
                </a:lnTo>
                <a:lnTo>
                  <a:pt x="495898" y="499553"/>
                </a:lnTo>
                <a:lnTo>
                  <a:pt x="491701" y="493308"/>
                </a:lnTo>
                <a:lnTo>
                  <a:pt x="490156" y="485709"/>
                </a:lnTo>
                <a:lnTo>
                  <a:pt x="491701" y="478110"/>
                </a:lnTo>
                <a:lnTo>
                  <a:pt x="495898" y="471865"/>
                </a:lnTo>
                <a:lnTo>
                  <a:pt x="502092" y="467634"/>
                </a:lnTo>
                <a:lnTo>
                  <a:pt x="509630" y="466077"/>
                </a:lnTo>
                <a:lnTo>
                  <a:pt x="517169" y="467634"/>
                </a:lnTo>
                <a:lnTo>
                  <a:pt x="523363" y="471865"/>
                </a:lnTo>
                <a:lnTo>
                  <a:pt x="527560" y="478110"/>
                </a:lnTo>
                <a:lnTo>
                  <a:pt x="529104" y="485709"/>
                </a:lnTo>
                <a:lnTo>
                  <a:pt x="527560" y="493308"/>
                </a:lnTo>
                <a:lnTo>
                  <a:pt x="523363" y="499553"/>
                </a:lnTo>
                <a:lnTo>
                  <a:pt x="517169" y="503784"/>
                </a:lnTo>
                <a:lnTo>
                  <a:pt x="509630" y="505341"/>
                </a:lnTo>
                <a:close/>
              </a:path>
              <a:path w="1019175" h="505459">
                <a:moveTo>
                  <a:pt x="754342" y="505341"/>
                </a:moveTo>
                <a:lnTo>
                  <a:pt x="746803" y="503784"/>
                </a:lnTo>
                <a:lnTo>
                  <a:pt x="740609" y="499553"/>
                </a:lnTo>
                <a:lnTo>
                  <a:pt x="736412" y="493308"/>
                </a:lnTo>
                <a:lnTo>
                  <a:pt x="734868" y="485709"/>
                </a:lnTo>
                <a:lnTo>
                  <a:pt x="736412" y="478110"/>
                </a:lnTo>
                <a:lnTo>
                  <a:pt x="740609" y="471865"/>
                </a:lnTo>
                <a:lnTo>
                  <a:pt x="746804" y="467634"/>
                </a:lnTo>
                <a:lnTo>
                  <a:pt x="754342" y="466077"/>
                </a:lnTo>
                <a:lnTo>
                  <a:pt x="762086" y="467634"/>
                </a:lnTo>
                <a:lnTo>
                  <a:pt x="768350" y="471865"/>
                </a:lnTo>
                <a:lnTo>
                  <a:pt x="772478" y="478110"/>
                </a:lnTo>
                <a:lnTo>
                  <a:pt x="773816" y="485709"/>
                </a:lnTo>
                <a:lnTo>
                  <a:pt x="772271" y="493308"/>
                </a:lnTo>
                <a:lnTo>
                  <a:pt x="768074" y="499553"/>
                </a:lnTo>
                <a:lnTo>
                  <a:pt x="761880" y="503784"/>
                </a:lnTo>
                <a:lnTo>
                  <a:pt x="754342" y="505341"/>
                </a:lnTo>
                <a:close/>
              </a:path>
              <a:path w="1019175" h="505459">
                <a:moveTo>
                  <a:pt x="999420" y="505341"/>
                </a:moveTo>
                <a:lnTo>
                  <a:pt x="991882" y="503784"/>
                </a:lnTo>
                <a:lnTo>
                  <a:pt x="985687" y="499553"/>
                </a:lnTo>
                <a:lnTo>
                  <a:pt x="981491" y="493308"/>
                </a:lnTo>
                <a:lnTo>
                  <a:pt x="979946" y="485709"/>
                </a:lnTo>
                <a:lnTo>
                  <a:pt x="981491" y="478110"/>
                </a:lnTo>
                <a:lnTo>
                  <a:pt x="985687" y="471865"/>
                </a:lnTo>
                <a:lnTo>
                  <a:pt x="991882" y="467634"/>
                </a:lnTo>
                <a:lnTo>
                  <a:pt x="999420" y="466077"/>
                </a:lnTo>
                <a:lnTo>
                  <a:pt x="1006958" y="467634"/>
                </a:lnTo>
                <a:lnTo>
                  <a:pt x="1013153" y="471865"/>
                </a:lnTo>
                <a:lnTo>
                  <a:pt x="1017350" y="478110"/>
                </a:lnTo>
                <a:lnTo>
                  <a:pt x="1018894" y="485709"/>
                </a:lnTo>
                <a:lnTo>
                  <a:pt x="1017350" y="493308"/>
                </a:lnTo>
                <a:lnTo>
                  <a:pt x="1013153" y="499553"/>
                </a:lnTo>
                <a:lnTo>
                  <a:pt x="1006958" y="503784"/>
                </a:lnTo>
                <a:lnTo>
                  <a:pt x="999420" y="505341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87630" y="4649194"/>
            <a:ext cx="1019175" cy="494665"/>
          </a:xfrm>
          <a:custGeom>
            <a:avLst/>
            <a:gdLst/>
            <a:ahLst/>
            <a:cxnLst/>
            <a:rect l="l" t="t" r="r" b="b"/>
            <a:pathLst>
              <a:path w="1019175" h="494664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49466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494664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49466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494664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494664">
                <a:moveTo>
                  <a:pt x="19474" y="227806"/>
                </a:moveTo>
                <a:close/>
              </a:path>
              <a:path w="1019175" h="494664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49466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494664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494664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49466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494664">
                <a:moveTo>
                  <a:pt x="19474" y="462279"/>
                </a:moveTo>
                <a:close/>
              </a:path>
              <a:path w="1019175" h="494664">
                <a:moveTo>
                  <a:pt x="34181" y="494305"/>
                </a:moveTo>
                <a:lnTo>
                  <a:pt x="4766" y="494305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4181" y="494305"/>
                </a:lnTo>
                <a:close/>
              </a:path>
              <a:path w="1019175" h="494664">
                <a:moveTo>
                  <a:pt x="279260" y="494305"/>
                </a:moveTo>
                <a:lnTo>
                  <a:pt x="249844" y="494305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9260" y="494305"/>
                </a:lnTo>
                <a:close/>
              </a:path>
              <a:path w="1019175" h="494664">
                <a:moveTo>
                  <a:pt x="524338" y="494305"/>
                </a:moveTo>
                <a:lnTo>
                  <a:pt x="494923" y="494305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4338" y="494305"/>
                </a:lnTo>
                <a:close/>
              </a:path>
              <a:path w="1019175" h="494664">
                <a:moveTo>
                  <a:pt x="769050" y="494305"/>
                </a:moveTo>
                <a:lnTo>
                  <a:pt x="739634" y="494305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9050" y="494305"/>
                </a:lnTo>
                <a:close/>
              </a:path>
              <a:path w="1019175" h="494664">
                <a:moveTo>
                  <a:pt x="1014128" y="494305"/>
                </a:moveTo>
                <a:lnTo>
                  <a:pt x="984712" y="494305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4128" y="494305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1235" y="1151492"/>
            <a:ext cx="4872764" cy="28479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0700" y="697944"/>
            <a:ext cx="21037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Price</a:t>
            </a:r>
            <a:r>
              <a:rPr spc="-155" dirty="0"/>
              <a:t> </a:t>
            </a:r>
            <a:r>
              <a:rPr spc="-10" dirty="0"/>
              <a:t>widget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0700" y="1309903"/>
            <a:ext cx="4031615" cy="3118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0485">
              <a:lnSpc>
                <a:spcPct val="115399"/>
              </a:lnSpc>
              <a:spcBef>
                <a:spcPts val="100"/>
              </a:spcBef>
            </a:pPr>
            <a:r>
              <a:rPr sz="1400" spc="-25" dirty="0">
                <a:latin typeface="Century Gothic"/>
                <a:cs typeface="Century Gothic"/>
              </a:rPr>
              <a:t>Having</a:t>
            </a:r>
            <a:r>
              <a:rPr sz="1400" spc="-70" dirty="0">
                <a:latin typeface="Century Gothic"/>
                <a:cs typeface="Century Gothic"/>
              </a:rPr>
              <a:t> </a:t>
            </a:r>
            <a:r>
              <a:rPr sz="1400" spc="-130" dirty="0">
                <a:latin typeface="Century Gothic"/>
                <a:cs typeface="Century Gothic"/>
              </a:rPr>
              <a:t>a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80" dirty="0">
                <a:latin typeface="Century Gothic"/>
                <a:cs typeface="Century Gothic"/>
              </a:rPr>
              <a:t>price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45" dirty="0">
                <a:latin typeface="Century Gothic"/>
                <a:cs typeface="Century Gothic"/>
              </a:rPr>
              <a:t>widget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90" dirty="0">
                <a:latin typeface="Century Gothic"/>
                <a:cs typeface="Century Gothic"/>
              </a:rPr>
              <a:t>on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50" dirty="0">
                <a:latin typeface="Century Gothic"/>
                <a:cs typeface="Century Gothic"/>
              </a:rPr>
              <a:t>hotel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website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will </a:t>
            </a:r>
            <a:r>
              <a:rPr sz="1400" dirty="0">
                <a:latin typeface="Century Gothic"/>
                <a:cs typeface="Century Gothic"/>
              </a:rPr>
              <a:t>show</a:t>
            </a:r>
            <a:r>
              <a:rPr sz="1400" spc="-65" dirty="0">
                <a:latin typeface="Century Gothic"/>
                <a:cs typeface="Century Gothic"/>
              </a:rPr>
              <a:t> </a:t>
            </a:r>
            <a:r>
              <a:rPr sz="1400" spc="-130" dirty="0">
                <a:latin typeface="Century Gothic"/>
                <a:cs typeface="Century Gothic"/>
              </a:rPr>
              <a:t>a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60" dirty="0">
                <a:latin typeface="Century Gothic"/>
                <a:cs typeface="Century Gothic"/>
              </a:rPr>
              <a:t>comparison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30" dirty="0">
                <a:latin typeface="Century Gothic"/>
                <a:cs typeface="Century Gothic"/>
              </a:rPr>
              <a:t>of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65" dirty="0">
                <a:latin typeface="Century Gothic"/>
                <a:cs typeface="Century Gothic"/>
              </a:rPr>
              <a:t>room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rates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and </a:t>
            </a:r>
            <a:r>
              <a:rPr sz="1400" dirty="0">
                <a:latin typeface="Century Gothic"/>
                <a:cs typeface="Century Gothic"/>
              </a:rPr>
              <a:t>OTAs,</a:t>
            </a:r>
            <a:r>
              <a:rPr sz="1400" spc="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thus</a:t>
            </a:r>
            <a:r>
              <a:rPr sz="1400" spc="40" dirty="0">
                <a:latin typeface="Century Gothic"/>
                <a:cs typeface="Century Gothic"/>
              </a:rPr>
              <a:t> </a:t>
            </a:r>
            <a:r>
              <a:rPr sz="1400" spc="-40" dirty="0">
                <a:latin typeface="Century Gothic"/>
                <a:cs typeface="Century Gothic"/>
              </a:rPr>
              <a:t>increasing</a:t>
            </a:r>
            <a:r>
              <a:rPr sz="1400" spc="40" dirty="0">
                <a:latin typeface="Century Gothic"/>
                <a:cs typeface="Century Gothic"/>
              </a:rPr>
              <a:t> </a:t>
            </a:r>
            <a:r>
              <a:rPr sz="1400" spc="-75" dirty="0">
                <a:latin typeface="Century Gothic"/>
                <a:cs typeface="Century Gothic"/>
              </a:rPr>
              <a:t>more</a:t>
            </a:r>
            <a:r>
              <a:rPr sz="1400" spc="35" dirty="0">
                <a:latin typeface="Century Gothic"/>
                <a:cs typeface="Century Gothic"/>
              </a:rPr>
              <a:t> </a:t>
            </a:r>
            <a:r>
              <a:rPr sz="1400" spc="-30" dirty="0">
                <a:latin typeface="Century Gothic"/>
                <a:cs typeface="Century Gothic"/>
              </a:rPr>
              <a:t>of</a:t>
            </a:r>
            <a:r>
              <a:rPr sz="1400" spc="4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visitors</a:t>
            </a:r>
            <a:r>
              <a:rPr sz="1400" spc="3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to </a:t>
            </a:r>
            <a:r>
              <a:rPr sz="1400" spc="-100" dirty="0">
                <a:latin typeface="Century Gothic"/>
                <a:cs typeface="Century Gothic"/>
              </a:rPr>
              <a:t>book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40" dirty="0">
                <a:latin typeface="Century Gothic"/>
                <a:cs typeface="Century Gothic"/>
              </a:rPr>
              <a:t>directly</a:t>
            </a:r>
            <a:r>
              <a:rPr sz="1400" dirty="0">
                <a:latin typeface="Century Gothic"/>
                <a:cs typeface="Century Gothic"/>
              </a:rPr>
              <a:t> with </a:t>
            </a:r>
            <a:r>
              <a:rPr sz="1400" spc="-20" dirty="0">
                <a:latin typeface="Century Gothic"/>
                <a:cs typeface="Century Gothic"/>
              </a:rPr>
              <a:t>you.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600" b="1" spc="80" dirty="0">
                <a:solidFill>
                  <a:srgbClr val="54ABED"/>
                </a:solidFill>
                <a:latin typeface="Century Gothic"/>
                <a:cs typeface="Century Gothic"/>
              </a:rPr>
              <a:t>What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5" dirty="0">
                <a:solidFill>
                  <a:srgbClr val="54ABED"/>
                </a:solidFill>
                <a:latin typeface="Century Gothic"/>
                <a:cs typeface="Century Gothic"/>
              </a:rPr>
              <a:t>you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54ABED"/>
                </a:solidFill>
                <a:latin typeface="Century Gothic"/>
                <a:cs typeface="Century Gothic"/>
              </a:rPr>
              <a:t>should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12700" marR="180340">
              <a:lnSpc>
                <a:spcPct val="115399"/>
              </a:lnSpc>
              <a:spcBef>
                <a:spcPts val="844"/>
              </a:spcBef>
            </a:pPr>
            <a:r>
              <a:rPr sz="1400" spc="-50" dirty="0">
                <a:latin typeface="Century Gothic"/>
                <a:cs typeface="Century Gothic"/>
              </a:rPr>
              <a:t>Integrate </a:t>
            </a:r>
            <a:r>
              <a:rPr sz="1400" spc="-80" dirty="0">
                <a:latin typeface="Century Gothic"/>
                <a:cs typeface="Century Gothic"/>
              </a:rPr>
              <a:t>price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widgets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90" dirty="0">
                <a:latin typeface="Century Gothic"/>
                <a:cs typeface="Century Gothic"/>
              </a:rPr>
              <a:t>on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hotels'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website </a:t>
            </a:r>
            <a:r>
              <a:rPr sz="1400" spc="-45" dirty="0">
                <a:latin typeface="Century Gothic"/>
                <a:cs typeface="Century Gothic"/>
              </a:rPr>
              <a:t>to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95" dirty="0">
                <a:latin typeface="Century Gothic"/>
                <a:cs typeface="Century Gothic"/>
              </a:rPr>
              <a:t>receive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75" dirty="0">
                <a:latin typeface="Century Gothic"/>
                <a:cs typeface="Century Gothic"/>
              </a:rPr>
              <a:t>more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commission-</a:t>
            </a:r>
            <a:r>
              <a:rPr sz="1400" spc="-50" dirty="0">
                <a:latin typeface="Century Gothic"/>
                <a:cs typeface="Century Gothic"/>
              </a:rPr>
              <a:t>free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bookings.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Century Gothic"/>
              <a:cs typeface="Century Gothic"/>
            </a:endParaRPr>
          </a:p>
          <a:p>
            <a:pPr marL="12700" marR="5080">
              <a:lnSpc>
                <a:spcPct val="115399"/>
              </a:lnSpc>
              <a:spcBef>
                <a:spcPts val="5"/>
              </a:spcBef>
            </a:pPr>
            <a:r>
              <a:rPr sz="1400" dirty="0">
                <a:latin typeface="Century Gothic"/>
                <a:cs typeface="Century Gothic"/>
              </a:rPr>
              <a:t>Show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75" dirty="0">
                <a:latin typeface="Century Gothic"/>
                <a:cs typeface="Century Gothic"/>
              </a:rPr>
              <a:t>them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130" dirty="0">
                <a:latin typeface="Century Gothic"/>
                <a:cs typeface="Century Gothic"/>
              </a:rPr>
              <a:t>a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80" dirty="0">
                <a:latin typeface="Century Gothic"/>
                <a:cs typeface="Century Gothic"/>
              </a:rPr>
              <a:t>clear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60" dirty="0">
                <a:latin typeface="Century Gothic"/>
                <a:cs typeface="Century Gothic"/>
              </a:rPr>
              <a:t>picture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30" dirty="0">
                <a:latin typeface="Century Gothic"/>
                <a:cs typeface="Century Gothic"/>
              </a:rPr>
              <a:t>of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70" dirty="0">
                <a:latin typeface="Century Gothic"/>
                <a:cs typeface="Century Gothic"/>
              </a:rPr>
              <a:t>the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70" dirty="0">
                <a:latin typeface="Century Gothic"/>
                <a:cs typeface="Century Gothic"/>
              </a:rPr>
              <a:t>difference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in </a:t>
            </a:r>
            <a:r>
              <a:rPr sz="1400" spc="-35" dirty="0">
                <a:latin typeface="Century Gothic"/>
                <a:cs typeface="Century Gothic"/>
              </a:rPr>
              <a:t>prices </a:t>
            </a:r>
            <a:r>
              <a:rPr sz="1400" spc="-30" dirty="0">
                <a:latin typeface="Century Gothic"/>
                <a:cs typeface="Century Gothic"/>
              </a:rPr>
              <a:t>that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75" dirty="0">
                <a:latin typeface="Century Gothic"/>
                <a:cs typeface="Century Gothic"/>
              </a:rPr>
              <a:t>are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50" dirty="0">
                <a:latin typeface="Century Gothic"/>
                <a:cs typeface="Century Gothic"/>
              </a:rPr>
              <a:t>displayed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90" dirty="0">
                <a:latin typeface="Century Gothic"/>
                <a:cs typeface="Century Gothic"/>
              </a:rPr>
              <a:t>on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50" dirty="0">
                <a:latin typeface="Century Gothic"/>
                <a:cs typeface="Century Gothic"/>
              </a:rPr>
              <a:t>OTAs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110" dirty="0">
                <a:latin typeface="Century Gothic"/>
                <a:cs typeface="Century Gothic"/>
              </a:rPr>
              <a:t>and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hotel website.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4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88719"/>
            <a:ext cx="5051697" cy="395477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985" y="111548"/>
            <a:ext cx="1028065" cy="508634"/>
          </a:xfrm>
          <a:custGeom>
            <a:avLst/>
            <a:gdLst/>
            <a:ahLst/>
            <a:cxnLst/>
            <a:rect l="l" t="t" r="r" b="b"/>
            <a:pathLst>
              <a:path w="1028065" h="508634">
                <a:moveTo>
                  <a:pt x="19648" y="0"/>
                </a:moveTo>
                <a:close/>
              </a:path>
              <a:path w="1028065" h="508634">
                <a:moveTo>
                  <a:pt x="19648" y="39264"/>
                </a:moveTo>
                <a:lnTo>
                  <a:pt x="12042" y="37707"/>
                </a:lnTo>
                <a:lnTo>
                  <a:pt x="5792" y="33476"/>
                </a:lnTo>
                <a:lnTo>
                  <a:pt x="1558" y="27231"/>
                </a:lnTo>
                <a:lnTo>
                  <a:pt x="0" y="19632"/>
                </a:lnTo>
                <a:lnTo>
                  <a:pt x="1558" y="12032"/>
                </a:lnTo>
                <a:lnTo>
                  <a:pt x="5792" y="5787"/>
                </a:lnTo>
                <a:lnTo>
                  <a:pt x="12042" y="1556"/>
                </a:lnTo>
                <a:lnTo>
                  <a:pt x="19648" y="0"/>
                </a:lnTo>
                <a:lnTo>
                  <a:pt x="27462" y="1556"/>
                </a:lnTo>
                <a:lnTo>
                  <a:pt x="33782" y="5787"/>
                </a:lnTo>
                <a:lnTo>
                  <a:pt x="37947" y="12032"/>
                </a:lnTo>
                <a:lnTo>
                  <a:pt x="39296" y="19632"/>
                </a:lnTo>
                <a:lnTo>
                  <a:pt x="37738" y="27231"/>
                </a:lnTo>
                <a:lnTo>
                  <a:pt x="33504" y="33476"/>
                </a:lnTo>
                <a:lnTo>
                  <a:pt x="27254" y="37707"/>
                </a:lnTo>
                <a:lnTo>
                  <a:pt x="19648" y="39264"/>
                </a:lnTo>
                <a:close/>
              </a:path>
              <a:path w="1028065" h="508634">
                <a:moveTo>
                  <a:pt x="266921" y="39264"/>
                </a:moveTo>
                <a:lnTo>
                  <a:pt x="259315" y="37707"/>
                </a:lnTo>
                <a:lnTo>
                  <a:pt x="253065" y="33476"/>
                </a:lnTo>
                <a:lnTo>
                  <a:pt x="248831" y="27231"/>
                </a:lnTo>
                <a:lnTo>
                  <a:pt x="247272" y="19632"/>
                </a:lnTo>
                <a:lnTo>
                  <a:pt x="248831" y="12032"/>
                </a:lnTo>
                <a:lnTo>
                  <a:pt x="253065" y="5787"/>
                </a:lnTo>
                <a:lnTo>
                  <a:pt x="259315" y="1556"/>
                </a:lnTo>
                <a:lnTo>
                  <a:pt x="266921" y="0"/>
                </a:lnTo>
                <a:lnTo>
                  <a:pt x="274527" y="1556"/>
                </a:lnTo>
                <a:lnTo>
                  <a:pt x="280777" y="5787"/>
                </a:lnTo>
                <a:lnTo>
                  <a:pt x="285011" y="12032"/>
                </a:lnTo>
                <a:lnTo>
                  <a:pt x="286569" y="19632"/>
                </a:lnTo>
                <a:lnTo>
                  <a:pt x="285011" y="27231"/>
                </a:lnTo>
                <a:lnTo>
                  <a:pt x="280777" y="33476"/>
                </a:lnTo>
                <a:lnTo>
                  <a:pt x="274527" y="37707"/>
                </a:lnTo>
                <a:lnTo>
                  <a:pt x="266921" y="39264"/>
                </a:lnTo>
                <a:close/>
              </a:path>
              <a:path w="1028065" h="508634">
                <a:moveTo>
                  <a:pt x="514194" y="39264"/>
                </a:moveTo>
                <a:lnTo>
                  <a:pt x="506588" y="37707"/>
                </a:lnTo>
                <a:lnTo>
                  <a:pt x="500338" y="33476"/>
                </a:lnTo>
                <a:lnTo>
                  <a:pt x="496104" y="27231"/>
                </a:lnTo>
                <a:lnTo>
                  <a:pt x="494546" y="19632"/>
                </a:lnTo>
                <a:lnTo>
                  <a:pt x="496104" y="12032"/>
                </a:lnTo>
                <a:lnTo>
                  <a:pt x="500338" y="5787"/>
                </a:lnTo>
                <a:lnTo>
                  <a:pt x="506588" y="1556"/>
                </a:lnTo>
                <a:lnTo>
                  <a:pt x="514194" y="0"/>
                </a:lnTo>
                <a:lnTo>
                  <a:pt x="521800" y="1556"/>
                </a:lnTo>
                <a:lnTo>
                  <a:pt x="528050" y="5787"/>
                </a:lnTo>
                <a:lnTo>
                  <a:pt x="532284" y="12032"/>
                </a:lnTo>
                <a:lnTo>
                  <a:pt x="533842" y="19632"/>
                </a:lnTo>
                <a:lnTo>
                  <a:pt x="532284" y="27231"/>
                </a:lnTo>
                <a:lnTo>
                  <a:pt x="528050" y="33476"/>
                </a:lnTo>
                <a:lnTo>
                  <a:pt x="521800" y="37707"/>
                </a:lnTo>
                <a:lnTo>
                  <a:pt x="514194" y="39264"/>
                </a:lnTo>
                <a:close/>
              </a:path>
              <a:path w="1028065" h="508634">
                <a:moveTo>
                  <a:pt x="761096" y="39264"/>
                </a:moveTo>
                <a:lnTo>
                  <a:pt x="753491" y="37707"/>
                </a:lnTo>
                <a:lnTo>
                  <a:pt x="747240" y="33476"/>
                </a:lnTo>
                <a:lnTo>
                  <a:pt x="743006" y="27231"/>
                </a:lnTo>
                <a:lnTo>
                  <a:pt x="741448" y="19632"/>
                </a:lnTo>
                <a:lnTo>
                  <a:pt x="743006" y="12032"/>
                </a:lnTo>
                <a:lnTo>
                  <a:pt x="747240" y="5787"/>
                </a:lnTo>
                <a:lnTo>
                  <a:pt x="753491" y="1556"/>
                </a:lnTo>
                <a:lnTo>
                  <a:pt x="761096" y="0"/>
                </a:lnTo>
                <a:lnTo>
                  <a:pt x="768858" y="1556"/>
                </a:lnTo>
                <a:lnTo>
                  <a:pt x="775091" y="5787"/>
                </a:lnTo>
                <a:lnTo>
                  <a:pt x="779239" y="12032"/>
                </a:lnTo>
                <a:lnTo>
                  <a:pt x="780745" y="19632"/>
                </a:lnTo>
                <a:lnTo>
                  <a:pt x="779186" y="27231"/>
                </a:lnTo>
                <a:lnTo>
                  <a:pt x="774952" y="33476"/>
                </a:lnTo>
                <a:lnTo>
                  <a:pt x="768702" y="37707"/>
                </a:lnTo>
                <a:lnTo>
                  <a:pt x="761096" y="39264"/>
                </a:lnTo>
                <a:close/>
              </a:path>
              <a:path w="1028065" h="508634">
                <a:moveTo>
                  <a:pt x="1008369" y="39264"/>
                </a:moveTo>
                <a:lnTo>
                  <a:pt x="1000764" y="37707"/>
                </a:lnTo>
                <a:lnTo>
                  <a:pt x="994513" y="33476"/>
                </a:lnTo>
                <a:lnTo>
                  <a:pt x="990279" y="27231"/>
                </a:lnTo>
                <a:lnTo>
                  <a:pt x="988721" y="19632"/>
                </a:lnTo>
                <a:lnTo>
                  <a:pt x="990279" y="12032"/>
                </a:lnTo>
                <a:lnTo>
                  <a:pt x="994513" y="5787"/>
                </a:lnTo>
                <a:lnTo>
                  <a:pt x="1000764" y="1556"/>
                </a:lnTo>
                <a:lnTo>
                  <a:pt x="1008369" y="0"/>
                </a:lnTo>
                <a:lnTo>
                  <a:pt x="1015975" y="1556"/>
                </a:lnTo>
                <a:lnTo>
                  <a:pt x="1022225" y="5787"/>
                </a:lnTo>
                <a:lnTo>
                  <a:pt x="1026459" y="12032"/>
                </a:lnTo>
                <a:lnTo>
                  <a:pt x="1028017" y="19632"/>
                </a:lnTo>
                <a:lnTo>
                  <a:pt x="1026459" y="27231"/>
                </a:lnTo>
                <a:lnTo>
                  <a:pt x="1022225" y="33476"/>
                </a:lnTo>
                <a:lnTo>
                  <a:pt x="1015975" y="37707"/>
                </a:lnTo>
                <a:lnTo>
                  <a:pt x="1008369" y="39264"/>
                </a:lnTo>
                <a:close/>
              </a:path>
              <a:path w="1028065" h="508634">
                <a:moveTo>
                  <a:pt x="20019" y="227806"/>
                </a:moveTo>
                <a:close/>
              </a:path>
              <a:path w="1028065" h="508634">
                <a:moveTo>
                  <a:pt x="20019" y="267070"/>
                </a:moveTo>
                <a:lnTo>
                  <a:pt x="12413" y="265513"/>
                </a:lnTo>
                <a:lnTo>
                  <a:pt x="6163" y="261282"/>
                </a:lnTo>
                <a:lnTo>
                  <a:pt x="1928" y="255037"/>
                </a:lnTo>
                <a:lnTo>
                  <a:pt x="370" y="247438"/>
                </a:lnTo>
                <a:lnTo>
                  <a:pt x="1928" y="239838"/>
                </a:lnTo>
                <a:lnTo>
                  <a:pt x="6163" y="233593"/>
                </a:lnTo>
                <a:lnTo>
                  <a:pt x="12413" y="229363"/>
                </a:lnTo>
                <a:lnTo>
                  <a:pt x="20019" y="227806"/>
                </a:lnTo>
                <a:lnTo>
                  <a:pt x="27624" y="229363"/>
                </a:lnTo>
                <a:lnTo>
                  <a:pt x="33874" y="233593"/>
                </a:lnTo>
                <a:lnTo>
                  <a:pt x="38109" y="239838"/>
                </a:lnTo>
                <a:lnTo>
                  <a:pt x="39667" y="247438"/>
                </a:lnTo>
                <a:lnTo>
                  <a:pt x="38109" y="255037"/>
                </a:lnTo>
                <a:lnTo>
                  <a:pt x="33874" y="261282"/>
                </a:lnTo>
                <a:lnTo>
                  <a:pt x="27624" y="265513"/>
                </a:lnTo>
                <a:lnTo>
                  <a:pt x="20019" y="267070"/>
                </a:lnTo>
                <a:close/>
              </a:path>
              <a:path w="1028065" h="508634">
                <a:moveTo>
                  <a:pt x="266921" y="267070"/>
                </a:moveTo>
                <a:lnTo>
                  <a:pt x="259315" y="265513"/>
                </a:lnTo>
                <a:lnTo>
                  <a:pt x="253065" y="261282"/>
                </a:lnTo>
                <a:lnTo>
                  <a:pt x="248831" y="255037"/>
                </a:lnTo>
                <a:lnTo>
                  <a:pt x="247272" y="247438"/>
                </a:lnTo>
                <a:lnTo>
                  <a:pt x="248831" y="239838"/>
                </a:lnTo>
                <a:lnTo>
                  <a:pt x="253065" y="233593"/>
                </a:lnTo>
                <a:lnTo>
                  <a:pt x="259315" y="229363"/>
                </a:lnTo>
                <a:lnTo>
                  <a:pt x="266921" y="227806"/>
                </a:lnTo>
                <a:lnTo>
                  <a:pt x="274683" y="229363"/>
                </a:lnTo>
                <a:lnTo>
                  <a:pt x="280916" y="233593"/>
                </a:lnTo>
                <a:lnTo>
                  <a:pt x="285063" y="239838"/>
                </a:lnTo>
                <a:lnTo>
                  <a:pt x="286569" y="247438"/>
                </a:lnTo>
                <a:lnTo>
                  <a:pt x="285011" y="255037"/>
                </a:lnTo>
                <a:lnTo>
                  <a:pt x="280777" y="261282"/>
                </a:lnTo>
                <a:lnTo>
                  <a:pt x="274526" y="265513"/>
                </a:lnTo>
                <a:lnTo>
                  <a:pt x="266921" y="267070"/>
                </a:lnTo>
                <a:close/>
              </a:path>
              <a:path w="1028065" h="508634">
                <a:moveTo>
                  <a:pt x="514194" y="267070"/>
                </a:moveTo>
                <a:lnTo>
                  <a:pt x="506588" y="265513"/>
                </a:lnTo>
                <a:lnTo>
                  <a:pt x="500338" y="261282"/>
                </a:lnTo>
                <a:lnTo>
                  <a:pt x="496104" y="255037"/>
                </a:lnTo>
                <a:lnTo>
                  <a:pt x="494545" y="247438"/>
                </a:lnTo>
                <a:lnTo>
                  <a:pt x="496104" y="239838"/>
                </a:lnTo>
                <a:lnTo>
                  <a:pt x="500338" y="233593"/>
                </a:lnTo>
                <a:lnTo>
                  <a:pt x="506588" y="229363"/>
                </a:lnTo>
                <a:lnTo>
                  <a:pt x="514194" y="227806"/>
                </a:lnTo>
                <a:lnTo>
                  <a:pt x="521799" y="229363"/>
                </a:lnTo>
                <a:lnTo>
                  <a:pt x="528050" y="233594"/>
                </a:lnTo>
                <a:lnTo>
                  <a:pt x="532284" y="239839"/>
                </a:lnTo>
                <a:lnTo>
                  <a:pt x="533842" y="247438"/>
                </a:lnTo>
                <a:lnTo>
                  <a:pt x="532284" y="255037"/>
                </a:lnTo>
                <a:lnTo>
                  <a:pt x="528050" y="261282"/>
                </a:lnTo>
                <a:lnTo>
                  <a:pt x="521799" y="265513"/>
                </a:lnTo>
                <a:lnTo>
                  <a:pt x="514194" y="267070"/>
                </a:lnTo>
                <a:close/>
              </a:path>
              <a:path w="1028065" h="508634">
                <a:moveTo>
                  <a:pt x="761096" y="267070"/>
                </a:moveTo>
                <a:lnTo>
                  <a:pt x="753490" y="265513"/>
                </a:lnTo>
                <a:lnTo>
                  <a:pt x="747240" y="261282"/>
                </a:lnTo>
                <a:lnTo>
                  <a:pt x="743006" y="255037"/>
                </a:lnTo>
                <a:lnTo>
                  <a:pt x="741448" y="247438"/>
                </a:lnTo>
                <a:lnTo>
                  <a:pt x="743006" y="239838"/>
                </a:lnTo>
                <a:lnTo>
                  <a:pt x="747240" y="233593"/>
                </a:lnTo>
                <a:lnTo>
                  <a:pt x="753490" y="229363"/>
                </a:lnTo>
                <a:lnTo>
                  <a:pt x="761096" y="227806"/>
                </a:lnTo>
                <a:lnTo>
                  <a:pt x="768910" y="229363"/>
                </a:lnTo>
                <a:lnTo>
                  <a:pt x="775230" y="233594"/>
                </a:lnTo>
                <a:lnTo>
                  <a:pt x="779395" y="239839"/>
                </a:lnTo>
                <a:lnTo>
                  <a:pt x="780744" y="247438"/>
                </a:lnTo>
                <a:lnTo>
                  <a:pt x="779186" y="255037"/>
                </a:lnTo>
                <a:lnTo>
                  <a:pt x="774952" y="261282"/>
                </a:lnTo>
                <a:lnTo>
                  <a:pt x="768702" y="265513"/>
                </a:lnTo>
                <a:lnTo>
                  <a:pt x="761096" y="267070"/>
                </a:lnTo>
                <a:close/>
              </a:path>
              <a:path w="1028065" h="508634">
                <a:moveTo>
                  <a:pt x="1008369" y="267070"/>
                </a:moveTo>
                <a:lnTo>
                  <a:pt x="1000764" y="265513"/>
                </a:lnTo>
                <a:lnTo>
                  <a:pt x="994513" y="261282"/>
                </a:lnTo>
                <a:lnTo>
                  <a:pt x="990279" y="255037"/>
                </a:lnTo>
                <a:lnTo>
                  <a:pt x="988721" y="247438"/>
                </a:lnTo>
                <a:lnTo>
                  <a:pt x="990279" y="239838"/>
                </a:lnTo>
                <a:lnTo>
                  <a:pt x="994513" y="233593"/>
                </a:lnTo>
                <a:lnTo>
                  <a:pt x="1000764" y="229363"/>
                </a:lnTo>
                <a:lnTo>
                  <a:pt x="1008369" y="227806"/>
                </a:lnTo>
                <a:lnTo>
                  <a:pt x="1015975" y="229363"/>
                </a:lnTo>
                <a:lnTo>
                  <a:pt x="1022225" y="233593"/>
                </a:lnTo>
                <a:lnTo>
                  <a:pt x="1026459" y="239838"/>
                </a:lnTo>
                <a:lnTo>
                  <a:pt x="1028017" y="247438"/>
                </a:lnTo>
                <a:lnTo>
                  <a:pt x="1026459" y="255037"/>
                </a:lnTo>
                <a:lnTo>
                  <a:pt x="1022225" y="261282"/>
                </a:lnTo>
                <a:lnTo>
                  <a:pt x="1015975" y="265513"/>
                </a:lnTo>
                <a:lnTo>
                  <a:pt x="1008369" y="267070"/>
                </a:lnTo>
                <a:close/>
              </a:path>
              <a:path w="1028065" h="508634">
                <a:moveTo>
                  <a:pt x="20019" y="508211"/>
                </a:moveTo>
                <a:lnTo>
                  <a:pt x="12413" y="506654"/>
                </a:lnTo>
                <a:lnTo>
                  <a:pt x="6163" y="502423"/>
                </a:lnTo>
                <a:lnTo>
                  <a:pt x="1928" y="496178"/>
                </a:lnTo>
                <a:lnTo>
                  <a:pt x="370" y="488579"/>
                </a:lnTo>
                <a:lnTo>
                  <a:pt x="1928" y="480980"/>
                </a:lnTo>
                <a:lnTo>
                  <a:pt x="6163" y="474735"/>
                </a:lnTo>
                <a:lnTo>
                  <a:pt x="12413" y="470504"/>
                </a:lnTo>
                <a:lnTo>
                  <a:pt x="20019" y="468947"/>
                </a:lnTo>
                <a:lnTo>
                  <a:pt x="27624" y="470504"/>
                </a:lnTo>
                <a:lnTo>
                  <a:pt x="33874" y="474735"/>
                </a:lnTo>
                <a:lnTo>
                  <a:pt x="38109" y="480980"/>
                </a:lnTo>
                <a:lnTo>
                  <a:pt x="39667" y="488579"/>
                </a:lnTo>
                <a:lnTo>
                  <a:pt x="38109" y="496178"/>
                </a:lnTo>
                <a:lnTo>
                  <a:pt x="33874" y="502423"/>
                </a:lnTo>
                <a:lnTo>
                  <a:pt x="27624" y="506654"/>
                </a:lnTo>
                <a:lnTo>
                  <a:pt x="20019" y="508211"/>
                </a:lnTo>
                <a:close/>
              </a:path>
              <a:path w="1028065" h="508634">
                <a:moveTo>
                  <a:pt x="266921" y="508211"/>
                </a:moveTo>
                <a:lnTo>
                  <a:pt x="259315" y="506654"/>
                </a:lnTo>
                <a:lnTo>
                  <a:pt x="253065" y="502423"/>
                </a:lnTo>
                <a:lnTo>
                  <a:pt x="248831" y="496178"/>
                </a:lnTo>
                <a:lnTo>
                  <a:pt x="247272" y="488579"/>
                </a:lnTo>
                <a:lnTo>
                  <a:pt x="248831" y="480980"/>
                </a:lnTo>
                <a:lnTo>
                  <a:pt x="253065" y="474735"/>
                </a:lnTo>
                <a:lnTo>
                  <a:pt x="259315" y="470504"/>
                </a:lnTo>
                <a:lnTo>
                  <a:pt x="266921" y="468947"/>
                </a:lnTo>
                <a:lnTo>
                  <a:pt x="274735" y="470504"/>
                </a:lnTo>
                <a:lnTo>
                  <a:pt x="281055" y="474735"/>
                </a:lnTo>
                <a:lnTo>
                  <a:pt x="285220" y="480980"/>
                </a:lnTo>
                <a:lnTo>
                  <a:pt x="286569" y="488579"/>
                </a:lnTo>
                <a:lnTo>
                  <a:pt x="285011" y="496178"/>
                </a:lnTo>
                <a:lnTo>
                  <a:pt x="280777" y="502423"/>
                </a:lnTo>
                <a:lnTo>
                  <a:pt x="274526" y="506654"/>
                </a:lnTo>
                <a:lnTo>
                  <a:pt x="266921" y="508211"/>
                </a:lnTo>
                <a:close/>
              </a:path>
              <a:path w="1028065" h="508634">
                <a:moveTo>
                  <a:pt x="514194" y="508211"/>
                </a:moveTo>
                <a:lnTo>
                  <a:pt x="506588" y="506654"/>
                </a:lnTo>
                <a:lnTo>
                  <a:pt x="500338" y="502423"/>
                </a:lnTo>
                <a:lnTo>
                  <a:pt x="496104" y="496178"/>
                </a:lnTo>
                <a:lnTo>
                  <a:pt x="494545" y="488579"/>
                </a:lnTo>
                <a:lnTo>
                  <a:pt x="496104" y="480980"/>
                </a:lnTo>
                <a:lnTo>
                  <a:pt x="500338" y="474735"/>
                </a:lnTo>
                <a:lnTo>
                  <a:pt x="506588" y="470504"/>
                </a:lnTo>
                <a:lnTo>
                  <a:pt x="514194" y="468947"/>
                </a:lnTo>
                <a:lnTo>
                  <a:pt x="521799" y="470504"/>
                </a:lnTo>
                <a:lnTo>
                  <a:pt x="528050" y="474735"/>
                </a:lnTo>
                <a:lnTo>
                  <a:pt x="532284" y="480980"/>
                </a:lnTo>
                <a:lnTo>
                  <a:pt x="533842" y="488579"/>
                </a:lnTo>
                <a:lnTo>
                  <a:pt x="532284" y="496178"/>
                </a:lnTo>
                <a:lnTo>
                  <a:pt x="528050" y="502423"/>
                </a:lnTo>
                <a:lnTo>
                  <a:pt x="521799" y="506654"/>
                </a:lnTo>
                <a:lnTo>
                  <a:pt x="514194" y="508211"/>
                </a:lnTo>
                <a:close/>
              </a:path>
              <a:path w="1028065" h="508634">
                <a:moveTo>
                  <a:pt x="761096" y="508211"/>
                </a:moveTo>
                <a:lnTo>
                  <a:pt x="753490" y="506654"/>
                </a:lnTo>
                <a:lnTo>
                  <a:pt x="747240" y="502423"/>
                </a:lnTo>
                <a:lnTo>
                  <a:pt x="743006" y="496178"/>
                </a:lnTo>
                <a:lnTo>
                  <a:pt x="741448" y="488579"/>
                </a:lnTo>
                <a:lnTo>
                  <a:pt x="743006" y="480980"/>
                </a:lnTo>
                <a:lnTo>
                  <a:pt x="747240" y="474735"/>
                </a:lnTo>
                <a:lnTo>
                  <a:pt x="753491" y="470504"/>
                </a:lnTo>
                <a:lnTo>
                  <a:pt x="761096" y="468947"/>
                </a:lnTo>
                <a:lnTo>
                  <a:pt x="768910" y="470504"/>
                </a:lnTo>
                <a:lnTo>
                  <a:pt x="775230" y="474735"/>
                </a:lnTo>
                <a:lnTo>
                  <a:pt x="779395" y="480980"/>
                </a:lnTo>
                <a:lnTo>
                  <a:pt x="780744" y="488579"/>
                </a:lnTo>
                <a:lnTo>
                  <a:pt x="779186" y="496178"/>
                </a:lnTo>
                <a:lnTo>
                  <a:pt x="774952" y="502423"/>
                </a:lnTo>
                <a:lnTo>
                  <a:pt x="768702" y="506654"/>
                </a:lnTo>
                <a:lnTo>
                  <a:pt x="761096" y="508211"/>
                </a:lnTo>
                <a:close/>
              </a:path>
              <a:path w="1028065" h="508634">
                <a:moveTo>
                  <a:pt x="1008369" y="508211"/>
                </a:moveTo>
                <a:lnTo>
                  <a:pt x="1000764" y="506654"/>
                </a:lnTo>
                <a:lnTo>
                  <a:pt x="994513" y="502423"/>
                </a:lnTo>
                <a:lnTo>
                  <a:pt x="990279" y="496178"/>
                </a:lnTo>
                <a:lnTo>
                  <a:pt x="988721" y="488579"/>
                </a:lnTo>
                <a:lnTo>
                  <a:pt x="990279" y="480980"/>
                </a:lnTo>
                <a:lnTo>
                  <a:pt x="994513" y="474735"/>
                </a:lnTo>
                <a:lnTo>
                  <a:pt x="1000764" y="470504"/>
                </a:lnTo>
                <a:lnTo>
                  <a:pt x="1008369" y="468947"/>
                </a:lnTo>
                <a:lnTo>
                  <a:pt x="1015975" y="470504"/>
                </a:lnTo>
                <a:lnTo>
                  <a:pt x="1022225" y="474735"/>
                </a:lnTo>
                <a:lnTo>
                  <a:pt x="1026459" y="480980"/>
                </a:lnTo>
                <a:lnTo>
                  <a:pt x="1028017" y="488579"/>
                </a:lnTo>
                <a:lnTo>
                  <a:pt x="1026459" y="496178"/>
                </a:lnTo>
                <a:lnTo>
                  <a:pt x="1022225" y="502423"/>
                </a:lnTo>
                <a:lnTo>
                  <a:pt x="1015975" y="506654"/>
                </a:lnTo>
                <a:lnTo>
                  <a:pt x="1008369" y="508211"/>
                </a:lnTo>
                <a:close/>
              </a:path>
            </a:pathLst>
          </a:custGeom>
          <a:solidFill>
            <a:srgbClr val="07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14657" y="4649191"/>
            <a:ext cx="1028065" cy="494665"/>
          </a:xfrm>
          <a:custGeom>
            <a:avLst/>
            <a:gdLst/>
            <a:ahLst/>
            <a:cxnLst/>
            <a:rect l="l" t="t" r="r" b="b"/>
            <a:pathLst>
              <a:path w="1028064" h="494664">
                <a:moveTo>
                  <a:pt x="19648" y="39634"/>
                </a:moveTo>
                <a:lnTo>
                  <a:pt x="12042" y="38077"/>
                </a:lnTo>
                <a:lnTo>
                  <a:pt x="5792" y="33846"/>
                </a:lnTo>
                <a:lnTo>
                  <a:pt x="1558" y="27601"/>
                </a:lnTo>
                <a:lnTo>
                  <a:pt x="0" y="20002"/>
                </a:lnTo>
                <a:lnTo>
                  <a:pt x="1558" y="12403"/>
                </a:lnTo>
                <a:lnTo>
                  <a:pt x="5792" y="6158"/>
                </a:lnTo>
                <a:lnTo>
                  <a:pt x="12042" y="1927"/>
                </a:lnTo>
                <a:lnTo>
                  <a:pt x="19648" y="370"/>
                </a:lnTo>
                <a:lnTo>
                  <a:pt x="27410" y="1927"/>
                </a:lnTo>
                <a:lnTo>
                  <a:pt x="33643" y="6158"/>
                </a:lnTo>
                <a:lnTo>
                  <a:pt x="37790" y="12403"/>
                </a:lnTo>
                <a:lnTo>
                  <a:pt x="39296" y="20002"/>
                </a:lnTo>
                <a:lnTo>
                  <a:pt x="37738" y="27601"/>
                </a:lnTo>
                <a:lnTo>
                  <a:pt x="33504" y="33846"/>
                </a:lnTo>
                <a:lnTo>
                  <a:pt x="27254" y="38077"/>
                </a:lnTo>
                <a:lnTo>
                  <a:pt x="19648" y="39634"/>
                </a:lnTo>
                <a:close/>
              </a:path>
              <a:path w="1028064" h="494664">
                <a:moveTo>
                  <a:pt x="266921" y="39264"/>
                </a:moveTo>
                <a:lnTo>
                  <a:pt x="259315" y="37707"/>
                </a:lnTo>
                <a:lnTo>
                  <a:pt x="253065" y="33476"/>
                </a:lnTo>
                <a:lnTo>
                  <a:pt x="248831" y="27231"/>
                </a:lnTo>
                <a:lnTo>
                  <a:pt x="247273" y="19632"/>
                </a:lnTo>
                <a:lnTo>
                  <a:pt x="248831" y="12032"/>
                </a:lnTo>
                <a:lnTo>
                  <a:pt x="253065" y="5787"/>
                </a:lnTo>
                <a:lnTo>
                  <a:pt x="259315" y="1556"/>
                </a:lnTo>
                <a:lnTo>
                  <a:pt x="266921" y="0"/>
                </a:lnTo>
                <a:lnTo>
                  <a:pt x="274527" y="1556"/>
                </a:lnTo>
                <a:lnTo>
                  <a:pt x="280777" y="5787"/>
                </a:lnTo>
                <a:lnTo>
                  <a:pt x="285011" y="12032"/>
                </a:lnTo>
                <a:lnTo>
                  <a:pt x="286569" y="19632"/>
                </a:lnTo>
                <a:lnTo>
                  <a:pt x="285011" y="27231"/>
                </a:lnTo>
                <a:lnTo>
                  <a:pt x="280777" y="33476"/>
                </a:lnTo>
                <a:lnTo>
                  <a:pt x="274527" y="37707"/>
                </a:lnTo>
                <a:lnTo>
                  <a:pt x="266921" y="39264"/>
                </a:lnTo>
                <a:close/>
              </a:path>
              <a:path w="1028064" h="494664">
                <a:moveTo>
                  <a:pt x="513823" y="39264"/>
                </a:moveTo>
                <a:lnTo>
                  <a:pt x="506218" y="37707"/>
                </a:lnTo>
                <a:lnTo>
                  <a:pt x="499968" y="33476"/>
                </a:lnTo>
                <a:lnTo>
                  <a:pt x="495733" y="27231"/>
                </a:lnTo>
                <a:lnTo>
                  <a:pt x="494175" y="19632"/>
                </a:lnTo>
                <a:lnTo>
                  <a:pt x="495733" y="12032"/>
                </a:lnTo>
                <a:lnTo>
                  <a:pt x="499968" y="5787"/>
                </a:lnTo>
                <a:lnTo>
                  <a:pt x="506218" y="1556"/>
                </a:lnTo>
                <a:lnTo>
                  <a:pt x="513823" y="0"/>
                </a:lnTo>
                <a:lnTo>
                  <a:pt x="521585" y="1556"/>
                </a:lnTo>
                <a:lnTo>
                  <a:pt x="527818" y="5787"/>
                </a:lnTo>
                <a:lnTo>
                  <a:pt x="531966" y="12032"/>
                </a:lnTo>
                <a:lnTo>
                  <a:pt x="533472" y="19632"/>
                </a:lnTo>
                <a:lnTo>
                  <a:pt x="531914" y="27231"/>
                </a:lnTo>
                <a:lnTo>
                  <a:pt x="527679" y="33476"/>
                </a:lnTo>
                <a:lnTo>
                  <a:pt x="521429" y="37707"/>
                </a:lnTo>
                <a:lnTo>
                  <a:pt x="513823" y="39264"/>
                </a:lnTo>
                <a:close/>
              </a:path>
              <a:path w="1028064" h="494664">
                <a:moveTo>
                  <a:pt x="761096" y="39264"/>
                </a:moveTo>
                <a:lnTo>
                  <a:pt x="753491" y="37707"/>
                </a:lnTo>
                <a:lnTo>
                  <a:pt x="747241" y="33476"/>
                </a:lnTo>
                <a:lnTo>
                  <a:pt x="743006" y="27231"/>
                </a:lnTo>
                <a:lnTo>
                  <a:pt x="741448" y="19632"/>
                </a:lnTo>
                <a:lnTo>
                  <a:pt x="743006" y="12032"/>
                </a:lnTo>
                <a:lnTo>
                  <a:pt x="747241" y="5787"/>
                </a:lnTo>
                <a:lnTo>
                  <a:pt x="753491" y="1556"/>
                </a:lnTo>
                <a:lnTo>
                  <a:pt x="761096" y="0"/>
                </a:lnTo>
                <a:lnTo>
                  <a:pt x="768702" y="1556"/>
                </a:lnTo>
                <a:lnTo>
                  <a:pt x="774952" y="5787"/>
                </a:lnTo>
                <a:lnTo>
                  <a:pt x="779187" y="12032"/>
                </a:lnTo>
                <a:lnTo>
                  <a:pt x="780745" y="19632"/>
                </a:lnTo>
                <a:lnTo>
                  <a:pt x="779187" y="27231"/>
                </a:lnTo>
                <a:lnTo>
                  <a:pt x="774952" y="33476"/>
                </a:lnTo>
                <a:lnTo>
                  <a:pt x="768702" y="37707"/>
                </a:lnTo>
                <a:lnTo>
                  <a:pt x="761096" y="39264"/>
                </a:lnTo>
                <a:close/>
              </a:path>
              <a:path w="1028064" h="494664">
                <a:moveTo>
                  <a:pt x="1007999" y="39634"/>
                </a:moveTo>
                <a:lnTo>
                  <a:pt x="1000393" y="38077"/>
                </a:lnTo>
                <a:lnTo>
                  <a:pt x="994143" y="33846"/>
                </a:lnTo>
                <a:lnTo>
                  <a:pt x="989908" y="27601"/>
                </a:lnTo>
                <a:lnTo>
                  <a:pt x="988350" y="20002"/>
                </a:lnTo>
                <a:lnTo>
                  <a:pt x="989908" y="12403"/>
                </a:lnTo>
                <a:lnTo>
                  <a:pt x="994143" y="6158"/>
                </a:lnTo>
                <a:lnTo>
                  <a:pt x="1000393" y="1927"/>
                </a:lnTo>
                <a:lnTo>
                  <a:pt x="1007999" y="370"/>
                </a:lnTo>
                <a:lnTo>
                  <a:pt x="1015604" y="1927"/>
                </a:lnTo>
                <a:lnTo>
                  <a:pt x="1021854" y="6158"/>
                </a:lnTo>
                <a:lnTo>
                  <a:pt x="1026089" y="12403"/>
                </a:lnTo>
                <a:lnTo>
                  <a:pt x="1027647" y="20002"/>
                </a:lnTo>
                <a:lnTo>
                  <a:pt x="1026089" y="27601"/>
                </a:lnTo>
                <a:lnTo>
                  <a:pt x="1021854" y="33846"/>
                </a:lnTo>
                <a:lnTo>
                  <a:pt x="1015604" y="38077"/>
                </a:lnTo>
                <a:lnTo>
                  <a:pt x="1007999" y="39634"/>
                </a:lnTo>
                <a:close/>
              </a:path>
              <a:path w="1028064" h="494664">
                <a:moveTo>
                  <a:pt x="19648" y="227806"/>
                </a:moveTo>
                <a:close/>
              </a:path>
              <a:path w="1028064" h="494664">
                <a:moveTo>
                  <a:pt x="19648" y="267070"/>
                </a:moveTo>
                <a:lnTo>
                  <a:pt x="12042" y="265513"/>
                </a:lnTo>
                <a:lnTo>
                  <a:pt x="5792" y="261282"/>
                </a:lnTo>
                <a:lnTo>
                  <a:pt x="1558" y="255037"/>
                </a:lnTo>
                <a:lnTo>
                  <a:pt x="0" y="247438"/>
                </a:lnTo>
                <a:lnTo>
                  <a:pt x="1558" y="239839"/>
                </a:lnTo>
                <a:lnTo>
                  <a:pt x="5792" y="233594"/>
                </a:lnTo>
                <a:lnTo>
                  <a:pt x="12042" y="229363"/>
                </a:lnTo>
                <a:lnTo>
                  <a:pt x="19648" y="227806"/>
                </a:lnTo>
                <a:lnTo>
                  <a:pt x="27462" y="229363"/>
                </a:lnTo>
                <a:lnTo>
                  <a:pt x="33782" y="233594"/>
                </a:lnTo>
                <a:lnTo>
                  <a:pt x="37947" y="239839"/>
                </a:lnTo>
                <a:lnTo>
                  <a:pt x="39296" y="247438"/>
                </a:lnTo>
                <a:lnTo>
                  <a:pt x="37738" y="255037"/>
                </a:lnTo>
                <a:lnTo>
                  <a:pt x="33504" y="261282"/>
                </a:lnTo>
                <a:lnTo>
                  <a:pt x="27254" y="265513"/>
                </a:lnTo>
                <a:lnTo>
                  <a:pt x="19648" y="267070"/>
                </a:lnTo>
                <a:close/>
              </a:path>
              <a:path w="1028064" h="494664">
                <a:moveTo>
                  <a:pt x="266921" y="267070"/>
                </a:moveTo>
                <a:lnTo>
                  <a:pt x="259315" y="265513"/>
                </a:lnTo>
                <a:lnTo>
                  <a:pt x="253065" y="261282"/>
                </a:lnTo>
                <a:lnTo>
                  <a:pt x="248831" y="255037"/>
                </a:lnTo>
                <a:lnTo>
                  <a:pt x="247273" y="247438"/>
                </a:lnTo>
                <a:lnTo>
                  <a:pt x="248831" y="239839"/>
                </a:lnTo>
                <a:lnTo>
                  <a:pt x="253065" y="233594"/>
                </a:lnTo>
                <a:lnTo>
                  <a:pt x="259315" y="229363"/>
                </a:lnTo>
                <a:lnTo>
                  <a:pt x="266921" y="227806"/>
                </a:lnTo>
                <a:lnTo>
                  <a:pt x="274527" y="229363"/>
                </a:lnTo>
                <a:lnTo>
                  <a:pt x="280777" y="233594"/>
                </a:lnTo>
                <a:lnTo>
                  <a:pt x="285011" y="239839"/>
                </a:lnTo>
                <a:lnTo>
                  <a:pt x="286569" y="247438"/>
                </a:lnTo>
                <a:lnTo>
                  <a:pt x="285011" y="255037"/>
                </a:lnTo>
                <a:lnTo>
                  <a:pt x="280777" y="261282"/>
                </a:lnTo>
                <a:lnTo>
                  <a:pt x="274527" y="265513"/>
                </a:lnTo>
                <a:lnTo>
                  <a:pt x="266921" y="267070"/>
                </a:lnTo>
                <a:close/>
              </a:path>
              <a:path w="1028064" h="494664">
                <a:moveTo>
                  <a:pt x="513823" y="267070"/>
                </a:moveTo>
                <a:lnTo>
                  <a:pt x="506218" y="265513"/>
                </a:lnTo>
                <a:lnTo>
                  <a:pt x="499967" y="261282"/>
                </a:lnTo>
                <a:lnTo>
                  <a:pt x="495733" y="255037"/>
                </a:lnTo>
                <a:lnTo>
                  <a:pt x="494175" y="247438"/>
                </a:lnTo>
                <a:lnTo>
                  <a:pt x="495733" y="239839"/>
                </a:lnTo>
                <a:lnTo>
                  <a:pt x="499967" y="233594"/>
                </a:lnTo>
                <a:lnTo>
                  <a:pt x="506218" y="229363"/>
                </a:lnTo>
                <a:lnTo>
                  <a:pt x="513823" y="227806"/>
                </a:lnTo>
                <a:lnTo>
                  <a:pt x="521637" y="229363"/>
                </a:lnTo>
                <a:lnTo>
                  <a:pt x="527957" y="233594"/>
                </a:lnTo>
                <a:lnTo>
                  <a:pt x="532122" y="239839"/>
                </a:lnTo>
                <a:lnTo>
                  <a:pt x="533472" y="247438"/>
                </a:lnTo>
                <a:lnTo>
                  <a:pt x="531913" y="255037"/>
                </a:lnTo>
                <a:lnTo>
                  <a:pt x="527679" y="261282"/>
                </a:lnTo>
                <a:lnTo>
                  <a:pt x="521429" y="265513"/>
                </a:lnTo>
                <a:lnTo>
                  <a:pt x="513823" y="267070"/>
                </a:lnTo>
                <a:close/>
              </a:path>
              <a:path w="1028064" h="494664">
                <a:moveTo>
                  <a:pt x="761096" y="267070"/>
                </a:moveTo>
                <a:lnTo>
                  <a:pt x="753491" y="265513"/>
                </a:lnTo>
                <a:lnTo>
                  <a:pt x="747240" y="261282"/>
                </a:lnTo>
                <a:lnTo>
                  <a:pt x="743006" y="255037"/>
                </a:lnTo>
                <a:lnTo>
                  <a:pt x="741448" y="247438"/>
                </a:lnTo>
                <a:lnTo>
                  <a:pt x="743006" y="239839"/>
                </a:lnTo>
                <a:lnTo>
                  <a:pt x="747240" y="233594"/>
                </a:lnTo>
                <a:lnTo>
                  <a:pt x="753491" y="229363"/>
                </a:lnTo>
                <a:lnTo>
                  <a:pt x="761096" y="227806"/>
                </a:lnTo>
                <a:lnTo>
                  <a:pt x="768858" y="229363"/>
                </a:lnTo>
                <a:lnTo>
                  <a:pt x="775091" y="233594"/>
                </a:lnTo>
                <a:lnTo>
                  <a:pt x="779239" y="239839"/>
                </a:lnTo>
                <a:lnTo>
                  <a:pt x="780745" y="247438"/>
                </a:lnTo>
                <a:lnTo>
                  <a:pt x="779186" y="255037"/>
                </a:lnTo>
                <a:lnTo>
                  <a:pt x="774952" y="261282"/>
                </a:lnTo>
                <a:lnTo>
                  <a:pt x="768702" y="265513"/>
                </a:lnTo>
                <a:lnTo>
                  <a:pt x="761096" y="267070"/>
                </a:lnTo>
                <a:close/>
              </a:path>
              <a:path w="1028064" h="494664">
                <a:moveTo>
                  <a:pt x="1008369" y="267070"/>
                </a:moveTo>
                <a:lnTo>
                  <a:pt x="1000764" y="265513"/>
                </a:lnTo>
                <a:lnTo>
                  <a:pt x="994513" y="261282"/>
                </a:lnTo>
                <a:lnTo>
                  <a:pt x="990279" y="255037"/>
                </a:lnTo>
                <a:lnTo>
                  <a:pt x="988721" y="247438"/>
                </a:lnTo>
                <a:lnTo>
                  <a:pt x="990279" y="239839"/>
                </a:lnTo>
                <a:lnTo>
                  <a:pt x="994513" y="233594"/>
                </a:lnTo>
                <a:lnTo>
                  <a:pt x="1000764" y="229363"/>
                </a:lnTo>
                <a:lnTo>
                  <a:pt x="1008369" y="227806"/>
                </a:lnTo>
                <a:lnTo>
                  <a:pt x="1015975" y="229363"/>
                </a:lnTo>
                <a:lnTo>
                  <a:pt x="1022225" y="233594"/>
                </a:lnTo>
                <a:lnTo>
                  <a:pt x="1026459" y="239839"/>
                </a:lnTo>
                <a:lnTo>
                  <a:pt x="1028018" y="247438"/>
                </a:lnTo>
                <a:lnTo>
                  <a:pt x="1026459" y="255037"/>
                </a:lnTo>
                <a:lnTo>
                  <a:pt x="1022225" y="261282"/>
                </a:lnTo>
                <a:lnTo>
                  <a:pt x="1015975" y="265513"/>
                </a:lnTo>
                <a:lnTo>
                  <a:pt x="1008369" y="267070"/>
                </a:lnTo>
                <a:close/>
              </a:path>
              <a:path w="1028064" h="494664">
                <a:moveTo>
                  <a:pt x="19648" y="462279"/>
                </a:moveTo>
                <a:close/>
              </a:path>
              <a:path w="1028064" h="494664">
                <a:moveTo>
                  <a:pt x="34485" y="494308"/>
                </a:moveTo>
                <a:lnTo>
                  <a:pt x="4810" y="494308"/>
                </a:lnTo>
                <a:lnTo>
                  <a:pt x="1558" y="489511"/>
                </a:lnTo>
                <a:lnTo>
                  <a:pt x="0" y="481912"/>
                </a:lnTo>
                <a:lnTo>
                  <a:pt x="1558" y="474312"/>
                </a:lnTo>
                <a:lnTo>
                  <a:pt x="5792" y="468067"/>
                </a:lnTo>
                <a:lnTo>
                  <a:pt x="12042" y="463836"/>
                </a:lnTo>
                <a:lnTo>
                  <a:pt x="19648" y="462279"/>
                </a:lnTo>
                <a:lnTo>
                  <a:pt x="27462" y="463836"/>
                </a:lnTo>
                <a:lnTo>
                  <a:pt x="33782" y="468067"/>
                </a:lnTo>
                <a:lnTo>
                  <a:pt x="37947" y="474312"/>
                </a:lnTo>
                <a:lnTo>
                  <a:pt x="39296" y="481912"/>
                </a:lnTo>
                <a:lnTo>
                  <a:pt x="37738" y="489511"/>
                </a:lnTo>
                <a:lnTo>
                  <a:pt x="34485" y="494308"/>
                </a:lnTo>
                <a:close/>
              </a:path>
              <a:path w="1028064" h="494664">
                <a:moveTo>
                  <a:pt x="281758" y="494308"/>
                </a:moveTo>
                <a:lnTo>
                  <a:pt x="252083" y="494308"/>
                </a:lnTo>
                <a:lnTo>
                  <a:pt x="248831" y="489511"/>
                </a:lnTo>
                <a:lnTo>
                  <a:pt x="247272" y="481912"/>
                </a:lnTo>
                <a:lnTo>
                  <a:pt x="248831" y="474312"/>
                </a:lnTo>
                <a:lnTo>
                  <a:pt x="253065" y="468067"/>
                </a:lnTo>
                <a:lnTo>
                  <a:pt x="259315" y="463836"/>
                </a:lnTo>
                <a:lnTo>
                  <a:pt x="266921" y="462279"/>
                </a:lnTo>
                <a:lnTo>
                  <a:pt x="274527" y="463836"/>
                </a:lnTo>
                <a:lnTo>
                  <a:pt x="280777" y="468067"/>
                </a:lnTo>
                <a:lnTo>
                  <a:pt x="285011" y="474312"/>
                </a:lnTo>
                <a:lnTo>
                  <a:pt x="286569" y="481912"/>
                </a:lnTo>
                <a:lnTo>
                  <a:pt x="285011" y="489511"/>
                </a:lnTo>
                <a:lnTo>
                  <a:pt x="281758" y="494308"/>
                </a:lnTo>
                <a:close/>
              </a:path>
              <a:path w="1028064" h="494664">
                <a:moveTo>
                  <a:pt x="529031" y="494308"/>
                </a:moveTo>
                <a:lnTo>
                  <a:pt x="499356" y="494308"/>
                </a:lnTo>
                <a:lnTo>
                  <a:pt x="496104" y="489511"/>
                </a:lnTo>
                <a:lnTo>
                  <a:pt x="494546" y="481912"/>
                </a:lnTo>
                <a:lnTo>
                  <a:pt x="496104" y="474312"/>
                </a:lnTo>
                <a:lnTo>
                  <a:pt x="500338" y="468067"/>
                </a:lnTo>
                <a:lnTo>
                  <a:pt x="506588" y="463836"/>
                </a:lnTo>
                <a:lnTo>
                  <a:pt x="514194" y="462279"/>
                </a:lnTo>
                <a:lnTo>
                  <a:pt x="521800" y="463836"/>
                </a:lnTo>
                <a:lnTo>
                  <a:pt x="528050" y="468067"/>
                </a:lnTo>
                <a:lnTo>
                  <a:pt x="532284" y="474312"/>
                </a:lnTo>
                <a:lnTo>
                  <a:pt x="533842" y="481912"/>
                </a:lnTo>
                <a:lnTo>
                  <a:pt x="532284" y="489511"/>
                </a:lnTo>
                <a:lnTo>
                  <a:pt x="529031" y="494308"/>
                </a:lnTo>
                <a:close/>
              </a:path>
              <a:path w="1028064" h="494664">
                <a:moveTo>
                  <a:pt x="775934" y="494308"/>
                </a:moveTo>
                <a:lnTo>
                  <a:pt x="746259" y="494308"/>
                </a:lnTo>
                <a:lnTo>
                  <a:pt x="743006" y="489511"/>
                </a:lnTo>
                <a:lnTo>
                  <a:pt x="741448" y="481912"/>
                </a:lnTo>
                <a:lnTo>
                  <a:pt x="743006" y="474312"/>
                </a:lnTo>
                <a:lnTo>
                  <a:pt x="747240" y="468067"/>
                </a:lnTo>
                <a:lnTo>
                  <a:pt x="753491" y="463836"/>
                </a:lnTo>
                <a:lnTo>
                  <a:pt x="761096" y="462279"/>
                </a:lnTo>
                <a:lnTo>
                  <a:pt x="768858" y="463836"/>
                </a:lnTo>
                <a:lnTo>
                  <a:pt x="775091" y="468067"/>
                </a:lnTo>
                <a:lnTo>
                  <a:pt x="779239" y="474312"/>
                </a:lnTo>
                <a:lnTo>
                  <a:pt x="780745" y="481912"/>
                </a:lnTo>
                <a:lnTo>
                  <a:pt x="779186" y="489511"/>
                </a:lnTo>
                <a:lnTo>
                  <a:pt x="775934" y="494308"/>
                </a:lnTo>
                <a:close/>
              </a:path>
              <a:path w="1028064" h="494664">
                <a:moveTo>
                  <a:pt x="1023207" y="494308"/>
                </a:moveTo>
                <a:lnTo>
                  <a:pt x="993532" y="494308"/>
                </a:lnTo>
                <a:lnTo>
                  <a:pt x="990279" y="489511"/>
                </a:lnTo>
                <a:lnTo>
                  <a:pt x="988721" y="481912"/>
                </a:lnTo>
                <a:lnTo>
                  <a:pt x="990279" y="474312"/>
                </a:lnTo>
                <a:lnTo>
                  <a:pt x="994513" y="468067"/>
                </a:lnTo>
                <a:lnTo>
                  <a:pt x="1000764" y="463836"/>
                </a:lnTo>
                <a:lnTo>
                  <a:pt x="1008369" y="462279"/>
                </a:lnTo>
                <a:lnTo>
                  <a:pt x="1015975" y="463836"/>
                </a:lnTo>
                <a:lnTo>
                  <a:pt x="1022225" y="468067"/>
                </a:lnTo>
                <a:lnTo>
                  <a:pt x="1026459" y="474312"/>
                </a:lnTo>
                <a:lnTo>
                  <a:pt x="1028017" y="481912"/>
                </a:lnTo>
                <a:lnTo>
                  <a:pt x="1026459" y="489511"/>
                </a:lnTo>
                <a:lnTo>
                  <a:pt x="1023207" y="494308"/>
                </a:lnTo>
                <a:close/>
              </a:path>
            </a:pathLst>
          </a:custGeom>
          <a:solidFill>
            <a:srgbClr val="07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881643" y="527633"/>
            <a:ext cx="1262380" cy="800735"/>
            <a:chOff x="7881643" y="527633"/>
            <a:chExt cx="1262380" cy="800735"/>
          </a:xfrm>
        </p:grpSpPr>
        <p:sp>
          <p:nvSpPr>
            <p:cNvPr id="7" name="object 7"/>
            <p:cNvSpPr/>
            <p:nvPr/>
          </p:nvSpPr>
          <p:spPr>
            <a:xfrm>
              <a:off x="7881643" y="527633"/>
              <a:ext cx="758190" cy="800735"/>
            </a:xfrm>
            <a:custGeom>
              <a:avLst/>
              <a:gdLst/>
              <a:ahLst/>
              <a:cxnLst/>
              <a:rect l="l" t="t" r="r" b="b"/>
              <a:pathLst>
                <a:path w="758190" h="800735">
                  <a:moveTo>
                    <a:pt x="30952" y="776986"/>
                  </a:moveTo>
                  <a:lnTo>
                    <a:pt x="30952" y="793733"/>
                  </a:lnTo>
                  <a:lnTo>
                    <a:pt x="24010" y="800663"/>
                  </a:lnTo>
                  <a:lnTo>
                    <a:pt x="7231" y="800663"/>
                  </a:lnTo>
                  <a:lnTo>
                    <a:pt x="289" y="793733"/>
                  </a:lnTo>
                  <a:lnTo>
                    <a:pt x="289" y="776698"/>
                  </a:lnTo>
                  <a:lnTo>
                    <a:pt x="7231" y="770057"/>
                  </a:lnTo>
                  <a:lnTo>
                    <a:pt x="24010" y="770057"/>
                  </a:lnTo>
                  <a:lnTo>
                    <a:pt x="30952" y="776986"/>
                  </a:lnTo>
                  <a:close/>
                </a:path>
                <a:path w="758190" h="800735">
                  <a:moveTo>
                    <a:pt x="30663" y="584400"/>
                  </a:moveTo>
                  <a:lnTo>
                    <a:pt x="30663" y="601147"/>
                  </a:lnTo>
                  <a:lnTo>
                    <a:pt x="23720" y="608076"/>
                  </a:lnTo>
                  <a:lnTo>
                    <a:pt x="6942" y="608076"/>
                  </a:lnTo>
                  <a:lnTo>
                    <a:pt x="0" y="601147"/>
                  </a:lnTo>
                  <a:lnTo>
                    <a:pt x="0" y="584400"/>
                  </a:lnTo>
                  <a:lnTo>
                    <a:pt x="6942" y="577470"/>
                  </a:lnTo>
                  <a:lnTo>
                    <a:pt x="23720" y="577470"/>
                  </a:lnTo>
                  <a:lnTo>
                    <a:pt x="30663" y="584400"/>
                  </a:lnTo>
                  <a:close/>
                </a:path>
                <a:path w="758190" h="800735">
                  <a:moveTo>
                    <a:pt x="30663" y="392102"/>
                  </a:moveTo>
                  <a:lnTo>
                    <a:pt x="30663" y="408849"/>
                  </a:lnTo>
                  <a:lnTo>
                    <a:pt x="23720" y="415778"/>
                  </a:lnTo>
                  <a:lnTo>
                    <a:pt x="6942" y="415778"/>
                  </a:lnTo>
                  <a:lnTo>
                    <a:pt x="0" y="408849"/>
                  </a:lnTo>
                  <a:lnTo>
                    <a:pt x="0" y="391813"/>
                  </a:lnTo>
                  <a:lnTo>
                    <a:pt x="6942" y="385172"/>
                  </a:lnTo>
                  <a:lnTo>
                    <a:pt x="23720" y="385172"/>
                  </a:lnTo>
                  <a:lnTo>
                    <a:pt x="30663" y="392102"/>
                  </a:lnTo>
                  <a:close/>
                </a:path>
                <a:path w="758190" h="800735">
                  <a:moveTo>
                    <a:pt x="30663" y="199516"/>
                  </a:moveTo>
                  <a:lnTo>
                    <a:pt x="30663" y="216262"/>
                  </a:lnTo>
                  <a:lnTo>
                    <a:pt x="23720" y="223192"/>
                  </a:lnTo>
                  <a:lnTo>
                    <a:pt x="6942" y="223192"/>
                  </a:lnTo>
                  <a:lnTo>
                    <a:pt x="0" y="216262"/>
                  </a:lnTo>
                  <a:lnTo>
                    <a:pt x="0" y="199516"/>
                  </a:lnTo>
                  <a:lnTo>
                    <a:pt x="6942" y="192586"/>
                  </a:lnTo>
                  <a:lnTo>
                    <a:pt x="23720" y="192586"/>
                  </a:lnTo>
                  <a:lnTo>
                    <a:pt x="30663" y="199516"/>
                  </a:lnTo>
                  <a:close/>
                </a:path>
                <a:path w="758190" h="800735">
                  <a:moveTo>
                    <a:pt x="30952" y="7218"/>
                  </a:moveTo>
                  <a:lnTo>
                    <a:pt x="30952" y="23964"/>
                  </a:lnTo>
                  <a:lnTo>
                    <a:pt x="24010" y="30894"/>
                  </a:lnTo>
                  <a:lnTo>
                    <a:pt x="7231" y="30894"/>
                  </a:lnTo>
                  <a:lnTo>
                    <a:pt x="289" y="23964"/>
                  </a:lnTo>
                  <a:lnTo>
                    <a:pt x="289" y="7218"/>
                  </a:lnTo>
                  <a:lnTo>
                    <a:pt x="7231" y="288"/>
                  </a:lnTo>
                  <a:lnTo>
                    <a:pt x="24010" y="288"/>
                  </a:lnTo>
                  <a:lnTo>
                    <a:pt x="30952" y="7218"/>
                  </a:lnTo>
                  <a:close/>
                </a:path>
                <a:path w="758190" h="800735">
                  <a:moveTo>
                    <a:pt x="208569" y="776986"/>
                  </a:moveTo>
                  <a:lnTo>
                    <a:pt x="208569" y="793733"/>
                  </a:lnTo>
                  <a:lnTo>
                    <a:pt x="201626" y="800663"/>
                  </a:lnTo>
                  <a:lnTo>
                    <a:pt x="184848" y="800663"/>
                  </a:lnTo>
                  <a:lnTo>
                    <a:pt x="177905" y="793733"/>
                  </a:lnTo>
                  <a:lnTo>
                    <a:pt x="177905" y="776698"/>
                  </a:lnTo>
                  <a:lnTo>
                    <a:pt x="184848" y="769768"/>
                  </a:lnTo>
                  <a:lnTo>
                    <a:pt x="193237" y="770057"/>
                  </a:lnTo>
                  <a:lnTo>
                    <a:pt x="201626" y="770057"/>
                  </a:lnTo>
                  <a:lnTo>
                    <a:pt x="208569" y="776986"/>
                  </a:lnTo>
                  <a:close/>
                </a:path>
                <a:path w="758190" h="800735">
                  <a:moveTo>
                    <a:pt x="208569" y="584400"/>
                  </a:moveTo>
                  <a:lnTo>
                    <a:pt x="208569" y="601147"/>
                  </a:lnTo>
                  <a:lnTo>
                    <a:pt x="201626" y="608076"/>
                  </a:lnTo>
                  <a:lnTo>
                    <a:pt x="184848" y="608076"/>
                  </a:lnTo>
                  <a:lnTo>
                    <a:pt x="177905" y="601147"/>
                  </a:lnTo>
                  <a:lnTo>
                    <a:pt x="177905" y="584400"/>
                  </a:lnTo>
                  <a:lnTo>
                    <a:pt x="184848" y="577470"/>
                  </a:lnTo>
                  <a:lnTo>
                    <a:pt x="201626" y="577470"/>
                  </a:lnTo>
                  <a:lnTo>
                    <a:pt x="208569" y="584400"/>
                  </a:lnTo>
                  <a:close/>
                </a:path>
                <a:path w="758190" h="800735">
                  <a:moveTo>
                    <a:pt x="208569" y="392102"/>
                  </a:moveTo>
                  <a:lnTo>
                    <a:pt x="208569" y="408849"/>
                  </a:lnTo>
                  <a:lnTo>
                    <a:pt x="201626" y="415778"/>
                  </a:lnTo>
                  <a:lnTo>
                    <a:pt x="184848" y="415778"/>
                  </a:lnTo>
                  <a:lnTo>
                    <a:pt x="177905" y="408849"/>
                  </a:lnTo>
                  <a:lnTo>
                    <a:pt x="177905" y="391813"/>
                  </a:lnTo>
                  <a:lnTo>
                    <a:pt x="184848" y="384884"/>
                  </a:lnTo>
                  <a:lnTo>
                    <a:pt x="193237" y="385173"/>
                  </a:lnTo>
                  <a:lnTo>
                    <a:pt x="201626" y="385173"/>
                  </a:lnTo>
                  <a:lnTo>
                    <a:pt x="208569" y="392102"/>
                  </a:lnTo>
                  <a:close/>
                </a:path>
                <a:path w="758190" h="800735">
                  <a:moveTo>
                    <a:pt x="208569" y="199516"/>
                  </a:moveTo>
                  <a:lnTo>
                    <a:pt x="208569" y="216262"/>
                  </a:lnTo>
                  <a:lnTo>
                    <a:pt x="201626" y="223192"/>
                  </a:lnTo>
                  <a:lnTo>
                    <a:pt x="184848" y="223192"/>
                  </a:lnTo>
                  <a:lnTo>
                    <a:pt x="177905" y="216262"/>
                  </a:lnTo>
                  <a:lnTo>
                    <a:pt x="177905" y="199227"/>
                  </a:lnTo>
                  <a:lnTo>
                    <a:pt x="184848" y="192586"/>
                  </a:lnTo>
                  <a:lnTo>
                    <a:pt x="201626" y="192586"/>
                  </a:lnTo>
                  <a:lnTo>
                    <a:pt x="208569" y="199516"/>
                  </a:lnTo>
                  <a:close/>
                </a:path>
                <a:path w="758190" h="800735">
                  <a:moveTo>
                    <a:pt x="208569" y="6929"/>
                  </a:moveTo>
                  <a:lnTo>
                    <a:pt x="208569" y="23676"/>
                  </a:lnTo>
                  <a:lnTo>
                    <a:pt x="201626" y="30605"/>
                  </a:lnTo>
                  <a:lnTo>
                    <a:pt x="184848" y="30605"/>
                  </a:lnTo>
                  <a:lnTo>
                    <a:pt x="177905" y="23676"/>
                  </a:lnTo>
                  <a:lnTo>
                    <a:pt x="177905" y="6929"/>
                  </a:lnTo>
                  <a:lnTo>
                    <a:pt x="184848" y="0"/>
                  </a:lnTo>
                  <a:lnTo>
                    <a:pt x="201626" y="0"/>
                  </a:lnTo>
                  <a:lnTo>
                    <a:pt x="208569" y="6929"/>
                  </a:lnTo>
                  <a:close/>
                </a:path>
                <a:path w="758190" h="800735">
                  <a:moveTo>
                    <a:pt x="391682" y="776987"/>
                  </a:moveTo>
                  <a:lnTo>
                    <a:pt x="391682" y="793733"/>
                  </a:lnTo>
                  <a:lnTo>
                    <a:pt x="384739" y="800663"/>
                  </a:lnTo>
                  <a:lnTo>
                    <a:pt x="367961" y="800663"/>
                  </a:lnTo>
                  <a:lnTo>
                    <a:pt x="361018" y="793733"/>
                  </a:lnTo>
                  <a:lnTo>
                    <a:pt x="361018" y="776698"/>
                  </a:lnTo>
                  <a:lnTo>
                    <a:pt x="367961" y="769768"/>
                  </a:lnTo>
                  <a:lnTo>
                    <a:pt x="376350" y="770057"/>
                  </a:lnTo>
                  <a:lnTo>
                    <a:pt x="384739" y="770057"/>
                  </a:lnTo>
                  <a:lnTo>
                    <a:pt x="391682" y="776987"/>
                  </a:lnTo>
                  <a:close/>
                </a:path>
                <a:path w="758190" h="800735">
                  <a:moveTo>
                    <a:pt x="391682" y="584400"/>
                  </a:moveTo>
                  <a:lnTo>
                    <a:pt x="391682" y="601147"/>
                  </a:lnTo>
                  <a:lnTo>
                    <a:pt x="384739" y="608076"/>
                  </a:lnTo>
                  <a:lnTo>
                    <a:pt x="367961" y="608076"/>
                  </a:lnTo>
                  <a:lnTo>
                    <a:pt x="361018" y="601147"/>
                  </a:lnTo>
                  <a:lnTo>
                    <a:pt x="361018" y="584400"/>
                  </a:lnTo>
                  <a:lnTo>
                    <a:pt x="367961" y="577470"/>
                  </a:lnTo>
                  <a:lnTo>
                    <a:pt x="384739" y="577470"/>
                  </a:lnTo>
                  <a:lnTo>
                    <a:pt x="391682" y="584400"/>
                  </a:lnTo>
                  <a:close/>
                </a:path>
                <a:path w="758190" h="800735">
                  <a:moveTo>
                    <a:pt x="391682" y="391813"/>
                  </a:moveTo>
                  <a:lnTo>
                    <a:pt x="391682" y="408560"/>
                  </a:lnTo>
                  <a:lnTo>
                    <a:pt x="384739" y="415490"/>
                  </a:lnTo>
                  <a:lnTo>
                    <a:pt x="367961" y="415490"/>
                  </a:lnTo>
                  <a:lnTo>
                    <a:pt x="361018" y="408560"/>
                  </a:lnTo>
                  <a:lnTo>
                    <a:pt x="361018" y="391813"/>
                  </a:lnTo>
                  <a:lnTo>
                    <a:pt x="367961" y="384884"/>
                  </a:lnTo>
                  <a:lnTo>
                    <a:pt x="384739" y="384884"/>
                  </a:lnTo>
                  <a:lnTo>
                    <a:pt x="391682" y="391813"/>
                  </a:lnTo>
                  <a:close/>
                </a:path>
                <a:path w="758190" h="800735">
                  <a:moveTo>
                    <a:pt x="391682" y="199516"/>
                  </a:moveTo>
                  <a:lnTo>
                    <a:pt x="391682" y="216262"/>
                  </a:lnTo>
                  <a:lnTo>
                    <a:pt x="384739" y="223192"/>
                  </a:lnTo>
                  <a:lnTo>
                    <a:pt x="367961" y="223192"/>
                  </a:lnTo>
                  <a:lnTo>
                    <a:pt x="361018" y="216262"/>
                  </a:lnTo>
                  <a:lnTo>
                    <a:pt x="361018" y="199227"/>
                  </a:lnTo>
                  <a:lnTo>
                    <a:pt x="367961" y="192586"/>
                  </a:lnTo>
                  <a:lnTo>
                    <a:pt x="384739" y="192586"/>
                  </a:lnTo>
                  <a:lnTo>
                    <a:pt x="391682" y="199516"/>
                  </a:lnTo>
                  <a:close/>
                </a:path>
                <a:path w="758190" h="800735">
                  <a:moveTo>
                    <a:pt x="391682" y="6929"/>
                  </a:moveTo>
                  <a:lnTo>
                    <a:pt x="391682" y="23676"/>
                  </a:lnTo>
                  <a:lnTo>
                    <a:pt x="384739" y="30605"/>
                  </a:lnTo>
                  <a:lnTo>
                    <a:pt x="367961" y="30605"/>
                  </a:lnTo>
                  <a:lnTo>
                    <a:pt x="361018" y="23676"/>
                  </a:lnTo>
                  <a:lnTo>
                    <a:pt x="361018" y="6929"/>
                  </a:lnTo>
                  <a:lnTo>
                    <a:pt x="367961" y="0"/>
                  </a:lnTo>
                  <a:lnTo>
                    <a:pt x="384739" y="0"/>
                  </a:lnTo>
                  <a:lnTo>
                    <a:pt x="391682" y="6929"/>
                  </a:lnTo>
                  <a:close/>
                </a:path>
                <a:path w="758190" h="800735">
                  <a:moveTo>
                    <a:pt x="569587" y="776698"/>
                  </a:moveTo>
                  <a:lnTo>
                    <a:pt x="569587" y="793445"/>
                  </a:lnTo>
                  <a:lnTo>
                    <a:pt x="562645" y="800374"/>
                  </a:lnTo>
                  <a:lnTo>
                    <a:pt x="545867" y="800374"/>
                  </a:lnTo>
                  <a:lnTo>
                    <a:pt x="538924" y="793445"/>
                  </a:lnTo>
                  <a:lnTo>
                    <a:pt x="538924" y="776698"/>
                  </a:lnTo>
                  <a:lnTo>
                    <a:pt x="545867" y="769768"/>
                  </a:lnTo>
                  <a:lnTo>
                    <a:pt x="562645" y="769768"/>
                  </a:lnTo>
                  <a:lnTo>
                    <a:pt x="569587" y="776698"/>
                  </a:lnTo>
                  <a:close/>
                </a:path>
                <a:path w="758190" h="800735">
                  <a:moveTo>
                    <a:pt x="569587" y="584400"/>
                  </a:moveTo>
                  <a:lnTo>
                    <a:pt x="569587" y="601147"/>
                  </a:lnTo>
                  <a:lnTo>
                    <a:pt x="562645" y="608076"/>
                  </a:lnTo>
                  <a:lnTo>
                    <a:pt x="545867" y="608076"/>
                  </a:lnTo>
                  <a:lnTo>
                    <a:pt x="538924" y="601147"/>
                  </a:lnTo>
                  <a:lnTo>
                    <a:pt x="538924" y="584111"/>
                  </a:lnTo>
                  <a:lnTo>
                    <a:pt x="545867" y="577470"/>
                  </a:lnTo>
                  <a:lnTo>
                    <a:pt x="562645" y="577470"/>
                  </a:lnTo>
                  <a:lnTo>
                    <a:pt x="569587" y="584400"/>
                  </a:lnTo>
                  <a:close/>
                </a:path>
                <a:path w="758190" h="800735">
                  <a:moveTo>
                    <a:pt x="569587" y="391814"/>
                  </a:moveTo>
                  <a:lnTo>
                    <a:pt x="569587" y="408560"/>
                  </a:lnTo>
                  <a:lnTo>
                    <a:pt x="562645" y="415490"/>
                  </a:lnTo>
                  <a:lnTo>
                    <a:pt x="545867" y="415490"/>
                  </a:lnTo>
                  <a:lnTo>
                    <a:pt x="538924" y="408560"/>
                  </a:lnTo>
                  <a:lnTo>
                    <a:pt x="538924" y="391814"/>
                  </a:lnTo>
                  <a:lnTo>
                    <a:pt x="545867" y="384884"/>
                  </a:lnTo>
                  <a:lnTo>
                    <a:pt x="562645" y="384884"/>
                  </a:lnTo>
                  <a:lnTo>
                    <a:pt x="569587" y="391814"/>
                  </a:lnTo>
                  <a:close/>
                </a:path>
                <a:path w="758190" h="800735">
                  <a:moveTo>
                    <a:pt x="569587" y="199516"/>
                  </a:moveTo>
                  <a:lnTo>
                    <a:pt x="569587" y="216262"/>
                  </a:lnTo>
                  <a:lnTo>
                    <a:pt x="562645" y="223192"/>
                  </a:lnTo>
                  <a:lnTo>
                    <a:pt x="545867" y="223192"/>
                  </a:lnTo>
                  <a:lnTo>
                    <a:pt x="538924" y="216262"/>
                  </a:lnTo>
                  <a:lnTo>
                    <a:pt x="538924" y="199227"/>
                  </a:lnTo>
                  <a:lnTo>
                    <a:pt x="545867" y="192297"/>
                  </a:lnTo>
                  <a:lnTo>
                    <a:pt x="554256" y="192586"/>
                  </a:lnTo>
                  <a:lnTo>
                    <a:pt x="562645" y="192586"/>
                  </a:lnTo>
                  <a:lnTo>
                    <a:pt x="569587" y="199516"/>
                  </a:lnTo>
                  <a:close/>
                </a:path>
                <a:path w="758190" h="800735">
                  <a:moveTo>
                    <a:pt x="569587" y="6929"/>
                  </a:moveTo>
                  <a:lnTo>
                    <a:pt x="569587" y="23676"/>
                  </a:lnTo>
                  <a:lnTo>
                    <a:pt x="562645" y="30605"/>
                  </a:lnTo>
                  <a:lnTo>
                    <a:pt x="545867" y="30605"/>
                  </a:lnTo>
                  <a:lnTo>
                    <a:pt x="538924" y="23676"/>
                  </a:lnTo>
                  <a:lnTo>
                    <a:pt x="538924" y="6929"/>
                  </a:lnTo>
                  <a:lnTo>
                    <a:pt x="545867" y="0"/>
                  </a:lnTo>
                  <a:lnTo>
                    <a:pt x="562645" y="0"/>
                  </a:lnTo>
                  <a:lnTo>
                    <a:pt x="569587" y="6929"/>
                  </a:lnTo>
                  <a:close/>
                </a:path>
                <a:path w="758190" h="800735">
                  <a:moveTo>
                    <a:pt x="757907" y="776698"/>
                  </a:moveTo>
                  <a:lnTo>
                    <a:pt x="757907" y="793445"/>
                  </a:lnTo>
                  <a:lnTo>
                    <a:pt x="750965" y="800374"/>
                  </a:lnTo>
                  <a:lnTo>
                    <a:pt x="734186" y="800374"/>
                  </a:lnTo>
                  <a:lnTo>
                    <a:pt x="727244" y="793445"/>
                  </a:lnTo>
                  <a:lnTo>
                    <a:pt x="727244" y="785071"/>
                  </a:lnTo>
                  <a:lnTo>
                    <a:pt x="727244" y="776698"/>
                  </a:lnTo>
                  <a:lnTo>
                    <a:pt x="734186" y="769768"/>
                  </a:lnTo>
                  <a:lnTo>
                    <a:pt x="750965" y="769768"/>
                  </a:lnTo>
                  <a:lnTo>
                    <a:pt x="757907" y="776698"/>
                  </a:lnTo>
                  <a:close/>
                </a:path>
                <a:path w="758190" h="800735">
                  <a:moveTo>
                    <a:pt x="757907" y="584400"/>
                  </a:moveTo>
                  <a:lnTo>
                    <a:pt x="757907" y="601147"/>
                  </a:lnTo>
                  <a:lnTo>
                    <a:pt x="750965" y="608076"/>
                  </a:lnTo>
                  <a:lnTo>
                    <a:pt x="734186" y="608076"/>
                  </a:lnTo>
                  <a:lnTo>
                    <a:pt x="727244" y="601147"/>
                  </a:lnTo>
                  <a:lnTo>
                    <a:pt x="727244" y="584111"/>
                  </a:lnTo>
                  <a:lnTo>
                    <a:pt x="734186" y="577182"/>
                  </a:lnTo>
                  <a:lnTo>
                    <a:pt x="742575" y="577470"/>
                  </a:lnTo>
                  <a:lnTo>
                    <a:pt x="750965" y="577470"/>
                  </a:lnTo>
                  <a:lnTo>
                    <a:pt x="757907" y="584400"/>
                  </a:lnTo>
                  <a:close/>
                </a:path>
                <a:path w="758190" h="800735">
                  <a:moveTo>
                    <a:pt x="757907" y="391814"/>
                  </a:moveTo>
                  <a:lnTo>
                    <a:pt x="757907" y="408560"/>
                  </a:lnTo>
                  <a:lnTo>
                    <a:pt x="750965" y="415490"/>
                  </a:lnTo>
                  <a:lnTo>
                    <a:pt x="734186" y="415490"/>
                  </a:lnTo>
                  <a:lnTo>
                    <a:pt x="727244" y="408560"/>
                  </a:lnTo>
                  <a:lnTo>
                    <a:pt x="727244" y="391814"/>
                  </a:lnTo>
                  <a:lnTo>
                    <a:pt x="734186" y="384884"/>
                  </a:lnTo>
                  <a:lnTo>
                    <a:pt x="750965" y="384884"/>
                  </a:lnTo>
                  <a:lnTo>
                    <a:pt x="757907" y="391814"/>
                  </a:lnTo>
                  <a:close/>
                </a:path>
                <a:path w="758190" h="800735">
                  <a:moveTo>
                    <a:pt x="757907" y="199516"/>
                  </a:moveTo>
                  <a:lnTo>
                    <a:pt x="757907" y="216262"/>
                  </a:lnTo>
                  <a:lnTo>
                    <a:pt x="750965" y="223192"/>
                  </a:lnTo>
                  <a:lnTo>
                    <a:pt x="734186" y="223192"/>
                  </a:lnTo>
                  <a:lnTo>
                    <a:pt x="727244" y="216262"/>
                  </a:lnTo>
                  <a:lnTo>
                    <a:pt x="727244" y="199227"/>
                  </a:lnTo>
                  <a:lnTo>
                    <a:pt x="734186" y="192297"/>
                  </a:lnTo>
                  <a:lnTo>
                    <a:pt x="742575" y="192586"/>
                  </a:lnTo>
                  <a:lnTo>
                    <a:pt x="750965" y="192586"/>
                  </a:lnTo>
                  <a:lnTo>
                    <a:pt x="757907" y="199516"/>
                  </a:lnTo>
                  <a:close/>
                </a:path>
                <a:path w="758190" h="800735">
                  <a:moveTo>
                    <a:pt x="757907" y="6929"/>
                  </a:moveTo>
                  <a:lnTo>
                    <a:pt x="757907" y="23676"/>
                  </a:lnTo>
                  <a:lnTo>
                    <a:pt x="750965" y="30605"/>
                  </a:lnTo>
                  <a:lnTo>
                    <a:pt x="734186" y="30605"/>
                  </a:lnTo>
                  <a:lnTo>
                    <a:pt x="727244" y="23676"/>
                  </a:lnTo>
                  <a:lnTo>
                    <a:pt x="727244" y="6929"/>
                  </a:lnTo>
                  <a:lnTo>
                    <a:pt x="734186" y="0"/>
                  </a:lnTo>
                  <a:lnTo>
                    <a:pt x="750965" y="0"/>
                  </a:lnTo>
                  <a:lnTo>
                    <a:pt x="757907" y="69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58971" y="677411"/>
              <a:ext cx="885190" cy="514350"/>
            </a:xfrm>
            <a:custGeom>
              <a:avLst/>
              <a:gdLst/>
              <a:ahLst/>
              <a:cxnLst/>
              <a:rect l="l" t="t" r="r" b="b"/>
              <a:pathLst>
                <a:path w="885190" h="514350">
                  <a:moveTo>
                    <a:pt x="885028" y="514324"/>
                  </a:moveTo>
                  <a:lnTo>
                    <a:pt x="885028" y="0"/>
                  </a:lnTo>
                  <a:lnTo>
                    <a:pt x="0" y="0"/>
                  </a:lnTo>
                  <a:lnTo>
                    <a:pt x="1531" y="45823"/>
                  </a:lnTo>
                  <a:lnTo>
                    <a:pt x="6122" y="90687"/>
                  </a:lnTo>
                  <a:lnTo>
                    <a:pt x="13769" y="134392"/>
                  </a:lnTo>
                  <a:lnTo>
                    <a:pt x="24467" y="176737"/>
                  </a:lnTo>
                  <a:lnTo>
                    <a:pt x="38211" y="217519"/>
                  </a:lnTo>
                  <a:lnTo>
                    <a:pt x="54997" y="256538"/>
                  </a:lnTo>
                  <a:lnTo>
                    <a:pt x="74821" y="293592"/>
                  </a:lnTo>
                  <a:lnTo>
                    <a:pt x="97678" y="328480"/>
                  </a:lnTo>
                  <a:lnTo>
                    <a:pt x="123563" y="361000"/>
                  </a:lnTo>
                  <a:lnTo>
                    <a:pt x="152473" y="390953"/>
                  </a:lnTo>
                  <a:lnTo>
                    <a:pt x="184403" y="418135"/>
                  </a:lnTo>
                  <a:lnTo>
                    <a:pt x="219347" y="442346"/>
                  </a:lnTo>
                  <a:lnTo>
                    <a:pt x="257303" y="463384"/>
                  </a:lnTo>
                  <a:lnTo>
                    <a:pt x="298264" y="481049"/>
                  </a:lnTo>
                  <a:lnTo>
                    <a:pt x="342228" y="495138"/>
                  </a:lnTo>
                  <a:lnTo>
                    <a:pt x="389189" y="505452"/>
                  </a:lnTo>
                  <a:lnTo>
                    <a:pt x="439142" y="511787"/>
                  </a:lnTo>
                  <a:lnTo>
                    <a:pt x="492085" y="513944"/>
                  </a:lnTo>
                  <a:lnTo>
                    <a:pt x="885028" y="514324"/>
                  </a:lnTo>
                  <a:close/>
                </a:path>
              </a:pathLst>
            </a:custGeom>
            <a:solidFill>
              <a:srgbClr val="74C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35997" y="1302202"/>
            <a:ext cx="1840230" cy="111823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240"/>
              </a:spcBef>
            </a:pPr>
            <a:r>
              <a:rPr sz="3600" spc="-10" dirty="0">
                <a:solidFill>
                  <a:srgbClr val="FFFFFF"/>
                </a:solidFill>
              </a:rPr>
              <a:t>Review Analysis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5335997" y="2579353"/>
            <a:ext cx="3388995" cy="1256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Perform</a:t>
            </a:r>
            <a:r>
              <a:rPr sz="14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review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ananlysis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taking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reviews</a:t>
            </a:r>
            <a:r>
              <a:rPr sz="14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sz="14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guests,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Century Gothic"/>
                <a:cs typeface="Century Gothic"/>
              </a:rPr>
              <a:t>based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their 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personal</a:t>
            </a:r>
            <a:r>
              <a:rPr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Century Gothic"/>
                <a:cs typeface="Century Gothic"/>
              </a:rPr>
              <a:t>opinion.</a:t>
            </a:r>
            <a:r>
              <a:rPr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95" dirty="0">
                <a:solidFill>
                  <a:srgbClr val="FFFFFF"/>
                </a:solidFill>
                <a:latin typeface="Century Gothic"/>
                <a:cs typeface="Century Gothic"/>
              </a:rPr>
              <a:t>This</a:t>
            </a:r>
            <a:r>
              <a:rPr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will</a:t>
            </a:r>
            <a:r>
              <a:rPr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Century Gothic"/>
                <a:cs typeface="Century Gothic"/>
              </a:rPr>
              <a:t>help</a:t>
            </a:r>
            <a:r>
              <a:rPr sz="14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400" spc="-45" dirty="0">
                <a:solidFill>
                  <a:srgbClr val="FFFFFF"/>
                </a:solidFill>
                <a:latin typeface="Century Gothic"/>
                <a:cs typeface="Century Gothic"/>
              </a:rPr>
              <a:t>understand</a:t>
            </a:r>
            <a:r>
              <a:rPr sz="1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their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Century Gothic"/>
                <a:cs typeface="Century Gothic"/>
              </a:rPr>
              <a:t>experience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improve 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sz="14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hotel</a:t>
            </a:r>
            <a:r>
              <a:rPr sz="14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Century Gothic"/>
                <a:cs typeface="Century Gothic"/>
              </a:rPr>
              <a:t>performance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accordingly.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1517" y="1518936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33662" y="59442"/>
                </a:moveTo>
                <a:lnTo>
                  <a:pt x="25779" y="59442"/>
                </a:lnTo>
                <a:lnTo>
                  <a:pt x="21988" y="58687"/>
                </a:lnTo>
                <a:lnTo>
                  <a:pt x="0" y="33662"/>
                </a:lnTo>
                <a:lnTo>
                  <a:pt x="0" y="25779"/>
                </a:lnTo>
                <a:lnTo>
                  <a:pt x="25779" y="0"/>
                </a:lnTo>
                <a:lnTo>
                  <a:pt x="33662" y="0"/>
                </a:lnTo>
                <a:lnTo>
                  <a:pt x="59442" y="29721"/>
                </a:lnTo>
                <a:lnTo>
                  <a:pt x="59442" y="33662"/>
                </a:lnTo>
                <a:lnTo>
                  <a:pt x="33662" y="594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1517" y="1764135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90" h="59689">
                <a:moveTo>
                  <a:pt x="33662" y="59442"/>
                </a:moveTo>
                <a:lnTo>
                  <a:pt x="25779" y="59442"/>
                </a:lnTo>
                <a:lnTo>
                  <a:pt x="21988" y="58688"/>
                </a:lnTo>
                <a:lnTo>
                  <a:pt x="0" y="33662"/>
                </a:lnTo>
                <a:lnTo>
                  <a:pt x="0" y="25779"/>
                </a:lnTo>
                <a:lnTo>
                  <a:pt x="25779" y="0"/>
                </a:lnTo>
                <a:lnTo>
                  <a:pt x="33662" y="0"/>
                </a:lnTo>
                <a:lnTo>
                  <a:pt x="59442" y="29721"/>
                </a:lnTo>
                <a:lnTo>
                  <a:pt x="59442" y="33662"/>
                </a:lnTo>
                <a:lnTo>
                  <a:pt x="33662" y="594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53369" y="895356"/>
            <a:ext cx="6958330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00"/>
              </a:spcBef>
            </a:pPr>
            <a:r>
              <a:rPr sz="1400" b="0" dirty="0">
                <a:solidFill>
                  <a:srgbClr val="000000"/>
                </a:solidFill>
                <a:latin typeface="Century Gothic"/>
                <a:cs typeface="Century Gothic"/>
              </a:rPr>
              <a:t>MAKE</a:t>
            </a:r>
            <a:r>
              <a:rPr sz="1400" b="0" spc="-5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110" dirty="0">
                <a:solidFill>
                  <a:srgbClr val="000000"/>
                </a:solidFill>
                <a:latin typeface="Century Gothic"/>
                <a:cs typeface="Century Gothic"/>
              </a:rPr>
              <a:t>SURE</a:t>
            </a:r>
            <a:r>
              <a:rPr sz="1400" b="0" spc="-3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60" dirty="0">
                <a:solidFill>
                  <a:srgbClr val="000000"/>
                </a:solidFill>
                <a:latin typeface="Century Gothic"/>
                <a:cs typeface="Century Gothic"/>
              </a:rPr>
              <a:t>you</a:t>
            </a:r>
            <a:r>
              <a:rPr sz="1400" b="0" spc="-3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55" dirty="0">
                <a:solidFill>
                  <a:srgbClr val="000000"/>
                </a:solidFill>
                <a:latin typeface="Century Gothic"/>
                <a:cs typeface="Century Gothic"/>
              </a:rPr>
              <a:t>actively</a:t>
            </a:r>
            <a:r>
              <a:rPr sz="1400" b="0" spc="-3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25" dirty="0">
                <a:solidFill>
                  <a:srgbClr val="000000"/>
                </a:solidFill>
                <a:latin typeface="Century Gothic"/>
                <a:cs typeface="Century Gothic"/>
              </a:rPr>
              <a:t>reply</a:t>
            </a:r>
            <a:r>
              <a:rPr sz="1400" b="0" spc="-3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45" dirty="0">
                <a:solidFill>
                  <a:srgbClr val="000000"/>
                </a:solidFill>
                <a:latin typeface="Century Gothic"/>
                <a:cs typeface="Century Gothic"/>
              </a:rPr>
              <a:t>to</a:t>
            </a:r>
            <a:r>
              <a:rPr sz="1400" b="0" spc="-3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entury Gothic"/>
                <a:cs typeface="Century Gothic"/>
              </a:rPr>
              <a:t>all</a:t>
            </a:r>
            <a:r>
              <a:rPr sz="1400" b="0" spc="-3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entury Gothic"/>
                <a:cs typeface="Century Gothic"/>
              </a:rPr>
              <a:t>reviews</a:t>
            </a:r>
            <a:r>
              <a:rPr sz="1400" b="0" spc="-3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100" dirty="0">
                <a:solidFill>
                  <a:srgbClr val="000000"/>
                </a:solidFill>
                <a:latin typeface="Century Gothic"/>
                <a:cs typeface="Century Gothic"/>
              </a:rPr>
              <a:t>received</a:t>
            </a:r>
            <a:r>
              <a:rPr sz="1400" b="0" spc="-2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90" dirty="0">
                <a:solidFill>
                  <a:srgbClr val="000000"/>
                </a:solidFill>
                <a:latin typeface="Century Gothic"/>
                <a:cs typeface="Century Gothic"/>
              </a:rPr>
              <a:t>on</a:t>
            </a:r>
            <a:r>
              <a:rPr sz="1400" b="0" spc="-2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65" dirty="0">
                <a:solidFill>
                  <a:srgbClr val="000000"/>
                </a:solidFill>
                <a:latin typeface="Century Gothic"/>
                <a:cs typeface="Century Gothic"/>
              </a:rPr>
              <a:t>any</a:t>
            </a:r>
            <a:r>
              <a:rPr sz="1400" b="0" spc="-3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25" dirty="0">
                <a:solidFill>
                  <a:srgbClr val="000000"/>
                </a:solidFill>
                <a:latin typeface="Century Gothic"/>
                <a:cs typeface="Century Gothic"/>
              </a:rPr>
              <a:t>website</a:t>
            </a:r>
            <a:r>
              <a:rPr sz="1400" b="0" spc="-3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entury Gothic"/>
                <a:cs typeface="Century Gothic"/>
              </a:rPr>
              <a:t>in</a:t>
            </a:r>
            <a:r>
              <a:rPr sz="1400" b="0" spc="-3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45" dirty="0">
                <a:solidFill>
                  <a:srgbClr val="000000"/>
                </a:solidFill>
                <a:latin typeface="Century Gothic"/>
                <a:cs typeface="Century Gothic"/>
              </a:rPr>
              <a:t>order</a:t>
            </a:r>
            <a:r>
              <a:rPr sz="1400" b="0" spc="-3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45" dirty="0">
                <a:solidFill>
                  <a:srgbClr val="000000"/>
                </a:solidFill>
                <a:latin typeface="Century Gothic"/>
                <a:cs typeface="Century Gothic"/>
              </a:rPr>
              <a:t>to</a:t>
            </a:r>
            <a:r>
              <a:rPr sz="1400" b="0" spc="-3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gain </a:t>
            </a:r>
            <a:r>
              <a:rPr sz="1400" b="0" spc="-75" dirty="0">
                <a:solidFill>
                  <a:srgbClr val="000000"/>
                </a:solidFill>
                <a:latin typeface="Century Gothic"/>
                <a:cs typeface="Century Gothic"/>
              </a:rPr>
              <a:t>more</a:t>
            </a:r>
            <a:r>
              <a:rPr sz="14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entury Gothic"/>
                <a:cs typeface="Century Gothic"/>
              </a:rPr>
              <a:t>trust</a:t>
            </a:r>
            <a:r>
              <a:rPr sz="14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30" dirty="0">
                <a:solidFill>
                  <a:srgbClr val="000000"/>
                </a:solidFill>
                <a:latin typeface="Century Gothic"/>
                <a:cs typeface="Century Gothic"/>
              </a:rPr>
              <a:t>of</a:t>
            </a:r>
            <a:r>
              <a:rPr sz="14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your</a:t>
            </a:r>
            <a:r>
              <a:rPr sz="14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Century Gothic"/>
                <a:cs typeface="Century Gothic"/>
              </a:rPr>
              <a:t>guests.</a:t>
            </a:r>
            <a:r>
              <a:rPr sz="14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Also,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01659" y="3157321"/>
            <a:ext cx="2468245" cy="15240"/>
          </a:xfrm>
          <a:custGeom>
            <a:avLst/>
            <a:gdLst/>
            <a:ahLst/>
            <a:cxnLst/>
            <a:rect l="l" t="t" r="r" b="b"/>
            <a:pathLst>
              <a:path w="2468245" h="15239">
                <a:moveTo>
                  <a:pt x="2467953" y="0"/>
                </a:moveTo>
                <a:lnTo>
                  <a:pt x="2310117" y="0"/>
                </a:lnTo>
                <a:lnTo>
                  <a:pt x="2032609" y="0"/>
                </a:lnTo>
                <a:lnTo>
                  <a:pt x="1287602" y="0"/>
                </a:lnTo>
                <a:lnTo>
                  <a:pt x="0" y="0"/>
                </a:lnTo>
                <a:lnTo>
                  <a:pt x="0" y="14859"/>
                </a:lnTo>
                <a:lnTo>
                  <a:pt x="1287602" y="14859"/>
                </a:lnTo>
                <a:lnTo>
                  <a:pt x="2032609" y="14859"/>
                </a:lnTo>
                <a:lnTo>
                  <a:pt x="2310117" y="14859"/>
                </a:lnTo>
                <a:lnTo>
                  <a:pt x="2467953" y="14859"/>
                </a:lnTo>
                <a:lnTo>
                  <a:pt x="2467953" y="0"/>
                </a:lnTo>
                <a:close/>
              </a:path>
            </a:pathLst>
          </a:custGeom>
          <a:solidFill>
            <a:srgbClr val="004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97349" y="3930065"/>
            <a:ext cx="1375410" cy="15240"/>
          </a:xfrm>
          <a:custGeom>
            <a:avLst/>
            <a:gdLst/>
            <a:ahLst/>
            <a:cxnLst/>
            <a:rect l="l" t="t" r="r" b="b"/>
            <a:pathLst>
              <a:path w="1375410" h="15239">
                <a:moveTo>
                  <a:pt x="1375156" y="0"/>
                </a:moveTo>
                <a:lnTo>
                  <a:pt x="913257" y="0"/>
                </a:lnTo>
                <a:lnTo>
                  <a:pt x="0" y="0"/>
                </a:lnTo>
                <a:lnTo>
                  <a:pt x="0" y="14859"/>
                </a:lnTo>
                <a:lnTo>
                  <a:pt x="913257" y="14859"/>
                </a:lnTo>
                <a:lnTo>
                  <a:pt x="1375156" y="14859"/>
                </a:lnTo>
                <a:lnTo>
                  <a:pt x="1375156" y="0"/>
                </a:lnTo>
                <a:close/>
              </a:path>
            </a:pathLst>
          </a:custGeom>
          <a:solidFill>
            <a:srgbClr val="004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43204">
              <a:lnSpc>
                <a:spcPct val="100000"/>
              </a:lnSpc>
              <a:spcBef>
                <a:spcPts val="350"/>
              </a:spcBef>
            </a:pPr>
            <a:r>
              <a:rPr spc="-45" dirty="0"/>
              <a:t>Consider</a:t>
            </a:r>
            <a:r>
              <a:rPr spc="-55" dirty="0"/>
              <a:t> </a:t>
            </a:r>
            <a:r>
              <a:rPr spc="-85" dirty="0"/>
              <a:t>approaching</a:t>
            </a:r>
            <a:r>
              <a:rPr spc="-25" dirty="0"/>
              <a:t> </a:t>
            </a:r>
            <a:r>
              <a:rPr spc="-20" dirty="0"/>
              <a:t>your</a:t>
            </a:r>
            <a:r>
              <a:rPr spc="-45" dirty="0"/>
              <a:t> </a:t>
            </a:r>
            <a:r>
              <a:rPr dirty="0"/>
              <a:t>guests</a:t>
            </a:r>
            <a:r>
              <a:rPr spc="-40" dirty="0"/>
              <a:t> </a:t>
            </a:r>
            <a:r>
              <a:rPr dirty="0"/>
              <a:t>for</a:t>
            </a:r>
            <a:r>
              <a:rPr spc="-40" dirty="0"/>
              <a:t> </a:t>
            </a:r>
            <a:r>
              <a:rPr spc="-10" dirty="0"/>
              <a:t>reviews.</a:t>
            </a:r>
          </a:p>
          <a:p>
            <a:pPr marL="243204" marR="5080">
              <a:lnSpc>
                <a:spcPct val="114900"/>
              </a:lnSpc>
            </a:pPr>
            <a:r>
              <a:rPr spc="100" dirty="0"/>
              <a:t>Try</a:t>
            </a:r>
            <a:r>
              <a:rPr spc="-20" dirty="0"/>
              <a:t> </a:t>
            </a:r>
            <a:r>
              <a:rPr spc="-45" dirty="0"/>
              <a:t>responding</a:t>
            </a:r>
            <a:r>
              <a:rPr spc="-20" dirty="0"/>
              <a:t> regularly</a:t>
            </a:r>
            <a:r>
              <a:rPr spc="-15" dirty="0"/>
              <a:t> </a:t>
            </a:r>
            <a:r>
              <a:rPr spc="-45" dirty="0"/>
              <a:t>to</a:t>
            </a:r>
            <a:r>
              <a:rPr spc="-20" dirty="0"/>
              <a:t> </a:t>
            </a:r>
            <a:r>
              <a:rPr spc="-70" dirty="0"/>
              <a:t>the</a:t>
            </a:r>
            <a:r>
              <a:rPr spc="-15" dirty="0"/>
              <a:t> </a:t>
            </a:r>
            <a:r>
              <a:rPr dirty="0"/>
              <a:t>reviews</a:t>
            </a:r>
            <a:r>
              <a:rPr spc="-20" dirty="0"/>
              <a:t> </a:t>
            </a:r>
            <a:r>
              <a:rPr spc="-60" dirty="0"/>
              <a:t>you</a:t>
            </a:r>
            <a:r>
              <a:rPr spc="-15" dirty="0"/>
              <a:t> </a:t>
            </a:r>
            <a:r>
              <a:rPr spc="-90" dirty="0"/>
              <a:t>get</a:t>
            </a:r>
            <a:r>
              <a:rPr spc="-20" dirty="0"/>
              <a:t> </a:t>
            </a:r>
            <a:r>
              <a:rPr spc="-90" dirty="0"/>
              <a:t>on</a:t>
            </a:r>
            <a:r>
              <a:rPr spc="-15" dirty="0"/>
              <a:t> </a:t>
            </a:r>
            <a:r>
              <a:rPr dirty="0"/>
              <a:t>TripAdvisor,</a:t>
            </a:r>
            <a:r>
              <a:rPr spc="-20" dirty="0"/>
              <a:t> </a:t>
            </a:r>
            <a:r>
              <a:rPr spc="-65" dirty="0"/>
              <a:t>Booking.com</a:t>
            </a:r>
            <a:r>
              <a:rPr spc="-20" dirty="0"/>
              <a:t> </a:t>
            </a:r>
            <a:r>
              <a:rPr spc="-25" dirty="0"/>
              <a:t>and </a:t>
            </a:r>
            <a:r>
              <a:rPr spc="-10" dirty="0"/>
              <a:t>more.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/>
          </a:p>
          <a:p>
            <a:pPr marL="12700">
              <a:lnSpc>
                <a:spcPct val="100000"/>
              </a:lnSpc>
            </a:pPr>
            <a:r>
              <a:rPr sz="1600" b="1" spc="-20" dirty="0">
                <a:solidFill>
                  <a:srgbClr val="54ABED"/>
                </a:solidFill>
                <a:latin typeface="Century Gothic"/>
                <a:cs typeface="Century Gothic"/>
              </a:rPr>
              <a:t>Tip:</a:t>
            </a:r>
            <a:endParaRPr sz="1600">
              <a:latin typeface="Century Gothic"/>
              <a:cs typeface="Century Gothic"/>
            </a:endParaRPr>
          </a:p>
          <a:p>
            <a:pPr marL="12700" marR="130175">
              <a:lnSpc>
                <a:spcPct val="114900"/>
              </a:lnSpc>
              <a:spcBef>
                <a:spcPts val="520"/>
              </a:spcBef>
            </a:pPr>
            <a:r>
              <a:rPr spc="-90" dirty="0"/>
              <a:t>Collect,</a:t>
            </a:r>
            <a:r>
              <a:rPr spc="-25" dirty="0"/>
              <a:t> </a:t>
            </a:r>
            <a:r>
              <a:rPr spc="-50" dirty="0"/>
              <a:t>track,</a:t>
            </a:r>
            <a:r>
              <a:rPr spc="-20" dirty="0"/>
              <a:t> </a:t>
            </a:r>
            <a:r>
              <a:rPr spc="-25" dirty="0"/>
              <a:t>reply </a:t>
            </a:r>
            <a:r>
              <a:rPr spc="-110" dirty="0"/>
              <a:t>and</a:t>
            </a:r>
            <a:r>
              <a:rPr spc="-20" dirty="0"/>
              <a:t> </a:t>
            </a:r>
            <a:r>
              <a:rPr spc="-40" dirty="0"/>
              <a:t>analyze</a:t>
            </a:r>
            <a:r>
              <a:rPr spc="-20" dirty="0"/>
              <a:t> </a:t>
            </a:r>
            <a:r>
              <a:rPr spc="-70" dirty="0"/>
              <a:t>the</a:t>
            </a:r>
            <a:r>
              <a:rPr spc="-25" dirty="0"/>
              <a:t> </a:t>
            </a:r>
            <a:r>
              <a:rPr dirty="0"/>
              <a:t>reviews</a:t>
            </a:r>
            <a:r>
              <a:rPr spc="-20" dirty="0"/>
              <a:t> </a:t>
            </a:r>
            <a:r>
              <a:rPr spc="-60" dirty="0"/>
              <a:t>you</a:t>
            </a:r>
            <a:r>
              <a:rPr spc="-25" dirty="0"/>
              <a:t> </a:t>
            </a:r>
            <a:r>
              <a:rPr spc="-90" dirty="0"/>
              <a:t>get</a:t>
            </a:r>
            <a:r>
              <a:rPr spc="-20" dirty="0"/>
              <a:t> from </a:t>
            </a:r>
            <a:r>
              <a:rPr dirty="0"/>
              <a:t>all</a:t>
            </a:r>
            <a:r>
              <a:rPr spc="-25" dirty="0"/>
              <a:t> </a:t>
            </a:r>
            <a:r>
              <a:rPr dirty="0"/>
              <a:t>sites</a:t>
            </a:r>
            <a:r>
              <a:rPr spc="-20" dirty="0"/>
              <a:t> </a:t>
            </a:r>
            <a:r>
              <a:rPr spc="-50" dirty="0"/>
              <a:t>at</a:t>
            </a:r>
            <a:r>
              <a:rPr spc="-25" dirty="0"/>
              <a:t> </a:t>
            </a:r>
            <a:r>
              <a:rPr spc="-130" dirty="0"/>
              <a:t>a</a:t>
            </a:r>
            <a:r>
              <a:rPr spc="-20" dirty="0"/>
              <a:t> </a:t>
            </a:r>
            <a:r>
              <a:rPr dirty="0"/>
              <a:t>single</a:t>
            </a:r>
            <a:r>
              <a:rPr spc="-20" dirty="0"/>
              <a:t> </a:t>
            </a:r>
            <a:r>
              <a:rPr spc="-10" dirty="0"/>
              <a:t>place </a:t>
            </a:r>
            <a:r>
              <a:rPr dirty="0"/>
              <a:t>using</a:t>
            </a:r>
            <a:r>
              <a:rPr spc="-40" dirty="0"/>
              <a:t> </a:t>
            </a:r>
            <a:r>
              <a:rPr b="1" u="heavy" spc="-25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2"/>
              </a:rPr>
              <a:t>eZee's</a:t>
            </a:r>
            <a:r>
              <a:rPr b="1" u="heavy" spc="-3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2"/>
              </a:rPr>
              <a:t> </a:t>
            </a:r>
            <a:r>
              <a:rPr b="1" u="heavy" spc="-1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2"/>
              </a:rPr>
              <a:t>Re</a:t>
            </a:r>
            <a:r>
              <a:rPr b="1" spc="-10" dirty="0">
                <a:solidFill>
                  <a:srgbClr val="0048CC"/>
                </a:solidFill>
                <a:latin typeface="Century Gothic"/>
                <a:cs typeface="Century Gothic"/>
                <a:hlinkClick r:id="rId2"/>
              </a:rPr>
              <a:t>putation</a:t>
            </a:r>
            <a:r>
              <a:rPr b="1" spc="-30" dirty="0">
                <a:solidFill>
                  <a:srgbClr val="0048CC"/>
                </a:solidFill>
                <a:latin typeface="Century Gothic"/>
                <a:cs typeface="Century Gothic"/>
                <a:hlinkClick r:id="rId2"/>
              </a:rPr>
              <a:t> </a:t>
            </a:r>
            <a:r>
              <a:rPr b="1" spc="-65" dirty="0">
                <a:solidFill>
                  <a:srgbClr val="0048CC"/>
                </a:solidFill>
                <a:latin typeface="Century Gothic"/>
                <a:cs typeface="Century Gothic"/>
                <a:hlinkClick r:id="rId2"/>
              </a:rPr>
              <a:t>Management</a:t>
            </a:r>
            <a:r>
              <a:rPr b="1" spc="-30" dirty="0">
                <a:solidFill>
                  <a:srgbClr val="0048CC"/>
                </a:solidFill>
                <a:latin typeface="Century Gothic"/>
                <a:cs typeface="Century Gothic"/>
                <a:hlinkClick r:id="rId2"/>
              </a:rPr>
              <a:t> </a:t>
            </a:r>
            <a:r>
              <a:rPr b="1" spc="-10" dirty="0">
                <a:solidFill>
                  <a:srgbClr val="0048CC"/>
                </a:solidFill>
                <a:latin typeface="Century Gothic"/>
                <a:cs typeface="Century Gothic"/>
                <a:hlinkClick r:id="rId2"/>
              </a:rPr>
              <a:t>System</a:t>
            </a:r>
            <a:r>
              <a:rPr spc="-10" dirty="0"/>
              <a:t>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54ABED"/>
                </a:solidFill>
                <a:latin typeface="Century Gothic"/>
                <a:cs typeface="Century Gothic"/>
              </a:rPr>
              <a:t>Bonus:</a:t>
            </a:r>
            <a:endParaRPr sz="1600">
              <a:latin typeface="Century Gothic"/>
              <a:cs typeface="Century Gothic"/>
            </a:endParaRPr>
          </a:p>
          <a:p>
            <a:pPr marL="12700" marR="64769">
              <a:lnSpc>
                <a:spcPct val="114900"/>
              </a:lnSpc>
              <a:spcBef>
                <a:spcPts val="45"/>
              </a:spcBef>
            </a:pPr>
            <a:r>
              <a:rPr spc="-65" dirty="0"/>
              <a:t>Download</a:t>
            </a:r>
            <a:r>
              <a:rPr spc="-20" dirty="0"/>
              <a:t> </a:t>
            </a:r>
            <a:r>
              <a:rPr dirty="0"/>
              <a:t>NOW</a:t>
            </a:r>
            <a:r>
              <a:rPr spc="-15" dirty="0"/>
              <a:t> </a:t>
            </a:r>
            <a:r>
              <a:rPr b="1" u="heavy" spc="-1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Free </a:t>
            </a:r>
            <a:r>
              <a:rPr b="1" u="heavy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Hotel</a:t>
            </a:r>
            <a:r>
              <a:rPr b="1" u="heavy" spc="-1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 </a:t>
            </a:r>
            <a:r>
              <a:rPr b="1" u="heavy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Review</a:t>
            </a:r>
            <a:r>
              <a:rPr b="1" u="heavy" spc="-1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 </a:t>
            </a:r>
            <a:r>
              <a:rPr b="1" u="heavy" spc="-2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Res</a:t>
            </a:r>
            <a:r>
              <a:rPr b="1" spc="-20" dirty="0">
                <a:solidFill>
                  <a:srgbClr val="0048CC"/>
                </a:solidFill>
                <a:latin typeface="Century Gothic"/>
                <a:cs typeface="Century Gothic"/>
                <a:hlinkClick r:id="rId3"/>
              </a:rPr>
              <a:t>ponse</a:t>
            </a:r>
            <a:r>
              <a:rPr b="1" spc="-10" dirty="0">
                <a:solidFill>
                  <a:srgbClr val="0048CC"/>
                </a:solidFill>
                <a:latin typeface="Century Gothic"/>
                <a:cs typeface="Century Gothic"/>
                <a:hlinkClick r:id="rId3"/>
              </a:rPr>
              <a:t> </a:t>
            </a:r>
            <a:r>
              <a:rPr b="1" spc="-20" dirty="0">
                <a:solidFill>
                  <a:srgbClr val="0048CC"/>
                </a:solidFill>
                <a:latin typeface="Century Gothic"/>
                <a:cs typeface="Century Gothic"/>
                <a:hlinkClick r:id="rId3"/>
              </a:rPr>
              <a:t>Templates</a:t>
            </a:r>
            <a:r>
              <a:rPr spc="-20" dirty="0"/>
              <a:t>!</a:t>
            </a:r>
            <a:r>
              <a:rPr spc="-15" dirty="0"/>
              <a:t> </a:t>
            </a:r>
            <a:r>
              <a:rPr dirty="0"/>
              <a:t>Start</a:t>
            </a:r>
            <a:r>
              <a:rPr spc="-15" dirty="0"/>
              <a:t> </a:t>
            </a:r>
            <a:r>
              <a:rPr spc="-45" dirty="0"/>
              <a:t>responding</a:t>
            </a:r>
            <a:r>
              <a:rPr spc="-15" dirty="0"/>
              <a:t> </a:t>
            </a:r>
            <a:r>
              <a:rPr spc="-45" dirty="0"/>
              <a:t>to</a:t>
            </a:r>
            <a:r>
              <a:rPr spc="-15" dirty="0"/>
              <a:t> </a:t>
            </a:r>
            <a:r>
              <a:rPr spc="-20" dirty="0"/>
              <a:t>your </a:t>
            </a:r>
            <a:r>
              <a:rPr dirty="0"/>
              <a:t>guests</a:t>
            </a:r>
            <a:r>
              <a:rPr spc="-5" dirty="0"/>
              <a:t> </a:t>
            </a:r>
            <a:r>
              <a:rPr spc="-65" dirty="0"/>
              <a:t>correctly</a:t>
            </a:r>
            <a:r>
              <a:rPr spc="-5" dirty="0"/>
              <a:t> </a:t>
            </a:r>
            <a:r>
              <a:rPr spc="-110" dirty="0"/>
              <a:t>and</a:t>
            </a:r>
            <a:r>
              <a:rPr spc="-5" dirty="0"/>
              <a:t> </a:t>
            </a:r>
            <a:r>
              <a:rPr spc="-90" dirty="0"/>
              <a:t>on</a:t>
            </a:r>
            <a:r>
              <a:rPr spc="-5" dirty="0"/>
              <a:t> </a:t>
            </a:r>
            <a:r>
              <a:rPr spc="-10" dirty="0"/>
              <a:t>time!!</a:t>
            </a:r>
          </a:p>
        </p:txBody>
      </p:sp>
      <p:sp>
        <p:nvSpPr>
          <p:cNvPr id="8" name="object 8"/>
          <p:cNvSpPr/>
          <p:nvPr/>
        </p:nvSpPr>
        <p:spPr>
          <a:xfrm>
            <a:off x="559928" y="0"/>
            <a:ext cx="1019175" cy="505459"/>
          </a:xfrm>
          <a:custGeom>
            <a:avLst/>
            <a:gdLst/>
            <a:ahLst/>
            <a:cxnLst/>
            <a:rect l="l" t="t" r="r" b="b"/>
            <a:pathLst>
              <a:path w="1019175" h="505459">
                <a:moveTo>
                  <a:pt x="19474" y="36393"/>
                </a:moveTo>
                <a:lnTo>
                  <a:pt x="11935" y="34836"/>
                </a:lnTo>
                <a:lnTo>
                  <a:pt x="5741" y="30605"/>
                </a:lnTo>
                <a:lnTo>
                  <a:pt x="1544" y="24360"/>
                </a:lnTo>
                <a:lnTo>
                  <a:pt x="0" y="16761"/>
                </a:lnTo>
                <a:lnTo>
                  <a:pt x="1544" y="9162"/>
                </a:lnTo>
                <a:lnTo>
                  <a:pt x="5741" y="2917"/>
                </a:lnTo>
                <a:lnTo>
                  <a:pt x="10012" y="0"/>
                </a:lnTo>
                <a:lnTo>
                  <a:pt x="29163" y="0"/>
                </a:lnTo>
                <a:lnTo>
                  <a:pt x="33482" y="2917"/>
                </a:lnTo>
                <a:lnTo>
                  <a:pt x="37610" y="9162"/>
                </a:lnTo>
                <a:lnTo>
                  <a:pt x="38948" y="16761"/>
                </a:lnTo>
                <a:lnTo>
                  <a:pt x="37403" y="24360"/>
                </a:lnTo>
                <a:lnTo>
                  <a:pt x="33206" y="30605"/>
                </a:lnTo>
                <a:lnTo>
                  <a:pt x="27012" y="34836"/>
                </a:lnTo>
                <a:lnTo>
                  <a:pt x="19474" y="36393"/>
                </a:lnTo>
                <a:close/>
              </a:path>
              <a:path w="1019175" h="505459">
                <a:moveTo>
                  <a:pt x="264552" y="36393"/>
                </a:moveTo>
                <a:lnTo>
                  <a:pt x="257014" y="34836"/>
                </a:lnTo>
                <a:lnTo>
                  <a:pt x="250819" y="30605"/>
                </a:lnTo>
                <a:lnTo>
                  <a:pt x="246622" y="24360"/>
                </a:lnTo>
                <a:lnTo>
                  <a:pt x="245078" y="16761"/>
                </a:lnTo>
                <a:lnTo>
                  <a:pt x="246622" y="9162"/>
                </a:lnTo>
                <a:lnTo>
                  <a:pt x="250819" y="2917"/>
                </a:lnTo>
                <a:lnTo>
                  <a:pt x="255091" y="0"/>
                </a:lnTo>
                <a:lnTo>
                  <a:pt x="274014" y="0"/>
                </a:lnTo>
                <a:lnTo>
                  <a:pt x="278285" y="2917"/>
                </a:lnTo>
                <a:lnTo>
                  <a:pt x="282482" y="9162"/>
                </a:lnTo>
                <a:lnTo>
                  <a:pt x="284026" y="16761"/>
                </a:lnTo>
                <a:lnTo>
                  <a:pt x="282482" y="24360"/>
                </a:lnTo>
                <a:lnTo>
                  <a:pt x="278285" y="30605"/>
                </a:lnTo>
                <a:lnTo>
                  <a:pt x="272090" y="34836"/>
                </a:lnTo>
                <a:lnTo>
                  <a:pt x="264552" y="36393"/>
                </a:lnTo>
                <a:close/>
              </a:path>
              <a:path w="1019175" h="505459">
                <a:moveTo>
                  <a:pt x="509631" y="36393"/>
                </a:moveTo>
                <a:lnTo>
                  <a:pt x="502092" y="34836"/>
                </a:lnTo>
                <a:lnTo>
                  <a:pt x="495898" y="30605"/>
                </a:lnTo>
                <a:lnTo>
                  <a:pt x="491701" y="24360"/>
                </a:lnTo>
                <a:lnTo>
                  <a:pt x="490157" y="16761"/>
                </a:lnTo>
                <a:lnTo>
                  <a:pt x="491701" y="9162"/>
                </a:lnTo>
                <a:lnTo>
                  <a:pt x="495898" y="2917"/>
                </a:lnTo>
                <a:lnTo>
                  <a:pt x="500169" y="0"/>
                </a:lnTo>
                <a:lnTo>
                  <a:pt x="519092" y="0"/>
                </a:lnTo>
                <a:lnTo>
                  <a:pt x="523363" y="2917"/>
                </a:lnTo>
                <a:lnTo>
                  <a:pt x="527560" y="9162"/>
                </a:lnTo>
                <a:lnTo>
                  <a:pt x="529105" y="16761"/>
                </a:lnTo>
                <a:lnTo>
                  <a:pt x="527560" y="24360"/>
                </a:lnTo>
                <a:lnTo>
                  <a:pt x="523363" y="30605"/>
                </a:lnTo>
                <a:lnTo>
                  <a:pt x="517169" y="34836"/>
                </a:lnTo>
                <a:lnTo>
                  <a:pt x="509631" y="36393"/>
                </a:lnTo>
                <a:close/>
              </a:path>
              <a:path w="1019175" h="505459">
                <a:moveTo>
                  <a:pt x="754342" y="36393"/>
                </a:moveTo>
                <a:lnTo>
                  <a:pt x="746804" y="34836"/>
                </a:lnTo>
                <a:lnTo>
                  <a:pt x="740609" y="30605"/>
                </a:lnTo>
                <a:lnTo>
                  <a:pt x="736412" y="24360"/>
                </a:lnTo>
                <a:lnTo>
                  <a:pt x="734868" y="16761"/>
                </a:lnTo>
                <a:lnTo>
                  <a:pt x="736412" y="9162"/>
                </a:lnTo>
                <a:lnTo>
                  <a:pt x="740609" y="2917"/>
                </a:lnTo>
                <a:lnTo>
                  <a:pt x="744880" y="0"/>
                </a:lnTo>
                <a:lnTo>
                  <a:pt x="763953" y="0"/>
                </a:lnTo>
                <a:lnTo>
                  <a:pt x="768212" y="2917"/>
                </a:lnTo>
                <a:lnTo>
                  <a:pt x="772323" y="9162"/>
                </a:lnTo>
                <a:lnTo>
                  <a:pt x="773816" y="16761"/>
                </a:lnTo>
                <a:lnTo>
                  <a:pt x="772271" y="24360"/>
                </a:lnTo>
                <a:lnTo>
                  <a:pt x="768075" y="30605"/>
                </a:lnTo>
                <a:lnTo>
                  <a:pt x="761880" y="34836"/>
                </a:lnTo>
                <a:lnTo>
                  <a:pt x="754342" y="36393"/>
                </a:lnTo>
                <a:close/>
              </a:path>
              <a:path w="1019175" h="505459">
                <a:moveTo>
                  <a:pt x="999420" y="36393"/>
                </a:moveTo>
                <a:lnTo>
                  <a:pt x="991882" y="34836"/>
                </a:lnTo>
                <a:lnTo>
                  <a:pt x="985687" y="30605"/>
                </a:lnTo>
                <a:lnTo>
                  <a:pt x="981491" y="24360"/>
                </a:lnTo>
                <a:lnTo>
                  <a:pt x="979946" y="16761"/>
                </a:lnTo>
                <a:lnTo>
                  <a:pt x="981491" y="9162"/>
                </a:lnTo>
                <a:lnTo>
                  <a:pt x="985687" y="2917"/>
                </a:lnTo>
                <a:lnTo>
                  <a:pt x="989959" y="0"/>
                </a:lnTo>
                <a:lnTo>
                  <a:pt x="1008882" y="0"/>
                </a:lnTo>
                <a:lnTo>
                  <a:pt x="1013153" y="2917"/>
                </a:lnTo>
                <a:lnTo>
                  <a:pt x="1017350" y="9162"/>
                </a:lnTo>
                <a:lnTo>
                  <a:pt x="1018894" y="16761"/>
                </a:lnTo>
                <a:lnTo>
                  <a:pt x="1017350" y="24360"/>
                </a:lnTo>
                <a:lnTo>
                  <a:pt x="1013153" y="30605"/>
                </a:lnTo>
                <a:lnTo>
                  <a:pt x="1006958" y="34836"/>
                </a:lnTo>
                <a:lnTo>
                  <a:pt x="999420" y="36393"/>
                </a:lnTo>
                <a:close/>
              </a:path>
              <a:path w="1019175" h="505459">
                <a:moveTo>
                  <a:pt x="19841" y="224935"/>
                </a:moveTo>
                <a:close/>
              </a:path>
              <a:path w="1019175" h="505459">
                <a:moveTo>
                  <a:pt x="19841" y="264199"/>
                </a:moveTo>
                <a:lnTo>
                  <a:pt x="12303" y="262642"/>
                </a:lnTo>
                <a:lnTo>
                  <a:pt x="6108" y="258412"/>
                </a:lnTo>
                <a:lnTo>
                  <a:pt x="1911" y="252167"/>
                </a:lnTo>
                <a:lnTo>
                  <a:pt x="367" y="244567"/>
                </a:lnTo>
                <a:lnTo>
                  <a:pt x="1911" y="236968"/>
                </a:lnTo>
                <a:lnTo>
                  <a:pt x="6108" y="230723"/>
                </a:lnTo>
                <a:lnTo>
                  <a:pt x="12303" y="226492"/>
                </a:lnTo>
                <a:lnTo>
                  <a:pt x="19841" y="224935"/>
                </a:lnTo>
                <a:lnTo>
                  <a:pt x="27379" y="226492"/>
                </a:lnTo>
                <a:lnTo>
                  <a:pt x="33574" y="230723"/>
                </a:lnTo>
                <a:lnTo>
                  <a:pt x="37770" y="236968"/>
                </a:lnTo>
                <a:lnTo>
                  <a:pt x="39315" y="244567"/>
                </a:lnTo>
                <a:lnTo>
                  <a:pt x="37770" y="252167"/>
                </a:lnTo>
                <a:lnTo>
                  <a:pt x="33574" y="258412"/>
                </a:lnTo>
                <a:lnTo>
                  <a:pt x="27379" y="262642"/>
                </a:lnTo>
                <a:lnTo>
                  <a:pt x="19841" y="264199"/>
                </a:lnTo>
                <a:close/>
              </a:path>
              <a:path w="1019175" h="505459">
                <a:moveTo>
                  <a:pt x="264552" y="264199"/>
                </a:moveTo>
                <a:lnTo>
                  <a:pt x="257014" y="262642"/>
                </a:lnTo>
                <a:lnTo>
                  <a:pt x="250819" y="258412"/>
                </a:lnTo>
                <a:lnTo>
                  <a:pt x="246622" y="252167"/>
                </a:lnTo>
                <a:lnTo>
                  <a:pt x="245078" y="244567"/>
                </a:lnTo>
                <a:lnTo>
                  <a:pt x="246622" y="236968"/>
                </a:lnTo>
                <a:lnTo>
                  <a:pt x="250819" y="230723"/>
                </a:lnTo>
                <a:lnTo>
                  <a:pt x="257014" y="226492"/>
                </a:lnTo>
                <a:lnTo>
                  <a:pt x="264552" y="224935"/>
                </a:lnTo>
                <a:lnTo>
                  <a:pt x="272245" y="226492"/>
                </a:lnTo>
                <a:lnTo>
                  <a:pt x="278423" y="230723"/>
                </a:lnTo>
                <a:lnTo>
                  <a:pt x="282533" y="236968"/>
                </a:lnTo>
                <a:lnTo>
                  <a:pt x="284026" y="244567"/>
                </a:lnTo>
                <a:lnTo>
                  <a:pt x="282482" y="252167"/>
                </a:lnTo>
                <a:lnTo>
                  <a:pt x="278285" y="258412"/>
                </a:lnTo>
                <a:lnTo>
                  <a:pt x="272090" y="262642"/>
                </a:lnTo>
                <a:lnTo>
                  <a:pt x="264552" y="264199"/>
                </a:lnTo>
                <a:close/>
              </a:path>
              <a:path w="1019175" h="505459">
                <a:moveTo>
                  <a:pt x="509630" y="264199"/>
                </a:moveTo>
                <a:lnTo>
                  <a:pt x="502092" y="262642"/>
                </a:lnTo>
                <a:lnTo>
                  <a:pt x="495898" y="258412"/>
                </a:lnTo>
                <a:lnTo>
                  <a:pt x="491701" y="252167"/>
                </a:lnTo>
                <a:lnTo>
                  <a:pt x="490156" y="244567"/>
                </a:lnTo>
                <a:lnTo>
                  <a:pt x="491701" y="236968"/>
                </a:lnTo>
                <a:lnTo>
                  <a:pt x="495898" y="230723"/>
                </a:lnTo>
                <a:lnTo>
                  <a:pt x="502092" y="226492"/>
                </a:lnTo>
                <a:lnTo>
                  <a:pt x="509630" y="224935"/>
                </a:lnTo>
                <a:lnTo>
                  <a:pt x="517169" y="226492"/>
                </a:lnTo>
                <a:lnTo>
                  <a:pt x="523363" y="230723"/>
                </a:lnTo>
                <a:lnTo>
                  <a:pt x="527560" y="236968"/>
                </a:lnTo>
                <a:lnTo>
                  <a:pt x="529104" y="244567"/>
                </a:lnTo>
                <a:lnTo>
                  <a:pt x="527560" y="252167"/>
                </a:lnTo>
                <a:lnTo>
                  <a:pt x="523363" y="258412"/>
                </a:lnTo>
                <a:lnTo>
                  <a:pt x="517169" y="262642"/>
                </a:lnTo>
                <a:lnTo>
                  <a:pt x="509630" y="264199"/>
                </a:lnTo>
                <a:close/>
              </a:path>
              <a:path w="1019175" h="505459">
                <a:moveTo>
                  <a:pt x="754342" y="264199"/>
                </a:moveTo>
                <a:lnTo>
                  <a:pt x="746803" y="262642"/>
                </a:lnTo>
                <a:lnTo>
                  <a:pt x="740609" y="258412"/>
                </a:lnTo>
                <a:lnTo>
                  <a:pt x="736412" y="252167"/>
                </a:lnTo>
                <a:lnTo>
                  <a:pt x="734868" y="244567"/>
                </a:lnTo>
                <a:lnTo>
                  <a:pt x="736412" y="236968"/>
                </a:lnTo>
                <a:lnTo>
                  <a:pt x="740609" y="230723"/>
                </a:lnTo>
                <a:lnTo>
                  <a:pt x="746803" y="226492"/>
                </a:lnTo>
                <a:lnTo>
                  <a:pt x="754342" y="224935"/>
                </a:lnTo>
                <a:lnTo>
                  <a:pt x="762086" y="226492"/>
                </a:lnTo>
                <a:lnTo>
                  <a:pt x="768350" y="230723"/>
                </a:lnTo>
                <a:lnTo>
                  <a:pt x="772478" y="236968"/>
                </a:lnTo>
                <a:lnTo>
                  <a:pt x="773816" y="244567"/>
                </a:lnTo>
                <a:lnTo>
                  <a:pt x="772271" y="252167"/>
                </a:lnTo>
                <a:lnTo>
                  <a:pt x="768074" y="258412"/>
                </a:lnTo>
                <a:lnTo>
                  <a:pt x="761880" y="262642"/>
                </a:lnTo>
                <a:lnTo>
                  <a:pt x="754342" y="264199"/>
                </a:lnTo>
                <a:close/>
              </a:path>
              <a:path w="1019175" h="505459">
                <a:moveTo>
                  <a:pt x="999420" y="264199"/>
                </a:moveTo>
                <a:lnTo>
                  <a:pt x="991882" y="262642"/>
                </a:lnTo>
                <a:lnTo>
                  <a:pt x="985687" y="258412"/>
                </a:lnTo>
                <a:lnTo>
                  <a:pt x="981491" y="252167"/>
                </a:lnTo>
                <a:lnTo>
                  <a:pt x="979946" y="244567"/>
                </a:lnTo>
                <a:lnTo>
                  <a:pt x="981491" y="236968"/>
                </a:lnTo>
                <a:lnTo>
                  <a:pt x="985687" y="230723"/>
                </a:lnTo>
                <a:lnTo>
                  <a:pt x="991882" y="226492"/>
                </a:lnTo>
                <a:lnTo>
                  <a:pt x="999420" y="224935"/>
                </a:lnTo>
                <a:lnTo>
                  <a:pt x="1006958" y="226492"/>
                </a:lnTo>
                <a:lnTo>
                  <a:pt x="1013153" y="230723"/>
                </a:lnTo>
                <a:lnTo>
                  <a:pt x="1017350" y="236968"/>
                </a:lnTo>
                <a:lnTo>
                  <a:pt x="1018894" y="244567"/>
                </a:lnTo>
                <a:lnTo>
                  <a:pt x="1017350" y="252167"/>
                </a:lnTo>
                <a:lnTo>
                  <a:pt x="1013153" y="258412"/>
                </a:lnTo>
                <a:lnTo>
                  <a:pt x="1006958" y="262642"/>
                </a:lnTo>
                <a:lnTo>
                  <a:pt x="999420" y="264199"/>
                </a:lnTo>
                <a:close/>
              </a:path>
              <a:path w="1019175" h="505459">
                <a:moveTo>
                  <a:pt x="19841" y="505341"/>
                </a:moveTo>
                <a:lnTo>
                  <a:pt x="12303" y="503784"/>
                </a:lnTo>
                <a:lnTo>
                  <a:pt x="6108" y="499553"/>
                </a:lnTo>
                <a:lnTo>
                  <a:pt x="1911" y="493308"/>
                </a:lnTo>
                <a:lnTo>
                  <a:pt x="367" y="485709"/>
                </a:lnTo>
                <a:lnTo>
                  <a:pt x="1911" y="478109"/>
                </a:lnTo>
                <a:lnTo>
                  <a:pt x="6108" y="471864"/>
                </a:lnTo>
                <a:lnTo>
                  <a:pt x="12303" y="467633"/>
                </a:lnTo>
                <a:lnTo>
                  <a:pt x="19841" y="466076"/>
                </a:lnTo>
                <a:lnTo>
                  <a:pt x="27379" y="467633"/>
                </a:lnTo>
                <a:lnTo>
                  <a:pt x="33574" y="471864"/>
                </a:lnTo>
                <a:lnTo>
                  <a:pt x="37770" y="478109"/>
                </a:lnTo>
                <a:lnTo>
                  <a:pt x="39315" y="485709"/>
                </a:lnTo>
                <a:lnTo>
                  <a:pt x="37770" y="493308"/>
                </a:lnTo>
                <a:lnTo>
                  <a:pt x="33574" y="499553"/>
                </a:lnTo>
                <a:lnTo>
                  <a:pt x="27379" y="503784"/>
                </a:lnTo>
                <a:lnTo>
                  <a:pt x="19841" y="505341"/>
                </a:lnTo>
                <a:close/>
              </a:path>
              <a:path w="1019175" h="505459">
                <a:moveTo>
                  <a:pt x="264552" y="505341"/>
                </a:moveTo>
                <a:lnTo>
                  <a:pt x="257014" y="503784"/>
                </a:lnTo>
                <a:lnTo>
                  <a:pt x="250819" y="499553"/>
                </a:lnTo>
                <a:lnTo>
                  <a:pt x="246622" y="493308"/>
                </a:lnTo>
                <a:lnTo>
                  <a:pt x="245078" y="485709"/>
                </a:lnTo>
                <a:lnTo>
                  <a:pt x="246622" y="478109"/>
                </a:lnTo>
                <a:lnTo>
                  <a:pt x="250819" y="471864"/>
                </a:lnTo>
                <a:lnTo>
                  <a:pt x="257014" y="467633"/>
                </a:lnTo>
                <a:lnTo>
                  <a:pt x="264552" y="466076"/>
                </a:lnTo>
                <a:lnTo>
                  <a:pt x="272297" y="467633"/>
                </a:lnTo>
                <a:lnTo>
                  <a:pt x="278560" y="471864"/>
                </a:lnTo>
                <a:lnTo>
                  <a:pt x="282688" y="478109"/>
                </a:lnTo>
                <a:lnTo>
                  <a:pt x="284026" y="485709"/>
                </a:lnTo>
                <a:lnTo>
                  <a:pt x="282482" y="493308"/>
                </a:lnTo>
                <a:lnTo>
                  <a:pt x="278285" y="499553"/>
                </a:lnTo>
                <a:lnTo>
                  <a:pt x="272090" y="503784"/>
                </a:lnTo>
                <a:lnTo>
                  <a:pt x="264552" y="505341"/>
                </a:lnTo>
                <a:close/>
              </a:path>
              <a:path w="1019175" h="505459">
                <a:moveTo>
                  <a:pt x="509630" y="505341"/>
                </a:moveTo>
                <a:lnTo>
                  <a:pt x="502092" y="503784"/>
                </a:lnTo>
                <a:lnTo>
                  <a:pt x="495898" y="499553"/>
                </a:lnTo>
                <a:lnTo>
                  <a:pt x="491701" y="493308"/>
                </a:lnTo>
                <a:lnTo>
                  <a:pt x="490156" y="485709"/>
                </a:lnTo>
                <a:lnTo>
                  <a:pt x="491701" y="478109"/>
                </a:lnTo>
                <a:lnTo>
                  <a:pt x="495898" y="471864"/>
                </a:lnTo>
                <a:lnTo>
                  <a:pt x="502092" y="467633"/>
                </a:lnTo>
                <a:lnTo>
                  <a:pt x="509630" y="466076"/>
                </a:lnTo>
                <a:lnTo>
                  <a:pt x="517169" y="467633"/>
                </a:lnTo>
                <a:lnTo>
                  <a:pt x="523363" y="471864"/>
                </a:lnTo>
                <a:lnTo>
                  <a:pt x="527560" y="478109"/>
                </a:lnTo>
                <a:lnTo>
                  <a:pt x="529104" y="485709"/>
                </a:lnTo>
                <a:lnTo>
                  <a:pt x="527560" y="493308"/>
                </a:lnTo>
                <a:lnTo>
                  <a:pt x="523363" y="499553"/>
                </a:lnTo>
                <a:lnTo>
                  <a:pt x="517169" y="503784"/>
                </a:lnTo>
                <a:lnTo>
                  <a:pt x="509630" y="505341"/>
                </a:lnTo>
                <a:close/>
              </a:path>
              <a:path w="1019175" h="505459">
                <a:moveTo>
                  <a:pt x="754342" y="505341"/>
                </a:moveTo>
                <a:lnTo>
                  <a:pt x="746803" y="503784"/>
                </a:lnTo>
                <a:lnTo>
                  <a:pt x="740609" y="499553"/>
                </a:lnTo>
                <a:lnTo>
                  <a:pt x="736412" y="493308"/>
                </a:lnTo>
                <a:lnTo>
                  <a:pt x="734868" y="485709"/>
                </a:lnTo>
                <a:lnTo>
                  <a:pt x="736412" y="478109"/>
                </a:lnTo>
                <a:lnTo>
                  <a:pt x="740609" y="471864"/>
                </a:lnTo>
                <a:lnTo>
                  <a:pt x="746804" y="467633"/>
                </a:lnTo>
                <a:lnTo>
                  <a:pt x="754342" y="466076"/>
                </a:lnTo>
                <a:lnTo>
                  <a:pt x="762086" y="467633"/>
                </a:lnTo>
                <a:lnTo>
                  <a:pt x="768350" y="471864"/>
                </a:lnTo>
                <a:lnTo>
                  <a:pt x="772478" y="478109"/>
                </a:lnTo>
                <a:lnTo>
                  <a:pt x="773816" y="485709"/>
                </a:lnTo>
                <a:lnTo>
                  <a:pt x="772271" y="493308"/>
                </a:lnTo>
                <a:lnTo>
                  <a:pt x="768074" y="499553"/>
                </a:lnTo>
                <a:lnTo>
                  <a:pt x="761880" y="503784"/>
                </a:lnTo>
                <a:lnTo>
                  <a:pt x="754342" y="505341"/>
                </a:lnTo>
                <a:close/>
              </a:path>
              <a:path w="1019175" h="505459">
                <a:moveTo>
                  <a:pt x="999420" y="505341"/>
                </a:moveTo>
                <a:lnTo>
                  <a:pt x="991882" y="503784"/>
                </a:lnTo>
                <a:lnTo>
                  <a:pt x="985687" y="499553"/>
                </a:lnTo>
                <a:lnTo>
                  <a:pt x="981491" y="493308"/>
                </a:lnTo>
                <a:lnTo>
                  <a:pt x="979946" y="485709"/>
                </a:lnTo>
                <a:lnTo>
                  <a:pt x="981491" y="478109"/>
                </a:lnTo>
                <a:lnTo>
                  <a:pt x="985687" y="471864"/>
                </a:lnTo>
                <a:lnTo>
                  <a:pt x="991882" y="467633"/>
                </a:lnTo>
                <a:lnTo>
                  <a:pt x="999420" y="466076"/>
                </a:lnTo>
                <a:lnTo>
                  <a:pt x="1006958" y="467633"/>
                </a:lnTo>
                <a:lnTo>
                  <a:pt x="1013153" y="471864"/>
                </a:lnTo>
                <a:lnTo>
                  <a:pt x="1017350" y="478109"/>
                </a:lnTo>
                <a:lnTo>
                  <a:pt x="1018894" y="485709"/>
                </a:lnTo>
                <a:lnTo>
                  <a:pt x="1017350" y="493308"/>
                </a:lnTo>
                <a:lnTo>
                  <a:pt x="1013153" y="499553"/>
                </a:lnTo>
                <a:lnTo>
                  <a:pt x="1006958" y="503784"/>
                </a:lnTo>
                <a:lnTo>
                  <a:pt x="999420" y="505341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71789" y="4649191"/>
            <a:ext cx="1019175" cy="494665"/>
          </a:xfrm>
          <a:custGeom>
            <a:avLst/>
            <a:gdLst/>
            <a:ahLst/>
            <a:cxnLst/>
            <a:rect l="l" t="t" r="r" b="b"/>
            <a:pathLst>
              <a:path w="1019175" h="494664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49466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494664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49466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494664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494664">
                <a:moveTo>
                  <a:pt x="19474" y="227806"/>
                </a:moveTo>
                <a:close/>
              </a:path>
              <a:path w="1019175" h="494664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49466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494664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494664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49466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494664">
                <a:moveTo>
                  <a:pt x="19474" y="462279"/>
                </a:moveTo>
                <a:close/>
              </a:path>
              <a:path w="1019175" h="494664">
                <a:moveTo>
                  <a:pt x="34179" y="494308"/>
                </a:moveTo>
                <a:lnTo>
                  <a:pt x="4768" y="494308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4179" y="494308"/>
                </a:lnTo>
                <a:close/>
              </a:path>
              <a:path w="1019175" h="494664">
                <a:moveTo>
                  <a:pt x="279258" y="494308"/>
                </a:moveTo>
                <a:lnTo>
                  <a:pt x="249846" y="494308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9258" y="494308"/>
                </a:lnTo>
                <a:close/>
              </a:path>
              <a:path w="1019175" h="494664">
                <a:moveTo>
                  <a:pt x="524336" y="494308"/>
                </a:moveTo>
                <a:lnTo>
                  <a:pt x="494925" y="494308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4336" y="494308"/>
                </a:lnTo>
                <a:close/>
              </a:path>
              <a:path w="1019175" h="494664">
                <a:moveTo>
                  <a:pt x="769048" y="494308"/>
                </a:moveTo>
                <a:lnTo>
                  <a:pt x="739636" y="494308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9048" y="494308"/>
                </a:lnTo>
                <a:close/>
              </a:path>
              <a:path w="1019175" h="494664">
                <a:moveTo>
                  <a:pt x="1014126" y="494308"/>
                </a:moveTo>
                <a:lnTo>
                  <a:pt x="984714" y="494308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4126" y="494308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4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78987" y="61328"/>
            <a:ext cx="1028065" cy="508634"/>
          </a:xfrm>
          <a:custGeom>
            <a:avLst/>
            <a:gdLst/>
            <a:ahLst/>
            <a:cxnLst/>
            <a:rect l="l" t="t" r="r" b="b"/>
            <a:pathLst>
              <a:path w="1028065" h="508634">
                <a:moveTo>
                  <a:pt x="19648" y="0"/>
                </a:moveTo>
                <a:close/>
              </a:path>
              <a:path w="1028065" h="508634">
                <a:moveTo>
                  <a:pt x="19648" y="39264"/>
                </a:moveTo>
                <a:lnTo>
                  <a:pt x="12042" y="37707"/>
                </a:lnTo>
                <a:lnTo>
                  <a:pt x="5792" y="33476"/>
                </a:lnTo>
                <a:lnTo>
                  <a:pt x="1558" y="27231"/>
                </a:lnTo>
                <a:lnTo>
                  <a:pt x="0" y="19632"/>
                </a:lnTo>
                <a:lnTo>
                  <a:pt x="1558" y="12032"/>
                </a:lnTo>
                <a:lnTo>
                  <a:pt x="5792" y="5787"/>
                </a:lnTo>
                <a:lnTo>
                  <a:pt x="12042" y="1556"/>
                </a:lnTo>
                <a:lnTo>
                  <a:pt x="19648" y="0"/>
                </a:lnTo>
                <a:lnTo>
                  <a:pt x="27462" y="1556"/>
                </a:lnTo>
                <a:lnTo>
                  <a:pt x="33782" y="5787"/>
                </a:lnTo>
                <a:lnTo>
                  <a:pt x="37947" y="12032"/>
                </a:lnTo>
                <a:lnTo>
                  <a:pt x="39296" y="19632"/>
                </a:lnTo>
                <a:lnTo>
                  <a:pt x="37738" y="27231"/>
                </a:lnTo>
                <a:lnTo>
                  <a:pt x="33504" y="33476"/>
                </a:lnTo>
                <a:lnTo>
                  <a:pt x="27254" y="37707"/>
                </a:lnTo>
                <a:lnTo>
                  <a:pt x="19648" y="39264"/>
                </a:lnTo>
                <a:close/>
              </a:path>
              <a:path w="1028065" h="508634">
                <a:moveTo>
                  <a:pt x="266921" y="39264"/>
                </a:moveTo>
                <a:lnTo>
                  <a:pt x="259315" y="37707"/>
                </a:lnTo>
                <a:lnTo>
                  <a:pt x="253065" y="33476"/>
                </a:lnTo>
                <a:lnTo>
                  <a:pt x="248831" y="27231"/>
                </a:lnTo>
                <a:lnTo>
                  <a:pt x="247272" y="19632"/>
                </a:lnTo>
                <a:lnTo>
                  <a:pt x="248831" y="12032"/>
                </a:lnTo>
                <a:lnTo>
                  <a:pt x="253065" y="5787"/>
                </a:lnTo>
                <a:lnTo>
                  <a:pt x="259315" y="1556"/>
                </a:lnTo>
                <a:lnTo>
                  <a:pt x="266921" y="0"/>
                </a:lnTo>
                <a:lnTo>
                  <a:pt x="274527" y="1556"/>
                </a:lnTo>
                <a:lnTo>
                  <a:pt x="280777" y="5787"/>
                </a:lnTo>
                <a:lnTo>
                  <a:pt x="285011" y="12032"/>
                </a:lnTo>
                <a:lnTo>
                  <a:pt x="286569" y="19632"/>
                </a:lnTo>
                <a:lnTo>
                  <a:pt x="285011" y="27231"/>
                </a:lnTo>
                <a:lnTo>
                  <a:pt x="280777" y="33476"/>
                </a:lnTo>
                <a:lnTo>
                  <a:pt x="274527" y="37707"/>
                </a:lnTo>
                <a:lnTo>
                  <a:pt x="266921" y="39264"/>
                </a:lnTo>
                <a:close/>
              </a:path>
              <a:path w="1028065" h="508634">
                <a:moveTo>
                  <a:pt x="514194" y="39264"/>
                </a:moveTo>
                <a:lnTo>
                  <a:pt x="506588" y="37707"/>
                </a:lnTo>
                <a:lnTo>
                  <a:pt x="500338" y="33476"/>
                </a:lnTo>
                <a:lnTo>
                  <a:pt x="496104" y="27231"/>
                </a:lnTo>
                <a:lnTo>
                  <a:pt x="494546" y="19632"/>
                </a:lnTo>
                <a:lnTo>
                  <a:pt x="496104" y="12032"/>
                </a:lnTo>
                <a:lnTo>
                  <a:pt x="500338" y="5787"/>
                </a:lnTo>
                <a:lnTo>
                  <a:pt x="506588" y="1556"/>
                </a:lnTo>
                <a:lnTo>
                  <a:pt x="514194" y="0"/>
                </a:lnTo>
                <a:lnTo>
                  <a:pt x="521800" y="1556"/>
                </a:lnTo>
                <a:lnTo>
                  <a:pt x="528050" y="5787"/>
                </a:lnTo>
                <a:lnTo>
                  <a:pt x="532284" y="12032"/>
                </a:lnTo>
                <a:lnTo>
                  <a:pt x="533842" y="19632"/>
                </a:lnTo>
                <a:lnTo>
                  <a:pt x="532284" y="27231"/>
                </a:lnTo>
                <a:lnTo>
                  <a:pt x="528050" y="33476"/>
                </a:lnTo>
                <a:lnTo>
                  <a:pt x="521800" y="37707"/>
                </a:lnTo>
                <a:lnTo>
                  <a:pt x="514194" y="39264"/>
                </a:lnTo>
                <a:close/>
              </a:path>
              <a:path w="1028065" h="508634">
                <a:moveTo>
                  <a:pt x="761096" y="39264"/>
                </a:moveTo>
                <a:lnTo>
                  <a:pt x="753491" y="37707"/>
                </a:lnTo>
                <a:lnTo>
                  <a:pt x="747240" y="33476"/>
                </a:lnTo>
                <a:lnTo>
                  <a:pt x="743006" y="27231"/>
                </a:lnTo>
                <a:lnTo>
                  <a:pt x="741448" y="19632"/>
                </a:lnTo>
                <a:lnTo>
                  <a:pt x="743006" y="12032"/>
                </a:lnTo>
                <a:lnTo>
                  <a:pt x="747240" y="5787"/>
                </a:lnTo>
                <a:lnTo>
                  <a:pt x="753491" y="1556"/>
                </a:lnTo>
                <a:lnTo>
                  <a:pt x="761096" y="0"/>
                </a:lnTo>
                <a:lnTo>
                  <a:pt x="768858" y="1556"/>
                </a:lnTo>
                <a:lnTo>
                  <a:pt x="775091" y="5787"/>
                </a:lnTo>
                <a:lnTo>
                  <a:pt x="779239" y="12032"/>
                </a:lnTo>
                <a:lnTo>
                  <a:pt x="780745" y="19632"/>
                </a:lnTo>
                <a:lnTo>
                  <a:pt x="779186" y="27231"/>
                </a:lnTo>
                <a:lnTo>
                  <a:pt x="774952" y="33476"/>
                </a:lnTo>
                <a:lnTo>
                  <a:pt x="768702" y="37707"/>
                </a:lnTo>
                <a:lnTo>
                  <a:pt x="761096" y="39264"/>
                </a:lnTo>
                <a:close/>
              </a:path>
              <a:path w="1028065" h="508634">
                <a:moveTo>
                  <a:pt x="1008369" y="39264"/>
                </a:moveTo>
                <a:lnTo>
                  <a:pt x="1000764" y="37707"/>
                </a:lnTo>
                <a:lnTo>
                  <a:pt x="994513" y="33476"/>
                </a:lnTo>
                <a:lnTo>
                  <a:pt x="990279" y="27231"/>
                </a:lnTo>
                <a:lnTo>
                  <a:pt x="988721" y="19632"/>
                </a:lnTo>
                <a:lnTo>
                  <a:pt x="990279" y="12032"/>
                </a:lnTo>
                <a:lnTo>
                  <a:pt x="994513" y="5787"/>
                </a:lnTo>
                <a:lnTo>
                  <a:pt x="1000764" y="1556"/>
                </a:lnTo>
                <a:lnTo>
                  <a:pt x="1008369" y="0"/>
                </a:lnTo>
                <a:lnTo>
                  <a:pt x="1015975" y="1556"/>
                </a:lnTo>
                <a:lnTo>
                  <a:pt x="1022225" y="5787"/>
                </a:lnTo>
                <a:lnTo>
                  <a:pt x="1026459" y="12032"/>
                </a:lnTo>
                <a:lnTo>
                  <a:pt x="1028017" y="19632"/>
                </a:lnTo>
                <a:lnTo>
                  <a:pt x="1026459" y="27231"/>
                </a:lnTo>
                <a:lnTo>
                  <a:pt x="1022225" y="33476"/>
                </a:lnTo>
                <a:lnTo>
                  <a:pt x="1015975" y="37707"/>
                </a:lnTo>
                <a:lnTo>
                  <a:pt x="1008369" y="39264"/>
                </a:lnTo>
                <a:close/>
              </a:path>
              <a:path w="1028065" h="508634">
                <a:moveTo>
                  <a:pt x="20019" y="227806"/>
                </a:moveTo>
                <a:close/>
              </a:path>
              <a:path w="1028065" h="508634">
                <a:moveTo>
                  <a:pt x="20019" y="267070"/>
                </a:moveTo>
                <a:lnTo>
                  <a:pt x="12413" y="265513"/>
                </a:lnTo>
                <a:lnTo>
                  <a:pt x="6163" y="261282"/>
                </a:lnTo>
                <a:lnTo>
                  <a:pt x="1928" y="255037"/>
                </a:lnTo>
                <a:lnTo>
                  <a:pt x="370" y="247438"/>
                </a:lnTo>
                <a:lnTo>
                  <a:pt x="1928" y="239838"/>
                </a:lnTo>
                <a:lnTo>
                  <a:pt x="6163" y="233593"/>
                </a:lnTo>
                <a:lnTo>
                  <a:pt x="12413" y="229363"/>
                </a:lnTo>
                <a:lnTo>
                  <a:pt x="20019" y="227806"/>
                </a:lnTo>
                <a:lnTo>
                  <a:pt x="27624" y="229363"/>
                </a:lnTo>
                <a:lnTo>
                  <a:pt x="33874" y="233593"/>
                </a:lnTo>
                <a:lnTo>
                  <a:pt x="38109" y="239838"/>
                </a:lnTo>
                <a:lnTo>
                  <a:pt x="39667" y="247438"/>
                </a:lnTo>
                <a:lnTo>
                  <a:pt x="38109" y="255037"/>
                </a:lnTo>
                <a:lnTo>
                  <a:pt x="33874" y="261282"/>
                </a:lnTo>
                <a:lnTo>
                  <a:pt x="27624" y="265513"/>
                </a:lnTo>
                <a:lnTo>
                  <a:pt x="20019" y="267070"/>
                </a:lnTo>
                <a:close/>
              </a:path>
              <a:path w="1028065" h="508634">
                <a:moveTo>
                  <a:pt x="266921" y="267070"/>
                </a:moveTo>
                <a:lnTo>
                  <a:pt x="259315" y="265513"/>
                </a:lnTo>
                <a:lnTo>
                  <a:pt x="253065" y="261282"/>
                </a:lnTo>
                <a:lnTo>
                  <a:pt x="248831" y="255037"/>
                </a:lnTo>
                <a:lnTo>
                  <a:pt x="247272" y="247438"/>
                </a:lnTo>
                <a:lnTo>
                  <a:pt x="248831" y="239838"/>
                </a:lnTo>
                <a:lnTo>
                  <a:pt x="253065" y="233593"/>
                </a:lnTo>
                <a:lnTo>
                  <a:pt x="259315" y="229363"/>
                </a:lnTo>
                <a:lnTo>
                  <a:pt x="266921" y="227806"/>
                </a:lnTo>
                <a:lnTo>
                  <a:pt x="274683" y="229363"/>
                </a:lnTo>
                <a:lnTo>
                  <a:pt x="280916" y="233593"/>
                </a:lnTo>
                <a:lnTo>
                  <a:pt x="285063" y="239838"/>
                </a:lnTo>
                <a:lnTo>
                  <a:pt x="286569" y="247438"/>
                </a:lnTo>
                <a:lnTo>
                  <a:pt x="285011" y="255037"/>
                </a:lnTo>
                <a:lnTo>
                  <a:pt x="280777" y="261282"/>
                </a:lnTo>
                <a:lnTo>
                  <a:pt x="274526" y="265513"/>
                </a:lnTo>
                <a:lnTo>
                  <a:pt x="266921" y="267070"/>
                </a:lnTo>
                <a:close/>
              </a:path>
              <a:path w="1028065" h="508634">
                <a:moveTo>
                  <a:pt x="514194" y="267070"/>
                </a:moveTo>
                <a:lnTo>
                  <a:pt x="506588" y="265513"/>
                </a:lnTo>
                <a:lnTo>
                  <a:pt x="500338" y="261282"/>
                </a:lnTo>
                <a:lnTo>
                  <a:pt x="496104" y="255037"/>
                </a:lnTo>
                <a:lnTo>
                  <a:pt x="494545" y="247438"/>
                </a:lnTo>
                <a:lnTo>
                  <a:pt x="496104" y="239838"/>
                </a:lnTo>
                <a:lnTo>
                  <a:pt x="500338" y="233593"/>
                </a:lnTo>
                <a:lnTo>
                  <a:pt x="506588" y="229363"/>
                </a:lnTo>
                <a:lnTo>
                  <a:pt x="514194" y="227806"/>
                </a:lnTo>
                <a:lnTo>
                  <a:pt x="521799" y="229363"/>
                </a:lnTo>
                <a:lnTo>
                  <a:pt x="528050" y="233594"/>
                </a:lnTo>
                <a:lnTo>
                  <a:pt x="532284" y="239839"/>
                </a:lnTo>
                <a:lnTo>
                  <a:pt x="533842" y="247438"/>
                </a:lnTo>
                <a:lnTo>
                  <a:pt x="532284" y="255037"/>
                </a:lnTo>
                <a:lnTo>
                  <a:pt x="528050" y="261282"/>
                </a:lnTo>
                <a:lnTo>
                  <a:pt x="521799" y="265513"/>
                </a:lnTo>
                <a:lnTo>
                  <a:pt x="514194" y="267070"/>
                </a:lnTo>
                <a:close/>
              </a:path>
              <a:path w="1028065" h="508634">
                <a:moveTo>
                  <a:pt x="761096" y="267070"/>
                </a:moveTo>
                <a:lnTo>
                  <a:pt x="753490" y="265513"/>
                </a:lnTo>
                <a:lnTo>
                  <a:pt x="747240" y="261282"/>
                </a:lnTo>
                <a:lnTo>
                  <a:pt x="743006" y="255037"/>
                </a:lnTo>
                <a:lnTo>
                  <a:pt x="741448" y="247438"/>
                </a:lnTo>
                <a:lnTo>
                  <a:pt x="743006" y="239838"/>
                </a:lnTo>
                <a:lnTo>
                  <a:pt x="747240" y="233593"/>
                </a:lnTo>
                <a:lnTo>
                  <a:pt x="753490" y="229363"/>
                </a:lnTo>
                <a:lnTo>
                  <a:pt x="761096" y="227806"/>
                </a:lnTo>
                <a:lnTo>
                  <a:pt x="768910" y="229363"/>
                </a:lnTo>
                <a:lnTo>
                  <a:pt x="775230" y="233594"/>
                </a:lnTo>
                <a:lnTo>
                  <a:pt x="779395" y="239839"/>
                </a:lnTo>
                <a:lnTo>
                  <a:pt x="780744" y="247438"/>
                </a:lnTo>
                <a:lnTo>
                  <a:pt x="779186" y="255037"/>
                </a:lnTo>
                <a:lnTo>
                  <a:pt x="774952" y="261282"/>
                </a:lnTo>
                <a:lnTo>
                  <a:pt x="768702" y="265513"/>
                </a:lnTo>
                <a:lnTo>
                  <a:pt x="761096" y="267070"/>
                </a:lnTo>
                <a:close/>
              </a:path>
              <a:path w="1028065" h="508634">
                <a:moveTo>
                  <a:pt x="1008369" y="267070"/>
                </a:moveTo>
                <a:lnTo>
                  <a:pt x="1000764" y="265513"/>
                </a:lnTo>
                <a:lnTo>
                  <a:pt x="994513" y="261282"/>
                </a:lnTo>
                <a:lnTo>
                  <a:pt x="990279" y="255037"/>
                </a:lnTo>
                <a:lnTo>
                  <a:pt x="988721" y="247438"/>
                </a:lnTo>
                <a:lnTo>
                  <a:pt x="990279" y="239838"/>
                </a:lnTo>
                <a:lnTo>
                  <a:pt x="994513" y="233593"/>
                </a:lnTo>
                <a:lnTo>
                  <a:pt x="1000764" y="229363"/>
                </a:lnTo>
                <a:lnTo>
                  <a:pt x="1008369" y="227806"/>
                </a:lnTo>
                <a:lnTo>
                  <a:pt x="1015975" y="229363"/>
                </a:lnTo>
                <a:lnTo>
                  <a:pt x="1022225" y="233593"/>
                </a:lnTo>
                <a:lnTo>
                  <a:pt x="1026459" y="239838"/>
                </a:lnTo>
                <a:lnTo>
                  <a:pt x="1028017" y="247438"/>
                </a:lnTo>
                <a:lnTo>
                  <a:pt x="1026459" y="255037"/>
                </a:lnTo>
                <a:lnTo>
                  <a:pt x="1022225" y="261282"/>
                </a:lnTo>
                <a:lnTo>
                  <a:pt x="1015975" y="265513"/>
                </a:lnTo>
                <a:lnTo>
                  <a:pt x="1008369" y="267070"/>
                </a:lnTo>
                <a:close/>
              </a:path>
              <a:path w="1028065" h="508634">
                <a:moveTo>
                  <a:pt x="20019" y="508211"/>
                </a:moveTo>
                <a:lnTo>
                  <a:pt x="12413" y="506654"/>
                </a:lnTo>
                <a:lnTo>
                  <a:pt x="6163" y="502423"/>
                </a:lnTo>
                <a:lnTo>
                  <a:pt x="1928" y="496178"/>
                </a:lnTo>
                <a:lnTo>
                  <a:pt x="370" y="488579"/>
                </a:lnTo>
                <a:lnTo>
                  <a:pt x="1928" y="480980"/>
                </a:lnTo>
                <a:lnTo>
                  <a:pt x="6163" y="474735"/>
                </a:lnTo>
                <a:lnTo>
                  <a:pt x="12413" y="470504"/>
                </a:lnTo>
                <a:lnTo>
                  <a:pt x="20019" y="468947"/>
                </a:lnTo>
                <a:lnTo>
                  <a:pt x="27624" y="470504"/>
                </a:lnTo>
                <a:lnTo>
                  <a:pt x="33874" y="474735"/>
                </a:lnTo>
                <a:lnTo>
                  <a:pt x="38109" y="480980"/>
                </a:lnTo>
                <a:lnTo>
                  <a:pt x="39667" y="488579"/>
                </a:lnTo>
                <a:lnTo>
                  <a:pt x="38109" y="496178"/>
                </a:lnTo>
                <a:lnTo>
                  <a:pt x="33874" y="502423"/>
                </a:lnTo>
                <a:lnTo>
                  <a:pt x="27624" y="506654"/>
                </a:lnTo>
                <a:lnTo>
                  <a:pt x="20019" y="508211"/>
                </a:lnTo>
                <a:close/>
              </a:path>
              <a:path w="1028065" h="508634">
                <a:moveTo>
                  <a:pt x="266921" y="508211"/>
                </a:moveTo>
                <a:lnTo>
                  <a:pt x="259315" y="506654"/>
                </a:lnTo>
                <a:lnTo>
                  <a:pt x="253065" y="502423"/>
                </a:lnTo>
                <a:lnTo>
                  <a:pt x="248831" y="496178"/>
                </a:lnTo>
                <a:lnTo>
                  <a:pt x="247272" y="488579"/>
                </a:lnTo>
                <a:lnTo>
                  <a:pt x="248831" y="480980"/>
                </a:lnTo>
                <a:lnTo>
                  <a:pt x="253065" y="474735"/>
                </a:lnTo>
                <a:lnTo>
                  <a:pt x="259315" y="470504"/>
                </a:lnTo>
                <a:lnTo>
                  <a:pt x="266921" y="468947"/>
                </a:lnTo>
                <a:lnTo>
                  <a:pt x="274735" y="470504"/>
                </a:lnTo>
                <a:lnTo>
                  <a:pt x="281055" y="474735"/>
                </a:lnTo>
                <a:lnTo>
                  <a:pt x="285220" y="480980"/>
                </a:lnTo>
                <a:lnTo>
                  <a:pt x="286569" y="488579"/>
                </a:lnTo>
                <a:lnTo>
                  <a:pt x="285011" y="496178"/>
                </a:lnTo>
                <a:lnTo>
                  <a:pt x="280777" y="502423"/>
                </a:lnTo>
                <a:lnTo>
                  <a:pt x="274526" y="506654"/>
                </a:lnTo>
                <a:lnTo>
                  <a:pt x="266921" y="508211"/>
                </a:lnTo>
                <a:close/>
              </a:path>
              <a:path w="1028065" h="508634">
                <a:moveTo>
                  <a:pt x="514194" y="508211"/>
                </a:moveTo>
                <a:lnTo>
                  <a:pt x="506588" y="506654"/>
                </a:lnTo>
                <a:lnTo>
                  <a:pt x="500338" y="502423"/>
                </a:lnTo>
                <a:lnTo>
                  <a:pt x="496104" y="496178"/>
                </a:lnTo>
                <a:lnTo>
                  <a:pt x="494545" y="488579"/>
                </a:lnTo>
                <a:lnTo>
                  <a:pt x="496104" y="480980"/>
                </a:lnTo>
                <a:lnTo>
                  <a:pt x="500338" y="474735"/>
                </a:lnTo>
                <a:lnTo>
                  <a:pt x="506588" y="470504"/>
                </a:lnTo>
                <a:lnTo>
                  <a:pt x="514194" y="468947"/>
                </a:lnTo>
                <a:lnTo>
                  <a:pt x="521799" y="470504"/>
                </a:lnTo>
                <a:lnTo>
                  <a:pt x="528050" y="474735"/>
                </a:lnTo>
                <a:lnTo>
                  <a:pt x="532284" y="480980"/>
                </a:lnTo>
                <a:lnTo>
                  <a:pt x="533842" y="488579"/>
                </a:lnTo>
                <a:lnTo>
                  <a:pt x="532284" y="496178"/>
                </a:lnTo>
                <a:lnTo>
                  <a:pt x="528050" y="502423"/>
                </a:lnTo>
                <a:lnTo>
                  <a:pt x="521799" y="506654"/>
                </a:lnTo>
                <a:lnTo>
                  <a:pt x="514194" y="508211"/>
                </a:lnTo>
                <a:close/>
              </a:path>
              <a:path w="1028065" h="508634">
                <a:moveTo>
                  <a:pt x="761096" y="508211"/>
                </a:moveTo>
                <a:lnTo>
                  <a:pt x="753490" y="506654"/>
                </a:lnTo>
                <a:lnTo>
                  <a:pt x="747240" y="502423"/>
                </a:lnTo>
                <a:lnTo>
                  <a:pt x="743006" y="496178"/>
                </a:lnTo>
                <a:lnTo>
                  <a:pt x="741448" y="488579"/>
                </a:lnTo>
                <a:lnTo>
                  <a:pt x="743006" y="480980"/>
                </a:lnTo>
                <a:lnTo>
                  <a:pt x="747240" y="474735"/>
                </a:lnTo>
                <a:lnTo>
                  <a:pt x="753491" y="470504"/>
                </a:lnTo>
                <a:lnTo>
                  <a:pt x="761096" y="468947"/>
                </a:lnTo>
                <a:lnTo>
                  <a:pt x="768910" y="470504"/>
                </a:lnTo>
                <a:lnTo>
                  <a:pt x="775230" y="474735"/>
                </a:lnTo>
                <a:lnTo>
                  <a:pt x="779395" y="480980"/>
                </a:lnTo>
                <a:lnTo>
                  <a:pt x="780744" y="488579"/>
                </a:lnTo>
                <a:lnTo>
                  <a:pt x="779186" y="496178"/>
                </a:lnTo>
                <a:lnTo>
                  <a:pt x="774952" y="502423"/>
                </a:lnTo>
                <a:lnTo>
                  <a:pt x="768702" y="506654"/>
                </a:lnTo>
                <a:lnTo>
                  <a:pt x="761096" y="508211"/>
                </a:lnTo>
                <a:close/>
              </a:path>
              <a:path w="1028065" h="508634">
                <a:moveTo>
                  <a:pt x="1008369" y="508211"/>
                </a:moveTo>
                <a:lnTo>
                  <a:pt x="1000764" y="506654"/>
                </a:lnTo>
                <a:lnTo>
                  <a:pt x="994513" y="502423"/>
                </a:lnTo>
                <a:lnTo>
                  <a:pt x="990279" y="496178"/>
                </a:lnTo>
                <a:lnTo>
                  <a:pt x="988721" y="488579"/>
                </a:lnTo>
                <a:lnTo>
                  <a:pt x="990279" y="480980"/>
                </a:lnTo>
                <a:lnTo>
                  <a:pt x="994513" y="474735"/>
                </a:lnTo>
                <a:lnTo>
                  <a:pt x="1000764" y="470504"/>
                </a:lnTo>
                <a:lnTo>
                  <a:pt x="1008369" y="468947"/>
                </a:lnTo>
                <a:lnTo>
                  <a:pt x="1015975" y="470504"/>
                </a:lnTo>
                <a:lnTo>
                  <a:pt x="1022225" y="474735"/>
                </a:lnTo>
                <a:lnTo>
                  <a:pt x="1026459" y="480980"/>
                </a:lnTo>
                <a:lnTo>
                  <a:pt x="1028017" y="488579"/>
                </a:lnTo>
                <a:lnTo>
                  <a:pt x="1026459" y="496178"/>
                </a:lnTo>
                <a:lnTo>
                  <a:pt x="1022225" y="502423"/>
                </a:lnTo>
                <a:lnTo>
                  <a:pt x="1015975" y="506654"/>
                </a:lnTo>
                <a:lnTo>
                  <a:pt x="1008369" y="508211"/>
                </a:lnTo>
                <a:close/>
              </a:path>
            </a:pathLst>
          </a:custGeom>
          <a:solidFill>
            <a:srgbClr val="07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20097" y="4511543"/>
            <a:ext cx="1028065" cy="501650"/>
          </a:xfrm>
          <a:custGeom>
            <a:avLst/>
            <a:gdLst/>
            <a:ahLst/>
            <a:cxnLst/>
            <a:rect l="l" t="t" r="r" b="b"/>
            <a:pathLst>
              <a:path w="1028064" h="501650">
                <a:moveTo>
                  <a:pt x="19648" y="39634"/>
                </a:moveTo>
                <a:lnTo>
                  <a:pt x="12042" y="38077"/>
                </a:lnTo>
                <a:lnTo>
                  <a:pt x="5792" y="33846"/>
                </a:lnTo>
                <a:lnTo>
                  <a:pt x="1558" y="27601"/>
                </a:lnTo>
                <a:lnTo>
                  <a:pt x="0" y="20002"/>
                </a:lnTo>
                <a:lnTo>
                  <a:pt x="1558" y="12403"/>
                </a:lnTo>
                <a:lnTo>
                  <a:pt x="5792" y="6158"/>
                </a:lnTo>
                <a:lnTo>
                  <a:pt x="12042" y="1927"/>
                </a:lnTo>
                <a:lnTo>
                  <a:pt x="19648" y="370"/>
                </a:lnTo>
                <a:lnTo>
                  <a:pt x="27410" y="1927"/>
                </a:lnTo>
                <a:lnTo>
                  <a:pt x="33643" y="6158"/>
                </a:lnTo>
                <a:lnTo>
                  <a:pt x="37790" y="12403"/>
                </a:lnTo>
                <a:lnTo>
                  <a:pt x="39296" y="20002"/>
                </a:lnTo>
                <a:lnTo>
                  <a:pt x="37738" y="27601"/>
                </a:lnTo>
                <a:lnTo>
                  <a:pt x="33504" y="33846"/>
                </a:lnTo>
                <a:lnTo>
                  <a:pt x="27254" y="38077"/>
                </a:lnTo>
                <a:lnTo>
                  <a:pt x="19648" y="39634"/>
                </a:lnTo>
                <a:close/>
              </a:path>
              <a:path w="1028064" h="501650">
                <a:moveTo>
                  <a:pt x="266921" y="39264"/>
                </a:moveTo>
                <a:lnTo>
                  <a:pt x="259315" y="37707"/>
                </a:lnTo>
                <a:lnTo>
                  <a:pt x="253065" y="33476"/>
                </a:lnTo>
                <a:lnTo>
                  <a:pt x="248831" y="27231"/>
                </a:lnTo>
                <a:lnTo>
                  <a:pt x="247273" y="19632"/>
                </a:lnTo>
                <a:lnTo>
                  <a:pt x="248831" y="12032"/>
                </a:lnTo>
                <a:lnTo>
                  <a:pt x="253065" y="5787"/>
                </a:lnTo>
                <a:lnTo>
                  <a:pt x="259315" y="1556"/>
                </a:lnTo>
                <a:lnTo>
                  <a:pt x="266921" y="0"/>
                </a:lnTo>
                <a:lnTo>
                  <a:pt x="274527" y="1556"/>
                </a:lnTo>
                <a:lnTo>
                  <a:pt x="280777" y="5787"/>
                </a:lnTo>
                <a:lnTo>
                  <a:pt x="285011" y="12032"/>
                </a:lnTo>
                <a:lnTo>
                  <a:pt x="286569" y="19632"/>
                </a:lnTo>
                <a:lnTo>
                  <a:pt x="285011" y="27231"/>
                </a:lnTo>
                <a:lnTo>
                  <a:pt x="280777" y="33476"/>
                </a:lnTo>
                <a:lnTo>
                  <a:pt x="274527" y="37707"/>
                </a:lnTo>
                <a:lnTo>
                  <a:pt x="266921" y="39264"/>
                </a:lnTo>
                <a:close/>
              </a:path>
              <a:path w="1028064" h="501650">
                <a:moveTo>
                  <a:pt x="513823" y="39264"/>
                </a:moveTo>
                <a:lnTo>
                  <a:pt x="506218" y="37707"/>
                </a:lnTo>
                <a:lnTo>
                  <a:pt x="499968" y="33476"/>
                </a:lnTo>
                <a:lnTo>
                  <a:pt x="495733" y="27231"/>
                </a:lnTo>
                <a:lnTo>
                  <a:pt x="494175" y="19632"/>
                </a:lnTo>
                <a:lnTo>
                  <a:pt x="495733" y="12032"/>
                </a:lnTo>
                <a:lnTo>
                  <a:pt x="499968" y="5787"/>
                </a:lnTo>
                <a:lnTo>
                  <a:pt x="506218" y="1556"/>
                </a:lnTo>
                <a:lnTo>
                  <a:pt x="513823" y="0"/>
                </a:lnTo>
                <a:lnTo>
                  <a:pt x="521585" y="1556"/>
                </a:lnTo>
                <a:lnTo>
                  <a:pt x="527818" y="5787"/>
                </a:lnTo>
                <a:lnTo>
                  <a:pt x="531966" y="12032"/>
                </a:lnTo>
                <a:lnTo>
                  <a:pt x="533472" y="19632"/>
                </a:lnTo>
                <a:lnTo>
                  <a:pt x="531914" y="27231"/>
                </a:lnTo>
                <a:lnTo>
                  <a:pt x="527679" y="33476"/>
                </a:lnTo>
                <a:lnTo>
                  <a:pt x="521429" y="37707"/>
                </a:lnTo>
                <a:lnTo>
                  <a:pt x="513823" y="39264"/>
                </a:lnTo>
                <a:close/>
              </a:path>
              <a:path w="1028064" h="501650">
                <a:moveTo>
                  <a:pt x="761096" y="39264"/>
                </a:moveTo>
                <a:lnTo>
                  <a:pt x="753491" y="37707"/>
                </a:lnTo>
                <a:lnTo>
                  <a:pt x="747241" y="33476"/>
                </a:lnTo>
                <a:lnTo>
                  <a:pt x="743006" y="27231"/>
                </a:lnTo>
                <a:lnTo>
                  <a:pt x="741448" y="19632"/>
                </a:lnTo>
                <a:lnTo>
                  <a:pt x="743006" y="12032"/>
                </a:lnTo>
                <a:lnTo>
                  <a:pt x="747241" y="5787"/>
                </a:lnTo>
                <a:lnTo>
                  <a:pt x="753491" y="1556"/>
                </a:lnTo>
                <a:lnTo>
                  <a:pt x="761096" y="0"/>
                </a:lnTo>
                <a:lnTo>
                  <a:pt x="768702" y="1556"/>
                </a:lnTo>
                <a:lnTo>
                  <a:pt x="774952" y="5787"/>
                </a:lnTo>
                <a:lnTo>
                  <a:pt x="779187" y="12032"/>
                </a:lnTo>
                <a:lnTo>
                  <a:pt x="780745" y="19632"/>
                </a:lnTo>
                <a:lnTo>
                  <a:pt x="779187" y="27231"/>
                </a:lnTo>
                <a:lnTo>
                  <a:pt x="774952" y="33476"/>
                </a:lnTo>
                <a:lnTo>
                  <a:pt x="768702" y="37707"/>
                </a:lnTo>
                <a:lnTo>
                  <a:pt x="761096" y="39264"/>
                </a:lnTo>
                <a:close/>
              </a:path>
              <a:path w="1028064" h="501650">
                <a:moveTo>
                  <a:pt x="1007999" y="39634"/>
                </a:moveTo>
                <a:lnTo>
                  <a:pt x="1000393" y="38077"/>
                </a:lnTo>
                <a:lnTo>
                  <a:pt x="994143" y="33846"/>
                </a:lnTo>
                <a:lnTo>
                  <a:pt x="989908" y="27601"/>
                </a:lnTo>
                <a:lnTo>
                  <a:pt x="988350" y="20002"/>
                </a:lnTo>
                <a:lnTo>
                  <a:pt x="989908" y="12403"/>
                </a:lnTo>
                <a:lnTo>
                  <a:pt x="994143" y="6158"/>
                </a:lnTo>
                <a:lnTo>
                  <a:pt x="1000393" y="1927"/>
                </a:lnTo>
                <a:lnTo>
                  <a:pt x="1007999" y="370"/>
                </a:lnTo>
                <a:lnTo>
                  <a:pt x="1015604" y="1927"/>
                </a:lnTo>
                <a:lnTo>
                  <a:pt x="1021854" y="6158"/>
                </a:lnTo>
                <a:lnTo>
                  <a:pt x="1026089" y="12403"/>
                </a:lnTo>
                <a:lnTo>
                  <a:pt x="1027647" y="20002"/>
                </a:lnTo>
                <a:lnTo>
                  <a:pt x="1026089" y="27601"/>
                </a:lnTo>
                <a:lnTo>
                  <a:pt x="1021854" y="33846"/>
                </a:lnTo>
                <a:lnTo>
                  <a:pt x="1015604" y="38077"/>
                </a:lnTo>
                <a:lnTo>
                  <a:pt x="1007999" y="39634"/>
                </a:lnTo>
                <a:close/>
              </a:path>
              <a:path w="1028064" h="501650">
                <a:moveTo>
                  <a:pt x="19648" y="227806"/>
                </a:moveTo>
                <a:close/>
              </a:path>
              <a:path w="1028064" h="501650">
                <a:moveTo>
                  <a:pt x="19648" y="267070"/>
                </a:moveTo>
                <a:lnTo>
                  <a:pt x="12042" y="265513"/>
                </a:lnTo>
                <a:lnTo>
                  <a:pt x="5792" y="261282"/>
                </a:lnTo>
                <a:lnTo>
                  <a:pt x="1558" y="255037"/>
                </a:lnTo>
                <a:lnTo>
                  <a:pt x="0" y="247438"/>
                </a:lnTo>
                <a:lnTo>
                  <a:pt x="1558" y="239839"/>
                </a:lnTo>
                <a:lnTo>
                  <a:pt x="5792" y="233594"/>
                </a:lnTo>
                <a:lnTo>
                  <a:pt x="12042" y="229363"/>
                </a:lnTo>
                <a:lnTo>
                  <a:pt x="19648" y="227806"/>
                </a:lnTo>
                <a:lnTo>
                  <a:pt x="27462" y="229363"/>
                </a:lnTo>
                <a:lnTo>
                  <a:pt x="33782" y="233594"/>
                </a:lnTo>
                <a:lnTo>
                  <a:pt x="37947" y="239839"/>
                </a:lnTo>
                <a:lnTo>
                  <a:pt x="39296" y="247438"/>
                </a:lnTo>
                <a:lnTo>
                  <a:pt x="37738" y="255037"/>
                </a:lnTo>
                <a:lnTo>
                  <a:pt x="33504" y="261282"/>
                </a:lnTo>
                <a:lnTo>
                  <a:pt x="27254" y="265513"/>
                </a:lnTo>
                <a:lnTo>
                  <a:pt x="19648" y="267070"/>
                </a:lnTo>
                <a:close/>
              </a:path>
              <a:path w="1028064" h="501650">
                <a:moveTo>
                  <a:pt x="266921" y="267070"/>
                </a:moveTo>
                <a:lnTo>
                  <a:pt x="259315" y="265513"/>
                </a:lnTo>
                <a:lnTo>
                  <a:pt x="253065" y="261282"/>
                </a:lnTo>
                <a:lnTo>
                  <a:pt x="248831" y="255037"/>
                </a:lnTo>
                <a:lnTo>
                  <a:pt x="247273" y="247438"/>
                </a:lnTo>
                <a:lnTo>
                  <a:pt x="248831" y="239839"/>
                </a:lnTo>
                <a:lnTo>
                  <a:pt x="253065" y="233594"/>
                </a:lnTo>
                <a:lnTo>
                  <a:pt x="259315" y="229363"/>
                </a:lnTo>
                <a:lnTo>
                  <a:pt x="266921" y="227806"/>
                </a:lnTo>
                <a:lnTo>
                  <a:pt x="274527" y="229363"/>
                </a:lnTo>
                <a:lnTo>
                  <a:pt x="280777" y="233594"/>
                </a:lnTo>
                <a:lnTo>
                  <a:pt x="285011" y="239839"/>
                </a:lnTo>
                <a:lnTo>
                  <a:pt x="286569" y="247438"/>
                </a:lnTo>
                <a:lnTo>
                  <a:pt x="285011" y="255037"/>
                </a:lnTo>
                <a:lnTo>
                  <a:pt x="280777" y="261282"/>
                </a:lnTo>
                <a:lnTo>
                  <a:pt x="274527" y="265513"/>
                </a:lnTo>
                <a:lnTo>
                  <a:pt x="266921" y="267070"/>
                </a:lnTo>
                <a:close/>
              </a:path>
              <a:path w="1028064" h="501650">
                <a:moveTo>
                  <a:pt x="513823" y="267070"/>
                </a:moveTo>
                <a:lnTo>
                  <a:pt x="506218" y="265513"/>
                </a:lnTo>
                <a:lnTo>
                  <a:pt x="499967" y="261282"/>
                </a:lnTo>
                <a:lnTo>
                  <a:pt x="495733" y="255037"/>
                </a:lnTo>
                <a:lnTo>
                  <a:pt x="494175" y="247438"/>
                </a:lnTo>
                <a:lnTo>
                  <a:pt x="495733" y="239839"/>
                </a:lnTo>
                <a:lnTo>
                  <a:pt x="499967" y="233594"/>
                </a:lnTo>
                <a:lnTo>
                  <a:pt x="506218" y="229363"/>
                </a:lnTo>
                <a:lnTo>
                  <a:pt x="513823" y="227806"/>
                </a:lnTo>
                <a:lnTo>
                  <a:pt x="521637" y="229363"/>
                </a:lnTo>
                <a:lnTo>
                  <a:pt x="527957" y="233594"/>
                </a:lnTo>
                <a:lnTo>
                  <a:pt x="532122" y="239839"/>
                </a:lnTo>
                <a:lnTo>
                  <a:pt x="533472" y="247438"/>
                </a:lnTo>
                <a:lnTo>
                  <a:pt x="531913" y="255037"/>
                </a:lnTo>
                <a:lnTo>
                  <a:pt x="527679" y="261282"/>
                </a:lnTo>
                <a:lnTo>
                  <a:pt x="521429" y="265513"/>
                </a:lnTo>
                <a:lnTo>
                  <a:pt x="513823" y="267070"/>
                </a:lnTo>
                <a:close/>
              </a:path>
              <a:path w="1028064" h="501650">
                <a:moveTo>
                  <a:pt x="761096" y="267070"/>
                </a:moveTo>
                <a:lnTo>
                  <a:pt x="753491" y="265513"/>
                </a:lnTo>
                <a:lnTo>
                  <a:pt x="747240" y="261282"/>
                </a:lnTo>
                <a:lnTo>
                  <a:pt x="743006" y="255037"/>
                </a:lnTo>
                <a:lnTo>
                  <a:pt x="741448" y="247438"/>
                </a:lnTo>
                <a:lnTo>
                  <a:pt x="743006" y="239839"/>
                </a:lnTo>
                <a:lnTo>
                  <a:pt x="747240" y="233594"/>
                </a:lnTo>
                <a:lnTo>
                  <a:pt x="753491" y="229363"/>
                </a:lnTo>
                <a:lnTo>
                  <a:pt x="761096" y="227806"/>
                </a:lnTo>
                <a:lnTo>
                  <a:pt x="768858" y="229363"/>
                </a:lnTo>
                <a:lnTo>
                  <a:pt x="775091" y="233594"/>
                </a:lnTo>
                <a:lnTo>
                  <a:pt x="779239" y="239839"/>
                </a:lnTo>
                <a:lnTo>
                  <a:pt x="780745" y="247438"/>
                </a:lnTo>
                <a:lnTo>
                  <a:pt x="779186" y="255037"/>
                </a:lnTo>
                <a:lnTo>
                  <a:pt x="774952" y="261282"/>
                </a:lnTo>
                <a:lnTo>
                  <a:pt x="768702" y="265513"/>
                </a:lnTo>
                <a:lnTo>
                  <a:pt x="761096" y="267070"/>
                </a:lnTo>
                <a:close/>
              </a:path>
              <a:path w="1028064" h="501650">
                <a:moveTo>
                  <a:pt x="1008369" y="267070"/>
                </a:moveTo>
                <a:lnTo>
                  <a:pt x="1000764" y="265513"/>
                </a:lnTo>
                <a:lnTo>
                  <a:pt x="994513" y="261282"/>
                </a:lnTo>
                <a:lnTo>
                  <a:pt x="990279" y="255037"/>
                </a:lnTo>
                <a:lnTo>
                  <a:pt x="988721" y="247438"/>
                </a:lnTo>
                <a:lnTo>
                  <a:pt x="990279" y="239839"/>
                </a:lnTo>
                <a:lnTo>
                  <a:pt x="994513" y="233594"/>
                </a:lnTo>
                <a:lnTo>
                  <a:pt x="1000764" y="229363"/>
                </a:lnTo>
                <a:lnTo>
                  <a:pt x="1008369" y="227806"/>
                </a:lnTo>
                <a:lnTo>
                  <a:pt x="1015975" y="229363"/>
                </a:lnTo>
                <a:lnTo>
                  <a:pt x="1022225" y="233594"/>
                </a:lnTo>
                <a:lnTo>
                  <a:pt x="1026459" y="239839"/>
                </a:lnTo>
                <a:lnTo>
                  <a:pt x="1028018" y="247438"/>
                </a:lnTo>
                <a:lnTo>
                  <a:pt x="1026459" y="255037"/>
                </a:lnTo>
                <a:lnTo>
                  <a:pt x="1022225" y="261282"/>
                </a:lnTo>
                <a:lnTo>
                  <a:pt x="1015975" y="265513"/>
                </a:lnTo>
                <a:lnTo>
                  <a:pt x="1008369" y="267070"/>
                </a:lnTo>
                <a:close/>
              </a:path>
              <a:path w="1028064" h="501650">
                <a:moveTo>
                  <a:pt x="19648" y="462279"/>
                </a:moveTo>
                <a:close/>
              </a:path>
              <a:path w="1028064" h="501650">
                <a:moveTo>
                  <a:pt x="19648" y="501544"/>
                </a:moveTo>
                <a:lnTo>
                  <a:pt x="12042" y="499987"/>
                </a:lnTo>
                <a:lnTo>
                  <a:pt x="5792" y="495756"/>
                </a:lnTo>
                <a:lnTo>
                  <a:pt x="1558" y="489511"/>
                </a:lnTo>
                <a:lnTo>
                  <a:pt x="0" y="481912"/>
                </a:lnTo>
                <a:lnTo>
                  <a:pt x="1558" y="474312"/>
                </a:lnTo>
                <a:lnTo>
                  <a:pt x="5792" y="468067"/>
                </a:lnTo>
                <a:lnTo>
                  <a:pt x="12042" y="463836"/>
                </a:lnTo>
                <a:lnTo>
                  <a:pt x="19648" y="462279"/>
                </a:lnTo>
                <a:lnTo>
                  <a:pt x="27462" y="463836"/>
                </a:lnTo>
                <a:lnTo>
                  <a:pt x="33782" y="468067"/>
                </a:lnTo>
                <a:lnTo>
                  <a:pt x="37947" y="474312"/>
                </a:lnTo>
                <a:lnTo>
                  <a:pt x="39296" y="481912"/>
                </a:lnTo>
                <a:lnTo>
                  <a:pt x="37738" y="489511"/>
                </a:lnTo>
                <a:lnTo>
                  <a:pt x="33504" y="495756"/>
                </a:lnTo>
                <a:lnTo>
                  <a:pt x="27254" y="499987"/>
                </a:lnTo>
                <a:lnTo>
                  <a:pt x="19648" y="501544"/>
                </a:lnTo>
                <a:close/>
              </a:path>
              <a:path w="1028064" h="501650">
                <a:moveTo>
                  <a:pt x="266921" y="501544"/>
                </a:moveTo>
                <a:lnTo>
                  <a:pt x="259315" y="499987"/>
                </a:lnTo>
                <a:lnTo>
                  <a:pt x="253065" y="495756"/>
                </a:lnTo>
                <a:lnTo>
                  <a:pt x="248831" y="489511"/>
                </a:lnTo>
                <a:lnTo>
                  <a:pt x="247272" y="481912"/>
                </a:lnTo>
                <a:lnTo>
                  <a:pt x="248831" y="474312"/>
                </a:lnTo>
                <a:lnTo>
                  <a:pt x="253065" y="468067"/>
                </a:lnTo>
                <a:lnTo>
                  <a:pt x="259315" y="463836"/>
                </a:lnTo>
                <a:lnTo>
                  <a:pt x="266921" y="462279"/>
                </a:lnTo>
                <a:lnTo>
                  <a:pt x="274527" y="463836"/>
                </a:lnTo>
                <a:lnTo>
                  <a:pt x="280777" y="468067"/>
                </a:lnTo>
                <a:lnTo>
                  <a:pt x="285011" y="474312"/>
                </a:lnTo>
                <a:lnTo>
                  <a:pt x="286569" y="481912"/>
                </a:lnTo>
                <a:lnTo>
                  <a:pt x="285011" y="489511"/>
                </a:lnTo>
                <a:lnTo>
                  <a:pt x="280777" y="495756"/>
                </a:lnTo>
                <a:lnTo>
                  <a:pt x="274527" y="499987"/>
                </a:lnTo>
                <a:lnTo>
                  <a:pt x="266921" y="501544"/>
                </a:lnTo>
                <a:close/>
              </a:path>
              <a:path w="1028064" h="501650">
                <a:moveTo>
                  <a:pt x="514194" y="501544"/>
                </a:moveTo>
                <a:lnTo>
                  <a:pt x="506588" y="499987"/>
                </a:lnTo>
                <a:lnTo>
                  <a:pt x="500338" y="495756"/>
                </a:lnTo>
                <a:lnTo>
                  <a:pt x="496104" y="489511"/>
                </a:lnTo>
                <a:lnTo>
                  <a:pt x="494546" y="481912"/>
                </a:lnTo>
                <a:lnTo>
                  <a:pt x="496104" y="474312"/>
                </a:lnTo>
                <a:lnTo>
                  <a:pt x="500338" y="468067"/>
                </a:lnTo>
                <a:lnTo>
                  <a:pt x="506588" y="463836"/>
                </a:lnTo>
                <a:lnTo>
                  <a:pt x="514194" y="462279"/>
                </a:lnTo>
                <a:lnTo>
                  <a:pt x="521800" y="463836"/>
                </a:lnTo>
                <a:lnTo>
                  <a:pt x="528050" y="468067"/>
                </a:lnTo>
                <a:lnTo>
                  <a:pt x="532284" y="474312"/>
                </a:lnTo>
                <a:lnTo>
                  <a:pt x="533842" y="481912"/>
                </a:lnTo>
                <a:lnTo>
                  <a:pt x="532284" y="489511"/>
                </a:lnTo>
                <a:lnTo>
                  <a:pt x="528050" y="495756"/>
                </a:lnTo>
                <a:lnTo>
                  <a:pt x="521800" y="499987"/>
                </a:lnTo>
                <a:lnTo>
                  <a:pt x="514194" y="501544"/>
                </a:lnTo>
                <a:close/>
              </a:path>
              <a:path w="1028064" h="501650">
                <a:moveTo>
                  <a:pt x="761096" y="501544"/>
                </a:moveTo>
                <a:lnTo>
                  <a:pt x="753491" y="499987"/>
                </a:lnTo>
                <a:lnTo>
                  <a:pt x="747240" y="495756"/>
                </a:lnTo>
                <a:lnTo>
                  <a:pt x="743006" y="489511"/>
                </a:lnTo>
                <a:lnTo>
                  <a:pt x="741448" y="481912"/>
                </a:lnTo>
                <a:lnTo>
                  <a:pt x="743006" y="474312"/>
                </a:lnTo>
                <a:lnTo>
                  <a:pt x="747240" y="468067"/>
                </a:lnTo>
                <a:lnTo>
                  <a:pt x="753491" y="463836"/>
                </a:lnTo>
                <a:lnTo>
                  <a:pt x="761096" y="462279"/>
                </a:lnTo>
                <a:lnTo>
                  <a:pt x="768858" y="463836"/>
                </a:lnTo>
                <a:lnTo>
                  <a:pt x="775091" y="468067"/>
                </a:lnTo>
                <a:lnTo>
                  <a:pt x="779239" y="474312"/>
                </a:lnTo>
                <a:lnTo>
                  <a:pt x="780745" y="481912"/>
                </a:lnTo>
                <a:lnTo>
                  <a:pt x="779186" y="489511"/>
                </a:lnTo>
                <a:lnTo>
                  <a:pt x="774952" y="495756"/>
                </a:lnTo>
                <a:lnTo>
                  <a:pt x="768702" y="499987"/>
                </a:lnTo>
                <a:lnTo>
                  <a:pt x="761096" y="501544"/>
                </a:lnTo>
                <a:close/>
              </a:path>
              <a:path w="1028064" h="501650">
                <a:moveTo>
                  <a:pt x="1008369" y="501544"/>
                </a:moveTo>
                <a:lnTo>
                  <a:pt x="1000764" y="499987"/>
                </a:lnTo>
                <a:lnTo>
                  <a:pt x="994513" y="495756"/>
                </a:lnTo>
                <a:lnTo>
                  <a:pt x="990279" y="489511"/>
                </a:lnTo>
                <a:lnTo>
                  <a:pt x="988721" y="481912"/>
                </a:lnTo>
                <a:lnTo>
                  <a:pt x="990279" y="474312"/>
                </a:lnTo>
                <a:lnTo>
                  <a:pt x="994513" y="468067"/>
                </a:lnTo>
                <a:lnTo>
                  <a:pt x="1000764" y="463836"/>
                </a:lnTo>
                <a:lnTo>
                  <a:pt x="1008369" y="462279"/>
                </a:lnTo>
                <a:lnTo>
                  <a:pt x="1015975" y="463836"/>
                </a:lnTo>
                <a:lnTo>
                  <a:pt x="1022225" y="468067"/>
                </a:lnTo>
                <a:lnTo>
                  <a:pt x="1026459" y="474312"/>
                </a:lnTo>
                <a:lnTo>
                  <a:pt x="1028017" y="481912"/>
                </a:lnTo>
                <a:lnTo>
                  <a:pt x="1026459" y="489511"/>
                </a:lnTo>
                <a:lnTo>
                  <a:pt x="1022225" y="495756"/>
                </a:lnTo>
                <a:lnTo>
                  <a:pt x="1015975" y="499987"/>
                </a:lnTo>
                <a:lnTo>
                  <a:pt x="1008369" y="501544"/>
                </a:lnTo>
                <a:close/>
              </a:path>
            </a:pathLst>
          </a:custGeom>
          <a:solidFill>
            <a:srgbClr val="07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486923"/>
            <a:ext cx="1153160" cy="800735"/>
            <a:chOff x="0" y="486923"/>
            <a:chExt cx="1153160" cy="800735"/>
          </a:xfrm>
        </p:grpSpPr>
        <p:sp>
          <p:nvSpPr>
            <p:cNvPr id="6" name="object 6"/>
            <p:cNvSpPr/>
            <p:nvPr/>
          </p:nvSpPr>
          <p:spPr>
            <a:xfrm>
              <a:off x="395005" y="486923"/>
              <a:ext cx="758190" cy="800735"/>
            </a:xfrm>
            <a:custGeom>
              <a:avLst/>
              <a:gdLst/>
              <a:ahLst/>
              <a:cxnLst/>
              <a:rect l="l" t="t" r="r" b="b"/>
              <a:pathLst>
                <a:path w="758190" h="800735">
                  <a:moveTo>
                    <a:pt x="726954" y="23676"/>
                  </a:moveTo>
                  <a:lnTo>
                    <a:pt x="726954" y="6929"/>
                  </a:lnTo>
                  <a:lnTo>
                    <a:pt x="733897" y="0"/>
                  </a:lnTo>
                  <a:lnTo>
                    <a:pt x="750675" y="0"/>
                  </a:lnTo>
                  <a:lnTo>
                    <a:pt x="757618" y="6929"/>
                  </a:lnTo>
                  <a:lnTo>
                    <a:pt x="757618" y="23965"/>
                  </a:lnTo>
                  <a:lnTo>
                    <a:pt x="750675" y="30606"/>
                  </a:lnTo>
                  <a:lnTo>
                    <a:pt x="733897" y="30606"/>
                  </a:lnTo>
                  <a:lnTo>
                    <a:pt x="726954" y="23676"/>
                  </a:lnTo>
                  <a:close/>
                </a:path>
                <a:path w="758190" h="800735">
                  <a:moveTo>
                    <a:pt x="727244" y="216262"/>
                  </a:moveTo>
                  <a:lnTo>
                    <a:pt x="727244" y="199516"/>
                  </a:lnTo>
                  <a:lnTo>
                    <a:pt x="734186" y="192586"/>
                  </a:lnTo>
                  <a:lnTo>
                    <a:pt x="750965" y="192586"/>
                  </a:lnTo>
                  <a:lnTo>
                    <a:pt x="757907" y="199516"/>
                  </a:lnTo>
                  <a:lnTo>
                    <a:pt x="757907" y="216262"/>
                  </a:lnTo>
                  <a:lnTo>
                    <a:pt x="750965" y="223192"/>
                  </a:lnTo>
                  <a:lnTo>
                    <a:pt x="734186" y="223192"/>
                  </a:lnTo>
                  <a:lnTo>
                    <a:pt x="727244" y="216262"/>
                  </a:lnTo>
                  <a:close/>
                </a:path>
                <a:path w="758190" h="800735">
                  <a:moveTo>
                    <a:pt x="727244" y="408560"/>
                  </a:moveTo>
                  <a:lnTo>
                    <a:pt x="727244" y="391814"/>
                  </a:lnTo>
                  <a:lnTo>
                    <a:pt x="734186" y="384884"/>
                  </a:lnTo>
                  <a:lnTo>
                    <a:pt x="750965" y="384884"/>
                  </a:lnTo>
                  <a:lnTo>
                    <a:pt x="757907" y="391814"/>
                  </a:lnTo>
                  <a:lnTo>
                    <a:pt x="757907" y="408849"/>
                  </a:lnTo>
                  <a:lnTo>
                    <a:pt x="750965" y="415490"/>
                  </a:lnTo>
                  <a:lnTo>
                    <a:pt x="734186" y="415490"/>
                  </a:lnTo>
                  <a:lnTo>
                    <a:pt x="727244" y="408560"/>
                  </a:lnTo>
                  <a:close/>
                </a:path>
                <a:path w="758190" h="800735">
                  <a:moveTo>
                    <a:pt x="727244" y="601147"/>
                  </a:moveTo>
                  <a:lnTo>
                    <a:pt x="727244" y="584400"/>
                  </a:lnTo>
                  <a:lnTo>
                    <a:pt x="734186" y="577470"/>
                  </a:lnTo>
                  <a:lnTo>
                    <a:pt x="750965" y="577470"/>
                  </a:lnTo>
                  <a:lnTo>
                    <a:pt x="757907" y="584400"/>
                  </a:lnTo>
                  <a:lnTo>
                    <a:pt x="757907" y="601147"/>
                  </a:lnTo>
                  <a:lnTo>
                    <a:pt x="750965" y="608076"/>
                  </a:lnTo>
                  <a:lnTo>
                    <a:pt x="734186" y="608076"/>
                  </a:lnTo>
                  <a:lnTo>
                    <a:pt x="727244" y="601147"/>
                  </a:lnTo>
                  <a:close/>
                </a:path>
                <a:path w="758190" h="800735">
                  <a:moveTo>
                    <a:pt x="726954" y="793445"/>
                  </a:moveTo>
                  <a:lnTo>
                    <a:pt x="726954" y="776698"/>
                  </a:lnTo>
                  <a:lnTo>
                    <a:pt x="733897" y="769768"/>
                  </a:lnTo>
                  <a:lnTo>
                    <a:pt x="750675" y="769768"/>
                  </a:lnTo>
                  <a:lnTo>
                    <a:pt x="757618" y="776698"/>
                  </a:lnTo>
                  <a:lnTo>
                    <a:pt x="757618" y="793445"/>
                  </a:lnTo>
                  <a:lnTo>
                    <a:pt x="750675" y="800374"/>
                  </a:lnTo>
                  <a:lnTo>
                    <a:pt x="733897" y="800374"/>
                  </a:lnTo>
                  <a:lnTo>
                    <a:pt x="726954" y="793445"/>
                  </a:lnTo>
                  <a:close/>
                </a:path>
                <a:path w="758190" h="800735">
                  <a:moveTo>
                    <a:pt x="549338" y="23676"/>
                  </a:moveTo>
                  <a:lnTo>
                    <a:pt x="549338" y="6929"/>
                  </a:lnTo>
                  <a:lnTo>
                    <a:pt x="556281" y="0"/>
                  </a:lnTo>
                  <a:lnTo>
                    <a:pt x="573059" y="0"/>
                  </a:lnTo>
                  <a:lnTo>
                    <a:pt x="580001" y="6929"/>
                  </a:lnTo>
                  <a:lnTo>
                    <a:pt x="580001" y="23965"/>
                  </a:lnTo>
                  <a:lnTo>
                    <a:pt x="573059" y="30894"/>
                  </a:lnTo>
                  <a:lnTo>
                    <a:pt x="564670" y="30606"/>
                  </a:lnTo>
                  <a:lnTo>
                    <a:pt x="556281" y="30606"/>
                  </a:lnTo>
                  <a:lnTo>
                    <a:pt x="549338" y="23676"/>
                  </a:lnTo>
                  <a:close/>
                </a:path>
                <a:path w="758190" h="800735">
                  <a:moveTo>
                    <a:pt x="549338" y="216262"/>
                  </a:moveTo>
                  <a:lnTo>
                    <a:pt x="549338" y="199516"/>
                  </a:lnTo>
                  <a:lnTo>
                    <a:pt x="556281" y="192586"/>
                  </a:lnTo>
                  <a:lnTo>
                    <a:pt x="573059" y="192586"/>
                  </a:lnTo>
                  <a:lnTo>
                    <a:pt x="580001" y="199516"/>
                  </a:lnTo>
                  <a:lnTo>
                    <a:pt x="580001" y="216262"/>
                  </a:lnTo>
                  <a:lnTo>
                    <a:pt x="573059" y="223192"/>
                  </a:lnTo>
                  <a:lnTo>
                    <a:pt x="556281" y="223192"/>
                  </a:lnTo>
                  <a:lnTo>
                    <a:pt x="549338" y="216262"/>
                  </a:lnTo>
                  <a:close/>
                </a:path>
                <a:path w="758190" h="800735">
                  <a:moveTo>
                    <a:pt x="549338" y="408560"/>
                  </a:moveTo>
                  <a:lnTo>
                    <a:pt x="549338" y="391813"/>
                  </a:lnTo>
                  <a:lnTo>
                    <a:pt x="556281" y="384884"/>
                  </a:lnTo>
                  <a:lnTo>
                    <a:pt x="573059" y="384884"/>
                  </a:lnTo>
                  <a:lnTo>
                    <a:pt x="580001" y="391814"/>
                  </a:lnTo>
                  <a:lnTo>
                    <a:pt x="580001" y="408849"/>
                  </a:lnTo>
                  <a:lnTo>
                    <a:pt x="573059" y="415779"/>
                  </a:lnTo>
                  <a:lnTo>
                    <a:pt x="564670" y="415490"/>
                  </a:lnTo>
                  <a:lnTo>
                    <a:pt x="556281" y="415490"/>
                  </a:lnTo>
                  <a:lnTo>
                    <a:pt x="549338" y="408560"/>
                  </a:lnTo>
                  <a:close/>
                </a:path>
                <a:path w="758190" h="800735">
                  <a:moveTo>
                    <a:pt x="549338" y="601147"/>
                  </a:moveTo>
                  <a:lnTo>
                    <a:pt x="549338" y="584400"/>
                  </a:lnTo>
                  <a:lnTo>
                    <a:pt x="556281" y="577470"/>
                  </a:lnTo>
                  <a:lnTo>
                    <a:pt x="573059" y="577470"/>
                  </a:lnTo>
                  <a:lnTo>
                    <a:pt x="580001" y="584400"/>
                  </a:lnTo>
                  <a:lnTo>
                    <a:pt x="580001" y="601435"/>
                  </a:lnTo>
                  <a:lnTo>
                    <a:pt x="573059" y="608076"/>
                  </a:lnTo>
                  <a:lnTo>
                    <a:pt x="556281" y="608076"/>
                  </a:lnTo>
                  <a:lnTo>
                    <a:pt x="549338" y="601147"/>
                  </a:lnTo>
                  <a:close/>
                </a:path>
                <a:path w="758190" h="800735">
                  <a:moveTo>
                    <a:pt x="549338" y="793733"/>
                  </a:moveTo>
                  <a:lnTo>
                    <a:pt x="549338" y="776987"/>
                  </a:lnTo>
                  <a:lnTo>
                    <a:pt x="556281" y="770057"/>
                  </a:lnTo>
                  <a:lnTo>
                    <a:pt x="573059" y="770057"/>
                  </a:lnTo>
                  <a:lnTo>
                    <a:pt x="580001" y="776987"/>
                  </a:lnTo>
                  <a:lnTo>
                    <a:pt x="580001" y="793733"/>
                  </a:lnTo>
                  <a:lnTo>
                    <a:pt x="573059" y="800663"/>
                  </a:lnTo>
                  <a:lnTo>
                    <a:pt x="556281" y="800663"/>
                  </a:lnTo>
                  <a:lnTo>
                    <a:pt x="549338" y="793733"/>
                  </a:lnTo>
                  <a:close/>
                </a:path>
                <a:path w="758190" h="800735">
                  <a:moveTo>
                    <a:pt x="366225" y="23676"/>
                  </a:moveTo>
                  <a:lnTo>
                    <a:pt x="366225" y="6929"/>
                  </a:lnTo>
                  <a:lnTo>
                    <a:pt x="373168" y="0"/>
                  </a:lnTo>
                  <a:lnTo>
                    <a:pt x="389946" y="0"/>
                  </a:lnTo>
                  <a:lnTo>
                    <a:pt x="396889" y="6929"/>
                  </a:lnTo>
                  <a:lnTo>
                    <a:pt x="396889" y="23965"/>
                  </a:lnTo>
                  <a:lnTo>
                    <a:pt x="389946" y="30894"/>
                  </a:lnTo>
                  <a:lnTo>
                    <a:pt x="381557" y="30605"/>
                  </a:lnTo>
                  <a:lnTo>
                    <a:pt x="373168" y="30605"/>
                  </a:lnTo>
                  <a:lnTo>
                    <a:pt x="366225" y="23676"/>
                  </a:lnTo>
                  <a:close/>
                </a:path>
                <a:path w="758190" h="800735">
                  <a:moveTo>
                    <a:pt x="366225" y="216262"/>
                  </a:moveTo>
                  <a:lnTo>
                    <a:pt x="366225" y="199516"/>
                  </a:lnTo>
                  <a:lnTo>
                    <a:pt x="373168" y="192586"/>
                  </a:lnTo>
                  <a:lnTo>
                    <a:pt x="389946" y="192586"/>
                  </a:lnTo>
                  <a:lnTo>
                    <a:pt x="396889" y="199516"/>
                  </a:lnTo>
                  <a:lnTo>
                    <a:pt x="396889" y="216262"/>
                  </a:lnTo>
                  <a:lnTo>
                    <a:pt x="389946" y="223192"/>
                  </a:lnTo>
                  <a:lnTo>
                    <a:pt x="373168" y="223192"/>
                  </a:lnTo>
                  <a:lnTo>
                    <a:pt x="366225" y="216262"/>
                  </a:lnTo>
                  <a:close/>
                </a:path>
                <a:path w="758190" h="800735">
                  <a:moveTo>
                    <a:pt x="366225" y="408849"/>
                  </a:moveTo>
                  <a:lnTo>
                    <a:pt x="366225" y="392102"/>
                  </a:lnTo>
                  <a:lnTo>
                    <a:pt x="373168" y="385173"/>
                  </a:lnTo>
                  <a:lnTo>
                    <a:pt x="389946" y="385173"/>
                  </a:lnTo>
                  <a:lnTo>
                    <a:pt x="396889" y="392102"/>
                  </a:lnTo>
                  <a:lnTo>
                    <a:pt x="396889" y="408849"/>
                  </a:lnTo>
                  <a:lnTo>
                    <a:pt x="389946" y="415778"/>
                  </a:lnTo>
                  <a:lnTo>
                    <a:pt x="373168" y="415778"/>
                  </a:lnTo>
                  <a:lnTo>
                    <a:pt x="366225" y="408849"/>
                  </a:lnTo>
                  <a:close/>
                </a:path>
                <a:path w="758190" h="800735">
                  <a:moveTo>
                    <a:pt x="366225" y="601147"/>
                  </a:moveTo>
                  <a:lnTo>
                    <a:pt x="366225" y="584400"/>
                  </a:lnTo>
                  <a:lnTo>
                    <a:pt x="373168" y="577470"/>
                  </a:lnTo>
                  <a:lnTo>
                    <a:pt x="389946" y="577470"/>
                  </a:lnTo>
                  <a:lnTo>
                    <a:pt x="396889" y="584400"/>
                  </a:lnTo>
                  <a:lnTo>
                    <a:pt x="396889" y="601435"/>
                  </a:lnTo>
                  <a:lnTo>
                    <a:pt x="389946" y="608076"/>
                  </a:lnTo>
                  <a:lnTo>
                    <a:pt x="373168" y="608076"/>
                  </a:lnTo>
                  <a:lnTo>
                    <a:pt x="366225" y="601147"/>
                  </a:lnTo>
                  <a:close/>
                </a:path>
                <a:path w="758190" h="800735">
                  <a:moveTo>
                    <a:pt x="366225" y="793733"/>
                  </a:moveTo>
                  <a:lnTo>
                    <a:pt x="366225" y="776986"/>
                  </a:lnTo>
                  <a:lnTo>
                    <a:pt x="373168" y="770057"/>
                  </a:lnTo>
                  <a:lnTo>
                    <a:pt x="389946" y="770057"/>
                  </a:lnTo>
                  <a:lnTo>
                    <a:pt x="396889" y="776986"/>
                  </a:lnTo>
                  <a:lnTo>
                    <a:pt x="396889" y="793733"/>
                  </a:lnTo>
                  <a:lnTo>
                    <a:pt x="389946" y="800663"/>
                  </a:lnTo>
                  <a:lnTo>
                    <a:pt x="373168" y="800663"/>
                  </a:lnTo>
                  <a:lnTo>
                    <a:pt x="366225" y="793733"/>
                  </a:lnTo>
                  <a:close/>
                </a:path>
                <a:path w="758190" h="800735">
                  <a:moveTo>
                    <a:pt x="188319" y="23964"/>
                  </a:moveTo>
                  <a:lnTo>
                    <a:pt x="188319" y="7218"/>
                  </a:lnTo>
                  <a:lnTo>
                    <a:pt x="195262" y="288"/>
                  </a:lnTo>
                  <a:lnTo>
                    <a:pt x="212040" y="288"/>
                  </a:lnTo>
                  <a:lnTo>
                    <a:pt x="218983" y="7218"/>
                  </a:lnTo>
                  <a:lnTo>
                    <a:pt x="218983" y="23964"/>
                  </a:lnTo>
                  <a:lnTo>
                    <a:pt x="212040" y="30894"/>
                  </a:lnTo>
                  <a:lnTo>
                    <a:pt x="195262" y="30894"/>
                  </a:lnTo>
                  <a:lnTo>
                    <a:pt x="188319" y="23964"/>
                  </a:lnTo>
                  <a:close/>
                </a:path>
                <a:path w="758190" h="800735">
                  <a:moveTo>
                    <a:pt x="188319" y="216262"/>
                  </a:moveTo>
                  <a:lnTo>
                    <a:pt x="188319" y="199516"/>
                  </a:lnTo>
                  <a:lnTo>
                    <a:pt x="195262" y="192586"/>
                  </a:lnTo>
                  <a:lnTo>
                    <a:pt x="212040" y="192586"/>
                  </a:lnTo>
                  <a:lnTo>
                    <a:pt x="218983" y="199516"/>
                  </a:lnTo>
                  <a:lnTo>
                    <a:pt x="218983" y="216551"/>
                  </a:lnTo>
                  <a:lnTo>
                    <a:pt x="212040" y="223192"/>
                  </a:lnTo>
                  <a:lnTo>
                    <a:pt x="195262" y="223192"/>
                  </a:lnTo>
                  <a:lnTo>
                    <a:pt x="188319" y="216262"/>
                  </a:lnTo>
                  <a:close/>
                </a:path>
                <a:path w="758190" h="800735">
                  <a:moveTo>
                    <a:pt x="188319" y="408849"/>
                  </a:moveTo>
                  <a:lnTo>
                    <a:pt x="188319" y="392102"/>
                  </a:lnTo>
                  <a:lnTo>
                    <a:pt x="195262" y="385172"/>
                  </a:lnTo>
                  <a:lnTo>
                    <a:pt x="212040" y="385172"/>
                  </a:lnTo>
                  <a:lnTo>
                    <a:pt x="218983" y="392102"/>
                  </a:lnTo>
                  <a:lnTo>
                    <a:pt x="218983" y="408849"/>
                  </a:lnTo>
                  <a:lnTo>
                    <a:pt x="212040" y="415778"/>
                  </a:lnTo>
                  <a:lnTo>
                    <a:pt x="195262" y="415778"/>
                  </a:lnTo>
                  <a:lnTo>
                    <a:pt x="188319" y="408849"/>
                  </a:lnTo>
                  <a:close/>
                </a:path>
                <a:path w="758190" h="800735">
                  <a:moveTo>
                    <a:pt x="188319" y="601147"/>
                  </a:moveTo>
                  <a:lnTo>
                    <a:pt x="188319" y="584400"/>
                  </a:lnTo>
                  <a:lnTo>
                    <a:pt x="195262" y="577470"/>
                  </a:lnTo>
                  <a:lnTo>
                    <a:pt x="212040" y="577470"/>
                  </a:lnTo>
                  <a:lnTo>
                    <a:pt x="218983" y="584400"/>
                  </a:lnTo>
                  <a:lnTo>
                    <a:pt x="218983" y="601435"/>
                  </a:lnTo>
                  <a:lnTo>
                    <a:pt x="212040" y="608365"/>
                  </a:lnTo>
                  <a:lnTo>
                    <a:pt x="203651" y="608076"/>
                  </a:lnTo>
                  <a:lnTo>
                    <a:pt x="195262" y="608076"/>
                  </a:lnTo>
                  <a:lnTo>
                    <a:pt x="188319" y="601147"/>
                  </a:lnTo>
                  <a:close/>
                </a:path>
                <a:path w="758190" h="800735">
                  <a:moveTo>
                    <a:pt x="188319" y="793733"/>
                  </a:moveTo>
                  <a:lnTo>
                    <a:pt x="188319" y="776986"/>
                  </a:lnTo>
                  <a:lnTo>
                    <a:pt x="195262" y="770057"/>
                  </a:lnTo>
                  <a:lnTo>
                    <a:pt x="212040" y="770057"/>
                  </a:lnTo>
                  <a:lnTo>
                    <a:pt x="218983" y="776986"/>
                  </a:lnTo>
                  <a:lnTo>
                    <a:pt x="218983" y="793733"/>
                  </a:lnTo>
                  <a:lnTo>
                    <a:pt x="212040" y="800663"/>
                  </a:lnTo>
                  <a:lnTo>
                    <a:pt x="195262" y="800663"/>
                  </a:lnTo>
                  <a:lnTo>
                    <a:pt x="188319" y="793733"/>
                  </a:lnTo>
                  <a:close/>
                </a:path>
                <a:path w="758190" h="800735">
                  <a:moveTo>
                    <a:pt x="0" y="23964"/>
                  </a:moveTo>
                  <a:lnTo>
                    <a:pt x="0" y="7218"/>
                  </a:lnTo>
                  <a:lnTo>
                    <a:pt x="6942" y="288"/>
                  </a:lnTo>
                  <a:lnTo>
                    <a:pt x="23720" y="288"/>
                  </a:lnTo>
                  <a:lnTo>
                    <a:pt x="30663" y="7218"/>
                  </a:lnTo>
                  <a:lnTo>
                    <a:pt x="30663" y="15591"/>
                  </a:lnTo>
                  <a:lnTo>
                    <a:pt x="30663" y="23964"/>
                  </a:lnTo>
                  <a:lnTo>
                    <a:pt x="23720" y="30894"/>
                  </a:lnTo>
                  <a:lnTo>
                    <a:pt x="6942" y="30894"/>
                  </a:lnTo>
                  <a:lnTo>
                    <a:pt x="0" y="23964"/>
                  </a:lnTo>
                  <a:close/>
                </a:path>
                <a:path w="758190" h="800735">
                  <a:moveTo>
                    <a:pt x="0" y="216262"/>
                  </a:moveTo>
                  <a:lnTo>
                    <a:pt x="0" y="199516"/>
                  </a:lnTo>
                  <a:lnTo>
                    <a:pt x="6942" y="192586"/>
                  </a:lnTo>
                  <a:lnTo>
                    <a:pt x="23720" y="192586"/>
                  </a:lnTo>
                  <a:lnTo>
                    <a:pt x="30663" y="199516"/>
                  </a:lnTo>
                  <a:lnTo>
                    <a:pt x="30663" y="216551"/>
                  </a:lnTo>
                  <a:lnTo>
                    <a:pt x="23720" y="223481"/>
                  </a:lnTo>
                  <a:lnTo>
                    <a:pt x="15331" y="223192"/>
                  </a:lnTo>
                  <a:lnTo>
                    <a:pt x="6942" y="223192"/>
                  </a:lnTo>
                  <a:lnTo>
                    <a:pt x="0" y="216262"/>
                  </a:lnTo>
                  <a:close/>
                </a:path>
                <a:path w="758190" h="800735">
                  <a:moveTo>
                    <a:pt x="0" y="408849"/>
                  </a:moveTo>
                  <a:lnTo>
                    <a:pt x="0" y="392102"/>
                  </a:lnTo>
                  <a:lnTo>
                    <a:pt x="6942" y="385172"/>
                  </a:lnTo>
                  <a:lnTo>
                    <a:pt x="23720" y="385172"/>
                  </a:lnTo>
                  <a:lnTo>
                    <a:pt x="30663" y="392102"/>
                  </a:lnTo>
                  <a:lnTo>
                    <a:pt x="30663" y="408849"/>
                  </a:lnTo>
                  <a:lnTo>
                    <a:pt x="23720" y="415778"/>
                  </a:lnTo>
                  <a:lnTo>
                    <a:pt x="6942" y="415778"/>
                  </a:lnTo>
                  <a:lnTo>
                    <a:pt x="0" y="408849"/>
                  </a:lnTo>
                  <a:close/>
                </a:path>
                <a:path w="758190" h="800735">
                  <a:moveTo>
                    <a:pt x="0" y="601147"/>
                  </a:moveTo>
                  <a:lnTo>
                    <a:pt x="0" y="584400"/>
                  </a:lnTo>
                  <a:lnTo>
                    <a:pt x="6942" y="577470"/>
                  </a:lnTo>
                  <a:lnTo>
                    <a:pt x="23720" y="577470"/>
                  </a:lnTo>
                  <a:lnTo>
                    <a:pt x="30663" y="584400"/>
                  </a:lnTo>
                  <a:lnTo>
                    <a:pt x="30663" y="601435"/>
                  </a:lnTo>
                  <a:lnTo>
                    <a:pt x="23720" y="608365"/>
                  </a:lnTo>
                  <a:lnTo>
                    <a:pt x="15331" y="608076"/>
                  </a:lnTo>
                  <a:lnTo>
                    <a:pt x="6942" y="608076"/>
                  </a:lnTo>
                  <a:lnTo>
                    <a:pt x="0" y="601147"/>
                  </a:lnTo>
                  <a:close/>
                </a:path>
                <a:path w="758190" h="800735">
                  <a:moveTo>
                    <a:pt x="0" y="793733"/>
                  </a:moveTo>
                  <a:lnTo>
                    <a:pt x="0" y="776986"/>
                  </a:lnTo>
                  <a:lnTo>
                    <a:pt x="6942" y="770057"/>
                  </a:lnTo>
                  <a:lnTo>
                    <a:pt x="23720" y="770057"/>
                  </a:lnTo>
                  <a:lnTo>
                    <a:pt x="30663" y="776986"/>
                  </a:lnTo>
                  <a:lnTo>
                    <a:pt x="30663" y="793733"/>
                  </a:lnTo>
                  <a:lnTo>
                    <a:pt x="23720" y="800663"/>
                  </a:lnTo>
                  <a:lnTo>
                    <a:pt x="6942" y="800663"/>
                  </a:lnTo>
                  <a:lnTo>
                    <a:pt x="0" y="7937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23542"/>
              <a:ext cx="775970" cy="514350"/>
            </a:xfrm>
            <a:custGeom>
              <a:avLst/>
              <a:gdLst/>
              <a:ahLst/>
              <a:cxnLst/>
              <a:rect l="l" t="t" r="r" b="b"/>
              <a:pathLst>
                <a:path w="775970" h="514350">
                  <a:moveTo>
                    <a:pt x="0" y="0"/>
                  </a:moveTo>
                  <a:lnTo>
                    <a:pt x="0" y="514218"/>
                  </a:lnTo>
                  <a:lnTo>
                    <a:pt x="775535" y="514218"/>
                  </a:lnTo>
                  <a:lnTo>
                    <a:pt x="774003" y="468395"/>
                  </a:lnTo>
                  <a:lnTo>
                    <a:pt x="769412" y="423530"/>
                  </a:lnTo>
                  <a:lnTo>
                    <a:pt x="761765" y="379825"/>
                  </a:lnTo>
                  <a:lnTo>
                    <a:pt x="751067" y="337481"/>
                  </a:lnTo>
                  <a:lnTo>
                    <a:pt x="737323" y="296699"/>
                  </a:lnTo>
                  <a:lnTo>
                    <a:pt x="720537" y="257680"/>
                  </a:lnTo>
                  <a:lnTo>
                    <a:pt x="700713" y="220626"/>
                  </a:lnTo>
                  <a:lnTo>
                    <a:pt x="677856" y="185738"/>
                  </a:lnTo>
                  <a:lnTo>
                    <a:pt x="651971" y="153217"/>
                  </a:lnTo>
                  <a:lnTo>
                    <a:pt x="623061" y="123265"/>
                  </a:lnTo>
                  <a:lnTo>
                    <a:pt x="591132" y="96083"/>
                  </a:lnTo>
                  <a:lnTo>
                    <a:pt x="556187" y="71872"/>
                  </a:lnTo>
                  <a:lnTo>
                    <a:pt x="518232" y="50834"/>
                  </a:lnTo>
                  <a:lnTo>
                    <a:pt x="477270" y="33169"/>
                  </a:lnTo>
                  <a:lnTo>
                    <a:pt x="433306" y="19079"/>
                  </a:lnTo>
                  <a:lnTo>
                    <a:pt x="386345" y="8766"/>
                  </a:lnTo>
                  <a:lnTo>
                    <a:pt x="336392" y="2431"/>
                  </a:lnTo>
                  <a:lnTo>
                    <a:pt x="283449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C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0698" y="875258"/>
            <a:ext cx="5543301" cy="340042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4759" y="1421258"/>
            <a:ext cx="3540760" cy="111823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240"/>
              </a:spcBef>
            </a:pPr>
            <a:r>
              <a:rPr sz="3600" spc="-240" dirty="0">
                <a:solidFill>
                  <a:srgbClr val="FFFFFF"/>
                </a:solidFill>
              </a:rPr>
              <a:t>Google</a:t>
            </a:r>
            <a:r>
              <a:rPr sz="3600" spc="-40" dirty="0">
                <a:solidFill>
                  <a:srgbClr val="FFFFFF"/>
                </a:solidFill>
              </a:rPr>
              <a:t> </a:t>
            </a:r>
            <a:r>
              <a:rPr sz="3600" spc="40" dirty="0">
                <a:solidFill>
                  <a:srgbClr val="FFFFFF"/>
                </a:solidFill>
              </a:rPr>
              <a:t>Business </a:t>
            </a:r>
            <a:r>
              <a:rPr sz="3600" spc="95" dirty="0">
                <a:solidFill>
                  <a:srgbClr val="FFFFFF"/>
                </a:solidFill>
              </a:rPr>
              <a:t>Listing</a:t>
            </a:r>
            <a:r>
              <a:rPr sz="3600" spc="-100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Analysis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374759" y="2701821"/>
            <a:ext cx="3374390" cy="1010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Listing</a:t>
            </a:r>
            <a:r>
              <a:rPr sz="14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sz="14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hotel</a:t>
            </a:r>
            <a:r>
              <a:rPr sz="14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4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Century Gothic"/>
                <a:cs typeface="Century Gothic"/>
              </a:rPr>
              <a:t>Google</a:t>
            </a:r>
            <a:r>
              <a:rPr sz="14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Business 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helps</a:t>
            </a:r>
            <a:r>
              <a:rPr sz="14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400" spc="-60" dirty="0">
                <a:solidFill>
                  <a:srgbClr val="FFFFFF"/>
                </a:solidFill>
                <a:latin typeface="Century Gothic"/>
                <a:cs typeface="Century Gothic"/>
              </a:rPr>
              <a:t>improve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sz="14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property's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ranking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well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Century Gothic"/>
                <a:cs typeface="Century Gothic"/>
              </a:rPr>
              <a:t>showcase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hotels' </a:t>
            </a:r>
            <a:r>
              <a:rPr sz="1400" spc="-90" dirty="0">
                <a:solidFill>
                  <a:srgbClr val="FFFFFF"/>
                </a:solidFill>
                <a:latin typeface="Century Gothic"/>
                <a:cs typeface="Century Gothic"/>
              </a:rPr>
              <a:t>presence</a:t>
            </a:r>
            <a:r>
              <a:rPr sz="1400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online.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1517" y="2502775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90" h="59689">
                <a:moveTo>
                  <a:pt x="33662" y="59442"/>
                </a:moveTo>
                <a:lnTo>
                  <a:pt x="25779" y="59442"/>
                </a:lnTo>
                <a:lnTo>
                  <a:pt x="21988" y="58687"/>
                </a:lnTo>
                <a:lnTo>
                  <a:pt x="0" y="33662"/>
                </a:lnTo>
                <a:lnTo>
                  <a:pt x="0" y="25779"/>
                </a:lnTo>
                <a:lnTo>
                  <a:pt x="25779" y="0"/>
                </a:lnTo>
                <a:lnTo>
                  <a:pt x="33662" y="0"/>
                </a:lnTo>
                <a:lnTo>
                  <a:pt x="59442" y="29721"/>
                </a:lnTo>
                <a:lnTo>
                  <a:pt x="59442" y="33662"/>
                </a:lnTo>
                <a:lnTo>
                  <a:pt x="33662" y="594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1517" y="2993174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90" h="59689">
                <a:moveTo>
                  <a:pt x="33662" y="59442"/>
                </a:moveTo>
                <a:lnTo>
                  <a:pt x="25779" y="59442"/>
                </a:lnTo>
                <a:lnTo>
                  <a:pt x="21988" y="58687"/>
                </a:lnTo>
                <a:lnTo>
                  <a:pt x="0" y="33662"/>
                </a:lnTo>
                <a:lnTo>
                  <a:pt x="0" y="25779"/>
                </a:lnTo>
                <a:lnTo>
                  <a:pt x="25779" y="0"/>
                </a:lnTo>
                <a:lnTo>
                  <a:pt x="33662" y="0"/>
                </a:lnTo>
                <a:lnTo>
                  <a:pt x="59442" y="29721"/>
                </a:lnTo>
                <a:lnTo>
                  <a:pt x="59442" y="33662"/>
                </a:lnTo>
                <a:lnTo>
                  <a:pt x="33662" y="594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1517" y="3483572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90" h="59689">
                <a:moveTo>
                  <a:pt x="33662" y="59441"/>
                </a:moveTo>
                <a:lnTo>
                  <a:pt x="25779" y="59441"/>
                </a:lnTo>
                <a:lnTo>
                  <a:pt x="21988" y="58687"/>
                </a:lnTo>
                <a:lnTo>
                  <a:pt x="0" y="33662"/>
                </a:lnTo>
                <a:lnTo>
                  <a:pt x="0" y="25779"/>
                </a:lnTo>
                <a:lnTo>
                  <a:pt x="25779" y="0"/>
                </a:lnTo>
                <a:lnTo>
                  <a:pt x="33662" y="0"/>
                </a:lnTo>
                <a:lnTo>
                  <a:pt x="59442" y="29721"/>
                </a:lnTo>
                <a:lnTo>
                  <a:pt x="59442" y="33662"/>
                </a:lnTo>
                <a:lnTo>
                  <a:pt x="33662" y="594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53369" y="1948969"/>
            <a:ext cx="6015355" cy="1672589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600" b="1" spc="80" dirty="0">
                <a:solidFill>
                  <a:srgbClr val="54ABED"/>
                </a:solidFill>
                <a:latin typeface="Century Gothic"/>
                <a:cs typeface="Century Gothic"/>
              </a:rPr>
              <a:t>What</a:t>
            </a:r>
            <a:r>
              <a:rPr sz="1600" b="1" spc="-5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54ABED"/>
                </a:solidFill>
                <a:latin typeface="Century Gothic"/>
                <a:cs typeface="Century Gothic"/>
              </a:rPr>
              <a:t>should</a:t>
            </a:r>
            <a:r>
              <a:rPr sz="1600" b="1" spc="-5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0" dirty="0">
                <a:solidFill>
                  <a:srgbClr val="54ABED"/>
                </a:solidFill>
                <a:latin typeface="Century Gothic"/>
                <a:cs typeface="Century Gothic"/>
              </a:rPr>
              <a:t>you</a:t>
            </a:r>
            <a:r>
              <a:rPr sz="1600" b="1" spc="-5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243204">
              <a:lnSpc>
                <a:spcPct val="100000"/>
              </a:lnSpc>
              <a:spcBef>
                <a:spcPts val="765"/>
              </a:spcBef>
            </a:pPr>
            <a:r>
              <a:rPr sz="1400" dirty="0">
                <a:latin typeface="Century Gothic"/>
                <a:cs typeface="Century Gothic"/>
              </a:rPr>
              <a:t>Always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40" dirty="0">
                <a:latin typeface="Century Gothic"/>
                <a:cs typeface="Century Gothic"/>
              </a:rPr>
              <a:t>maintain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130" dirty="0">
                <a:latin typeface="Century Gothic"/>
                <a:cs typeface="Century Gothic"/>
              </a:rPr>
              <a:t>a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130" dirty="0">
                <a:latin typeface="Century Gothic"/>
                <a:cs typeface="Century Gothic"/>
              </a:rPr>
              <a:t>good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75" dirty="0">
                <a:latin typeface="Century Gothic"/>
                <a:cs typeface="Century Gothic"/>
              </a:rPr>
              <a:t>brand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95" dirty="0">
                <a:latin typeface="Century Gothic"/>
                <a:cs typeface="Century Gothic"/>
              </a:rPr>
              <a:t>image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30" dirty="0">
                <a:latin typeface="Century Gothic"/>
                <a:cs typeface="Century Gothic"/>
              </a:rPr>
              <a:t>of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10" dirty="0">
                <a:latin typeface="Century Gothic"/>
                <a:cs typeface="Century Gothic"/>
              </a:rPr>
              <a:t> business.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Century Gothic"/>
              <a:cs typeface="Century Gothic"/>
            </a:endParaRPr>
          </a:p>
          <a:p>
            <a:pPr marL="243204">
              <a:lnSpc>
                <a:spcPct val="100000"/>
              </a:lnSpc>
            </a:pPr>
            <a:r>
              <a:rPr sz="1400" dirty="0">
                <a:latin typeface="Century Gothic"/>
                <a:cs typeface="Century Gothic"/>
              </a:rPr>
              <a:t>ALLOW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dirty="0">
                <a:latin typeface="Century Gothic"/>
                <a:cs typeface="Century Gothic"/>
              </a:rPr>
              <a:t> guests </a:t>
            </a:r>
            <a:r>
              <a:rPr sz="1400" spc="-45" dirty="0">
                <a:latin typeface="Century Gothic"/>
                <a:cs typeface="Century Gothic"/>
              </a:rPr>
              <a:t>to</a:t>
            </a:r>
            <a:r>
              <a:rPr sz="1400" dirty="0">
                <a:latin typeface="Century Gothic"/>
                <a:cs typeface="Century Gothic"/>
              </a:rPr>
              <a:t> easily </a:t>
            </a:r>
            <a:r>
              <a:rPr sz="1400" spc="-105" dirty="0">
                <a:latin typeface="Century Gothic"/>
                <a:cs typeface="Century Gothic"/>
              </a:rPr>
              <a:t>locate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90" dirty="0">
                <a:latin typeface="Century Gothic"/>
                <a:cs typeface="Century Gothic"/>
              </a:rPr>
              <a:t>presence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90" dirty="0">
                <a:latin typeface="Century Gothic"/>
                <a:cs typeface="Century Gothic"/>
              </a:rPr>
              <a:t>on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Google.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Century Gothic"/>
              <a:cs typeface="Century Gothic"/>
            </a:endParaRPr>
          </a:p>
          <a:p>
            <a:pPr marL="243204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entury Gothic"/>
                <a:cs typeface="Century Gothic"/>
              </a:rPr>
              <a:t>Let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-75" dirty="0">
                <a:latin typeface="Century Gothic"/>
                <a:cs typeface="Century Gothic"/>
              </a:rPr>
              <a:t>them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35" dirty="0">
                <a:latin typeface="Century Gothic"/>
                <a:cs typeface="Century Gothic"/>
              </a:rPr>
              <a:t>check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hotels'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rates,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reviews,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availability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110" dirty="0">
                <a:latin typeface="Century Gothic"/>
                <a:cs typeface="Century Gothic"/>
              </a:rPr>
              <a:t>and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10" dirty="0">
                <a:latin typeface="Century Gothic"/>
                <a:cs typeface="Century Gothic"/>
              </a:rPr>
              <a:t>much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more.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53369" y="1229046"/>
            <a:ext cx="6924675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00"/>
              </a:spcBef>
            </a:pPr>
            <a:r>
              <a:rPr sz="1400" b="0" dirty="0">
                <a:solidFill>
                  <a:srgbClr val="000000"/>
                </a:solidFill>
                <a:latin typeface="Century Gothic"/>
                <a:cs typeface="Century Gothic"/>
              </a:rPr>
              <a:t>If</a:t>
            </a:r>
            <a:r>
              <a:rPr sz="14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your</a:t>
            </a:r>
            <a:r>
              <a:rPr sz="1400" b="0" dirty="0">
                <a:solidFill>
                  <a:srgbClr val="000000"/>
                </a:solidFill>
                <a:latin typeface="Century Gothic"/>
                <a:cs typeface="Century Gothic"/>
              </a:rPr>
              <a:t> business </a:t>
            </a:r>
            <a:r>
              <a:rPr sz="1400" b="0" spc="-90" dirty="0">
                <a:solidFill>
                  <a:srgbClr val="000000"/>
                </a:solidFill>
                <a:latin typeface="Century Gothic"/>
                <a:cs typeface="Century Gothic"/>
              </a:rPr>
              <a:t>presence</a:t>
            </a:r>
            <a:r>
              <a:rPr sz="14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95" dirty="0">
                <a:solidFill>
                  <a:srgbClr val="000000"/>
                </a:solidFill>
                <a:latin typeface="Century Gothic"/>
                <a:cs typeface="Century Gothic"/>
              </a:rPr>
              <a:t>is</a:t>
            </a:r>
            <a:r>
              <a:rPr sz="1400" b="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90" dirty="0">
                <a:solidFill>
                  <a:srgbClr val="000000"/>
                </a:solidFill>
                <a:latin typeface="Century Gothic"/>
                <a:cs typeface="Century Gothic"/>
              </a:rPr>
              <a:t>on</a:t>
            </a:r>
            <a:r>
              <a:rPr sz="1400" b="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120" dirty="0">
                <a:solidFill>
                  <a:srgbClr val="000000"/>
                </a:solidFill>
                <a:latin typeface="Century Gothic"/>
                <a:cs typeface="Century Gothic"/>
              </a:rPr>
              <a:t>Google</a:t>
            </a:r>
            <a:r>
              <a:rPr sz="1400" b="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50" dirty="0">
                <a:solidFill>
                  <a:srgbClr val="000000"/>
                </a:solidFill>
                <a:latin typeface="Century Gothic"/>
                <a:cs typeface="Century Gothic"/>
              </a:rPr>
              <a:t>consider</a:t>
            </a:r>
            <a:r>
              <a:rPr sz="14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30" dirty="0">
                <a:solidFill>
                  <a:srgbClr val="000000"/>
                </a:solidFill>
                <a:latin typeface="Century Gothic"/>
                <a:cs typeface="Century Gothic"/>
              </a:rPr>
              <a:t>that</a:t>
            </a:r>
            <a:r>
              <a:rPr sz="1400" b="0" dirty="0">
                <a:solidFill>
                  <a:srgbClr val="000000"/>
                </a:solidFill>
                <a:latin typeface="Century Gothic"/>
                <a:cs typeface="Century Gothic"/>
              </a:rPr>
              <a:t> it </a:t>
            </a:r>
            <a:r>
              <a:rPr sz="1400" b="0" spc="95" dirty="0">
                <a:solidFill>
                  <a:srgbClr val="000000"/>
                </a:solidFill>
                <a:latin typeface="Century Gothic"/>
                <a:cs typeface="Century Gothic"/>
              </a:rPr>
              <a:t>is</a:t>
            </a:r>
            <a:r>
              <a:rPr sz="1400" b="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55" dirty="0">
                <a:solidFill>
                  <a:srgbClr val="000000"/>
                </a:solidFill>
                <a:latin typeface="Century Gothic"/>
                <a:cs typeface="Century Gothic"/>
              </a:rPr>
              <a:t>showcased</a:t>
            </a:r>
            <a:r>
              <a:rPr sz="14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55" dirty="0">
                <a:solidFill>
                  <a:srgbClr val="000000"/>
                </a:solidFill>
                <a:latin typeface="Century Gothic"/>
                <a:cs typeface="Century Gothic"/>
              </a:rPr>
              <a:t>everywhere.</a:t>
            </a:r>
            <a:r>
              <a:rPr sz="1400" b="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25" dirty="0">
                <a:solidFill>
                  <a:srgbClr val="000000"/>
                </a:solidFill>
                <a:latin typeface="Century Gothic"/>
                <a:cs typeface="Century Gothic"/>
              </a:rPr>
              <a:t>So, </a:t>
            </a:r>
            <a:r>
              <a:rPr sz="1400" b="0" dirty="0">
                <a:solidFill>
                  <a:srgbClr val="000000"/>
                </a:solidFill>
                <a:latin typeface="Century Gothic"/>
                <a:cs typeface="Century Gothic"/>
              </a:rPr>
              <a:t>it</a:t>
            </a:r>
            <a:r>
              <a:rPr sz="1400" b="0" spc="-1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95" dirty="0">
                <a:solidFill>
                  <a:srgbClr val="000000"/>
                </a:solidFill>
                <a:latin typeface="Century Gothic"/>
                <a:cs typeface="Century Gothic"/>
              </a:rPr>
              <a:t>is</a:t>
            </a:r>
            <a:r>
              <a:rPr sz="14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45" dirty="0">
                <a:solidFill>
                  <a:srgbClr val="000000"/>
                </a:solidFill>
                <a:latin typeface="Century Gothic"/>
                <a:cs typeface="Century Gothic"/>
              </a:rPr>
              <a:t>IMPORTANT</a:t>
            </a:r>
            <a:r>
              <a:rPr sz="1400" b="0" spc="-1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entury Gothic"/>
                <a:cs typeface="Century Gothic"/>
              </a:rPr>
              <a:t>for</a:t>
            </a:r>
            <a:r>
              <a:rPr sz="14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60" dirty="0">
                <a:solidFill>
                  <a:srgbClr val="000000"/>
                </a:solidFill>
                <a:latin typeface="Century Gothic"/>
                <a:cs typeface="Century Gothic"/>
              </a:rPr>
              <a:t>you</a:t>
            </a:r>
            <a:r>
              <a:rPr sz="14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45" dirty="0">
                <a:solidFill>
                  <a:srgbClr val="000000"/>
                </a:solidFill>
                <a:latin typeface="Century Gothic"/>
                <a:cs typeface="Century Gothic"/>
              </a:rPr>
              <a:t>to</a:t>
            </a:r>
            <a:r>
              <a:rPr sz="1400" b="0" spc="-1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50" dirty="0">
                <a:solidFill>
                  <a:srgbClr val="000000"/>
                </a:solidFill>
                <a:latin typeface="Century Gothic"/>
                <a:cs typeface="Century Gothic"/>
              </a:rPr>
              <a:t>consider</a:t>
            </a:r>
            <a:r>
              <a:rPr sz="14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entury Gothic"/>
                <a:cs typeface="Century Gothic"/>
              </a:rPr>
              <a:t>listing</a:t>
            </a:r>
            <a:r>
              <a:rPr sz="14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20" dirty="0">
                <a:solidFill>
                  <a:srgbClr val="000000"/>
                </a:solidFill>
                <a:latin typeface="Century Gothic"/>
                <a:cs typeface="Century Gothic"/>
              </a:rPr>
              <a:t>your</a:t>
            </a:r>
            <a:r>
              <a:rPr sz="1400" b="0" spc="-1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50" dirty="0">
                <a:solidFill>
                  <a:srgbClr val="000000"/>
                </a:solidFill>
                <a:latin typeface="Century Gothic"/>
                <a:cs typeface="Century Gothic"/>
              </a:rPr>
              <a:t>hotel</a:t>
            </a:r>
            <a:r>
              <a:rPr sz="14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90" dirty="0">
                <a:solidFill>
                  <a:srgbClr val="000000"/>
                </a:solidFill>
                <a:latin typeface="Century Gothic"/>
                <a:cs typeface="Century Gothic"/>
              </a:rPr>
              <a:t>on</a:t>
            </a:r>
            <a:r>
              <a:rPr sz="14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1400" b="0" spc="-120" dirty="0">
                <a:solidFill>
                  <a:srgbClr val="000000"/>
                </a:solidFill>
                <a:latin typeface="Century Gothic"/>
                <a:cs typeface="Century Gothic"/>
              </a:rPr>
              <a:t>Google</a:t>
            </a:r>
            <a:r>
              <a:rPr sz="1400" b="0" spc="-10" dirty="0">
                <a:solidFill>
                  <a:srgbClr val="000000"/>
                </a:solidFill>
                <a:latin typeface="Century Gothic"/>
                <a:cs typeface="Century Gothic"/>
              </a:rPr>
              <a:t> Business.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9928" y="0"/>
            <a:ext cx="1019175" cy="505459"/>
          </a:xfrm>
          <a:custGeom>
            <a:avLst/>
            <a:gdLst/>
            <a:ahLst/>
            <a:cxnLst/>
            <a:rect l="l" t="t" r="r" b="b"/>
            <a:pathLst>
              <a:path w="1019175" h="505459">
                <a:moveTo>
                  <a:pt x="19474" y="36393"/>
                </a:moveTo>
                <a:lnTo>
                  <a:pt x="11935" y="34836"/>
                </a:lnTo>
                <a:lnTo>
                  <a:pt x="5741" y="30605"/>
                </a:lnTo>
                <a:lnTo>
                  <a:pt x="1544" y="24360"/>
                </a:lnTo>
                <a:lnTo>
                  <a:pt x="0" y="16761"/>
                </a:lnTo>
                <a:lnTo>
                  <a:pt x="1544" y="9162"/>
                </a:lnTo>
                <a:lnTo>
                  <a:pt x="5741" y="2917"/>
                </a:lnTo>
                <a:lnTo>
                  <a:pt x="10012" y="0"/>
                </a:lnTo>
                <a:lnTo>
                  <a:pt x="29163" y="0"/>
                </a:lnTo>
                <a:lnTo>
                  <a:pt x="33482" y="2917"/>
                </a:lnTo>
                <a:lnTo>
                  <a:pt x="37610" y="9162"/>
                </a:lnTo>
                <a:lnTo>
                  <a:pt x="38948" y="16761"/>
                </a:lnTo>
                <a:lnTo>
                  <a:pt x="37403" y="24360"/>
                </a:lnTo>
                <a:lnTo>
                  <a:pt x="33206" y="30605"/>
                </a:lnTo>
                <a:lnTo>
                  <a:pt x="27012" y="34836"/>
                </a:lnTo>
                <a:lnTo>
                  <a:pt x="19474" y="36393"/>
                </a:lnTo>
                <a:close/>
              </a:path>
              <a:path w="1019175" h="505459">
                <a:moveTo>
                  <a:pt x="264552" y="36393"/>
                </a:moveTo>
                <a:lnTo>
                  <a:pt x="257014" y="34836"/>
                </a:lnTo>
                <a:lnTo>
                  <a:pt x="250819" y="30605"/>
                </a:lnTo>
                <a:lnTo>
                  <a:pt x="246622" y="24360"/>
                </a:lnTo>
                <a:lnTo>
                  <a:pt x="245078" y="16761"/>
                </a:lnTo>
                <a:lnTo>
                  <a:pt x="246622" y="9162"/>
                </a:lnTo>
                <a:lnTo>
                  <a:pt x="250819" y="2917"/>
                </a:lnTo>
                <a:lnTo>
                  <a:pt x="255091" y="0"/>
                </a:lnTo>
                <a:lnTo>
                  <a:pt x="274014" y="0"/>
                </a:lnTo>
                <a:lnTo>
                  <a:pt x="278285" y="2917"/>
                </a:lnTo>
                <a:lnTo>
                  <a:pt x="282482" y="9162"/>
                </a:lnTo>
                <a:lnTo>
                  <a:pt x="284026" y="16761"/>
                </a:lnTo>
                <a:lnTo>
                  <a:pt x="282482" y="24360"/>
                </a:lnTo>
                <a:lnTo>
                  <a:pt x="278285" y="30605"/>
                </a:lnTo>
                <a:lnTo>
                  <a:pt x="272090" y="34836"/>
                </a:lnTo>
                <a:lnTo>
                  <a:pt x="264552" y="36393"/>
                </a:lnTo>
                <a:close/>
              </a:path>
              <a:path w="1019175" h="505459">
                <a:moveTo>
                  <a:pt x="509631" y="36393"/>
                </a:moveTo>
                <a:lnTo>
                  <a:pt x="502092" y="34836"/>
                </a:lnTo>
                <a:lnTo>
                  <a:pt x="495898" y="30605"/>
                </a:lnTo>
                <a:lnTo>
                  <a:pt x="491701" y="24360"/>
                </a:lnTo>
                <a:lnTo>
                  <a:pt x="490157" y="16761"/>
                </a:lnTo>
                <a:lnTo>
                  <a:pt x="491701" y="9162"/>
                </a:lnTo>
                <a:lnTo>
                  <a:pt x="495898" y="2917"/>
                </a:lnTo>
                <a:lnTo>
                  <a:pt x="500169" y="0"/>
                </a:lnTo>
                <a:lnTo>
                  <a:pt x="519092" y="0"/>
                </a:lnTo>
                <a:lnTo>
                  <a:pt x="523363" y="2917"/>
                </a:lnTo>
                <a:lnTo>
                  <a:pt x="527560" y="9162"/>
                </a:lnTo>
                <a:lnTo>
                  <a:pt x="529105" y="16761"/>
                </a:lnTo>
                <a:lnTo>
                  <a:pt x="527560" y="24360"/>
                </a:lnTo>
                <a:lnTo>
                  <a:pt x="523363" y="30605"/>
                </a:lnTo>
                <a:lnTo>
                  <a:pt x="517169" y="34836"/>
                </a:lnTo>
                <a:lnTo>
                  <a:pt x="509631" y="36393"/>
                </a:lnTo>
                <a:close/>
              </a:path>
              <a:path w="1019175" h="505459">
                <a:moveTo>
                  <a:pt x="754342" y="36393"/>
                </a:moveTo>
                <a:lnTo>
                  <a:pt x="746804" y="34836"/>
                </a:lnTo>
                <a:lnTo>
                  <a:pt x="740609" y="30605"/>
                </a:lnTo>
                <a:lnTo>
                  <a:pt x="736412" y="24360"/>
                </a:lnTo>
                <a:lnTo>
                  <a:pt x="734868" y="16761"/>
                </a:lnTo>
                <a:lnTo>
                  <a:pt x="736412" y="9162"/>
                </a:lnTo>
                <a:lnTo>
                  <a:pt x="740609" y="2917"/>
                </a:lnTo>
                <a:lnTo>
                  <a:pt x="744880" y="0"/>
                </a:lnTo>
                <a:lnTo>
                  <a:pt x="763953" y="0"/>
                </a:lnTo>
                <a:lnTo>
                  <a:pt x="768212" y="2917"/>
                </a:lnTo>
                <a:lnTo>
                  <a:pt x="772323" y="9162"/>
                </a:lnTo>
                <a:lnTo>
                  <a:pt x="773816" y="16761"/>
                </a:lnTo>
                <a:lnTo>
                  <a:pt x="772271" y="24360"/>
                </a:lnTo>
                <a:lnTo>
                  <a:pt x="768075" y="30605"/>
                </a:lnTo>
                <a:lnTo>
                  <a:pt x="761880" y="34836"/>
                </a:lnTo>
                <a:lnTo>
                  <a:pt x="754342" y="36393"/>
                </a:lnTo>
                <a:close/>
              </a:path>
              <a:path w="1019175" h="505459">
                <a:moveTo>
                  <a:pt x="999420" y="36393"/>
                </a:moveTo>
                <a:lnTo>
                  <a:pt x="991882" y="34836"/>
                </a:lnTo>
                <a:lnTo>
                  <a:pt x="985687" y="30605"/>
                </a:lnTo>
                <a:lnTo>
                  <a:pt x="981491" y="24360"/>
                </a:lnTo>
                <a:lnTo>
                  <a:pt x="979946" y="16761"/>
                </a:lnTo>
                <a:lnTo>
                  <a:pt x="981491" y="9162"/>
                </a:lnTo>
                <a:lnTo>
                  <a:pt x="985687" y="2917"/>
                </a:lnTo>
                <a:lnTo>
                  <a:pt x="989959" y="0"/>
                </a:lnTo>
                <a:lnTo>
                  <a:pt x="1008882" y="0"/>
                </a:lnTo>
                <a:lnTo>
                  <a:pt x="1013153" y="2917"/>
                </a:lnTo>
                <a:lnTo>
                  <a:pt x="1017350" y="9162"/>
                </a:lnTo>
                <a:lnTo>
                  <a:pt x="1018894" y="16761"/>
                </a:lnTo>
                <a:lnTo>
                  <a:pt x="1017350" y="24360"/>
                </a:lnTo>
                <a:lnTo>
                  <a:pt x="1013153" y="30605"/>
                </a:lnTo>
                <a:lnTo>
                  <a:pt x="1006958" y="34836"/>
                </a:lnTo>
                <a:lnTo>
                  <a:pt x="999420" y="36393"/>
                </a:lnTo>
                <a:close/>
              </a:path>
              <a:path w="1019175" h="505459">
                <a:moveTo>
                  <a:pt x="19841" y="224935"/>
                </a:moveTo>
                <a:close/>
              </a:path>
              <a:path w="1019175" h="505459">
                <a:moveTo>
                  <a:pt x="19841" y="264199"/>
                </a:moveTo>
                <a:lnTo>
                  <a:pt x="12303" y="262642"/>
                </a:lnTo>
                <a:lnTo>
                  <a:pt x="6108" y="258412"/>
                </a:lnTo>
                <a:lnTo>
                  <a:pt x="1911" y="252167"/>
                </a:lnTo>
                <a:lnTo>
                  <a:pt x="367" y="244567"/>
                </a:lnTo>
                <a:lnTo>
                  <a:pt x="1911" y="236968"/>
                </a:lnTo>
                <a:lnTo>
                  <a:pt x="6108" y="230723"/>
                </a:lnTo>
                <a:lnTo>
                  <a:pt x="12303" y="226492"/>
                </a:lnTo>
                <a:lnTo>
                  <a:pt x="19841" y="224935"/>
                </a:lnTo>
                <a:lnTo>
                  <a:pt x="27379" y="226492"/>
                </a:lnTo>
                <a:lnTo>
                  <a:pt x="33574" y="230723"/>
                </a:lnTo>
                <a:lnTo>
                  <a:pt x="37770" y="236968"/>
                </a:lnTo>
                <a:lnTo>
                  <a:pt x="39315" y="244567"/>
                </a:lnTo>
                <a:lnTo>
                  <a:pt x="37770" y="252167"/>
                </a:lnTo>
                <a:lnTo>
                  <a:pt x="33574" y="258412"/>
                </a:lnTo>
                <a:lnTo>
                  <a:pt x="27379" y="262642"/>
                </a:lnTo>
                <a:lnTo>
                  <a:pt x="19841" y="264199"/>
                </a:lnTo>
                <a:close/>
              </a:path>
              <a:path w="1019175" h="505459">
                <a:moveTo>
                  <a:pt x="264552" y="264199"/>
                </a:moveTo>
                <a:lnTo>
                  <a:pt x="257014" y="262642"/>
                </a:lnTo>
                <a:lnTo>
                  <a:pt x="250819" y="258412"/>
                </a:lnTo>
                <a:lnTo>
                  <a:pt x="246622" y="252167"/>
                </a:lnTo>
                <a:lnTo>
                  <a:pt x="245078" y="244567"/>
                </a:lnTo>
                <a:lnTo>
                  <a:pt x="246622" y="236968"/>
                </a:lnTo>
                <a:lnTo>
                  <a:pt x="250819" y="230723"/>
                </a:lnTo>
                <a:lnTo>
                  <a:pt x="257014" y="226492"/>
                </a:lnTo>
                <a:lnTo>
                  <a:pt x="264552" y="224935"/>
                </a:lnTo>
                <a:lnTo>
                  <a:pt x="272245" y="226492"/>
                </a:lnTo>
                <a:lnTo>
                  <a:pt x="278423" y="230723"/>
                </a:lnTo>
                <a:lnTo>
                  <a:pt x="282533" y="236968"/>
                </a:lnTo>
                <a:lnTo>
                  <a:pt x="284026" y="244567"/>
                </a:lnTo>
                <a:lnTo>
                  <a:pt x="282482" y="252167"/>
                </a:lnTo>
                <a:lnTo>
                  <a:pt x="278285" y="258412"/>
                </a:lnTo>
                <a:lnTo>
                  <a:pt x="272090" y="262642"/>
                </a:lnTo>
                <a:lnTo>
                  <a:pt x="264552" y="264199"/>
                </a:lnTo>
                <a:close/>
              </a:path>
              <a:path w="1019175" h="505459">
                <a:moveTo>
                  <a:pt x="509630" y="264199"/>
                </a:moveTo>
                <a:lnTo>
                  <a:pt x="502092" y="262642"/>
                </a:lnTo>
                <a:lnTo>
                  <a:pt x="495898" y="258412"/>
                </a:lnTo>
                <a:lnTo>
                  <a:pt x="491701" y="252167"/>
                </a:lnTo>
                <a:lnTo>
                  <a:pt x="490156" y="244567"/>
                </a:lnTo>
                <a:lnTo>
                  <a:pt x="491701" y="236968"/>
                </a:lnTo>
                <a:lnTo>
                  <a:pt x="495898" y="230723"/>
                </a:lnTo>
                <a:lnTo>
                  <a:pt x="502092" y="226492"/>
                </a:lnTo>
                <a:lnTo>
                  <a:pt x="509630" y="224935"/>
                </a:lnTo>
                <a:lnTo>
                  <a:pt x="517169" y="226492"/>
                </a:lnTo>
                <a:lnTo>
                  <a:pt x="523363" y="230723"/>
                </a:lnTo>
                <a:lnTo>
                  <a:pt x="527560" y="236968"/>
                </a:lnTo>
                <a:lnTo>
                  <a:pt x="529104" y="244567"/>
                </a:lnTo>
                <a:lnTo>
                  <a:pt x="527560" y="252167"/>
                </a:lnTo>
                <a:lnTo>
                  <a:pt x="523363" y="258412"/>
                </a:lnTo>
                <a:lnTo>
                  <a:pt x="517169" y="262642"/>
                </a:lnTo>
                <a:lnTo>
                  <a:pt x="509630" y="264199"/>
                </a:lnTo>
                <a:close/>
              </a:path>
              <a:path w="1019175" h="505459">
                <a:moveTo>
                  <a:pt x="754342" y="264199"/>
                </a:moveTo>
                <a:lnTo>
                  <a:pt x="746803" y="262642"/>
                </a:lnTo>
                <a:lnTo>
                  <a:pt x="740609" y="258412"/>
                </a:lnTo>
                <a:lnTo>
                  <a:pt x="736412" y="252167"/>
                </a:lnTo>
                <a:lnTo>
                  <a:pt x="734868" y="244567"/>
                </a:lnTo>
                <a:lnTo>
                  <a:pt x="736412" y="236968"/>
                </a:lnTo>
                <a:lnTo>
                  <a:pt x="740609" y="230723"/>
                </a:lnTo>
                <a:lnTo>
                  <a:pt x="746803" y="226492"/>
                </a:lnTo>
                <a:lnTo>
                  <a:pt x="754342" y="224935"/>
                </a:lnTo>
                <a:lnTo>
                  <a:pt x="762086" y="226492"/>
                </a:lnTo>
                <a:lnTo>
                  <a:pt x="768350" y="230723"/>
                </a:lnTo>
                <a:lnTo>
                  <a:pt x="772478" y="236968"/>
                </a:lnTo>
                <a:lnTo>
                  <a:pt x="773816" y="244567"/>
                </a:lnTo>
                <a:lnTo>
                  <a:pt x="772271" y="252167"/>
                </a:lnTo>
                <a:lnTo>
                  <a:pt x="768074" y="258412"/>
                </a:lnTo>
                <a:lnTo>
                  <a:pt x="761880" y="262642"/>
                </a:lnTo>
                <a:lnTo>
                  <a:pt x="754342" y="264199"/>
                </a:lnTo>
                <a:close/>
              </a:path>
              <a:path w="1019175" h="505459">
                <a:moveTo>
                  <a:pt x="999420" y="264199"/>
                </a:moveTo>
                <a:lnTo>
                  <a:pt x="991882" y="262642"/>
                </a:lnTo>
                <a:lnTo>
                  <a:pt x="985687" y="258412"/>
                </a:lnTo>
                <a:lnTo>
                  <a:pt x="981491" y="252167"/>
                </a:lnTo>
                <a:lnTo>
                  <a:pt x="979946" y="244567"/>
                </a:lnTo>
                <a:lnTo>
                  <a:pt x="981491" y="236968"/>
                </a:lnTo>
                <a:lnTo>
                  <a:pt x="985687" y="230723"/>
                </a:lnTo>
                <a:lnTo>
                  <a:pt x="991882" y="226492"/>
                </a:lnTo>
                <a:lnTo>
                  <a:pt x="999420" y="224935"/>
                </a:lnTo>
                <a:lnTo>
                  <a:pt x="1006958" y="226492"/>
                </a:lnTo>
                <a:lnTo>
                  <a:pt x="1013153" y="230723"/>
                </a:lnTo>
                <a:lnTo>
                  <a:pt x="1017350" y="236968"/>
                </a:lnTo>
                <a:lnTo>
                  <a:pt x="1018894" y="244567"/>
                </a:lnTo>
                <a:lnTo>
                  <a:pt x="1017350" y="252167"/>
                </a:lnTo>
                <a:lnTo>
                  <a:pt x="1013153" y="258412"/>
                </a:lnTo>
                <a:lnTo>
                  <a:pt x="1006958" y="262642"/>
                </a:lnTo>
                <a:lnTo>
                  <a:pt x="999420" y="264199"/>
                </a:lnTo>
                <a:close/>
              </a:path>
              <a:path w="1019175" h="505459">
                <a:moveTo>
                  <a:pt x="19841" y="505341"/>
                </a:moveTo>
                <a:lnTo>
                  <a:pt x="12303" y="503784"/>
                </a:lnTo>
                <a:lnTo>
                  <a:pt x="6108" y="499553"/>
                </a:lnTo>
                <a:lnTo>
                  <a:pt x="1911" y="493308"/>
                </a:lnTo>
                <a:lnTo>
                  <a:pt x="367" y="485709"/>
                </a:lnTo>
                <a:lnTo>
                  <a:pt x="1911" y="478109"/>
                </a:lnTo>
                <a:lnTo>
                  <a:pt x="6108" y="471864"/>
                </a:lnTo>
                <a:lnTo>
                  <a:pt x="12303" y="467633"/>
                </a:lnTo>
                <a:lnTo>
                  <a:pt x="19841" y="466076"/>
                </a:lnTo>
                <a:lnTo>
                  <a:pt x="27379" y="467633"/>
                </a:lnTo>
                <a:lnTo>
                  <a:pt x="33574" y="471864"/>
                </a:lnTo>
                <a:lnTo>
                  <a:pt x="37770" y="478109"/>
                </a:lnTo>
                <a:lnTo>
                  <a:pt x="39315" y="485709"/>
                </a:lnTo>
                <a:lnTo>
                  <a:pt x="37770" y="493308"/>
                </a:lnTo>
                <a:lnTo>
                  <a:pt x="33574" y="499553"/>
                </a:lnTo>
                <a:lnTo>
                  <a:pt x="27379" y="503784"/>
                </a:lnTo>
                <a:lnTo>
                  <a:pt x="19841" y="505341"/>
                </a:lnTo>
                <a:close/>
              </a:path>
              <a:path w="1019175" h="505459">
                <a:moveTo>
                  <a:pt x="264552" y="505341"/>
                </a:moveTo>
                <a:lnTo>
                  <a:pt x="257014" y="503784"/>
                </a:lnTo>
                <a:lnTo>
                  <a:pt x="250819" y="499553"/>
                </a:lnTo>
                <a:lnTo>
                  <a:pt x="246622" y="493308"/>
                </a:lnTo>
                <a:lnTo>
                  <a:pt x="245078" y="485709"/>
                </a:lnTo>
                <a:lnTo>
                  <a:pt x="246622" y="478109"/>
                </a:lnTo>
                <a:lnTo>
                  <a:pt x="250819" y="471864"/>
                </a:lnTo>
                <a:lnTo>
                  <a:pt x="257014" y="467633"/>
                </a:lnTo>
                <a:lnTo>
                  <a:pt x="264552" y="466076"/>
                </a:lnTo>
                <a:lnTo>
                  <a:pt x="272297" y="467633"/>
                </a:lnTo>
                <a:lnTo>
                  <a:pt x="278560" y="471864"/>
                </a:lnTo>
                <a:lnTo>
                  <a:pt x="282688" y="478109"/>
                </a:lnTo>
                <a:lnTo>
                  <a:pt x="284026" y="485709"/>
                </a:lnTo>
                <a:lnTo>
                  <a:pt x="282482" y="493308"/>
                </a:lnTo>
                <a:lnTo>
                  <a:pt x="278285" y="499553"/>
                </a:lnTo>
                <a:lnTo>
                  <a:pt x="272090" y="503784"/>
                </a:lnTo>
                <a:lnTo>
                  <a:pt x="264552" y="505341"/>
                </a:lnTo>
                <a:close/>
              </a:path>
              <a:path w="1019175" h="505459">
                <a:moveTo>
                  <a:pt x="509630" y="505341"/>
                </a:moveTo>
                <a:lnTo>
                  <a:pt x="502092" y="503784"/>
                </a:lnTo>
                <a:lnTo>
                  <a:pt x="495898" y="499553"/>
                </a:lnTo>
                <a:lnTo>
                  <a:pt x="491701" y="493308"/>
                </a:lnTo>
                <a:lnTo>
                  <a:pt x="490156" y="485709"/>
                </a:lnTo>
                <a:lnTo>
                  <a:pt x="491701" y="478109"/>
                </a:lnTo>
                <a:lnTo>
                  <a:pt x="495898" y="471864"/>
                </a:lnTo>
                <a:lnTo>
                  <a:pt x="502092" y="467633"/>
                </a:lnTo>
                <a:lnTo>
                  <a:pt x="509630" y="466076"/>
                </a:lnTo>
                <a:lnTo>
                  <a:pt x="517169" y="467633"/>
                </a:lnTo>
                <a:lnTo>
                  <a:pt x="523363" y="471864"/>
                </a:lnTo>
                <a:lnTo>
                  <a:pt x="527560" y="478109"/>
                </a:lnTo>
                <a:lnTo>
                  <a:pt x="529104" y="485709"/>
                </a:lnTo>
                <a:lnTo>
                  <a:pt x="527560" y="493308"/>
                </a:lnTo>
                <a:lnTo>
                  <a:pt x="523363" y="499553"/>
                </a:lnTo>
                <a:lnTo>
                  <a:pt x="517169" y="503784"/>
                </a:lnTo>
                <a:lnTo>
                  <a:pt x="509630" y="505341"/>
                </a:lnTo>
                <a:close/>
              </a:path>
              <a:path w="1019175" h="505459">
                <a:moveTo>
                  <a:pt x="754342" y="505341"/>
                </a:moveTo>
                <a:lnTo>
                  <a:pt x="746803" y="503784"/>
                </a:lnTo>
                <a:lnTo>
                  <a:pt x="740609" y="499553"/>
                </a:lnTo>
                <a:lnTo>
                  <a:pt x="736412" y="493308"/>
                </a:lnTo>
                <a:lnTo>
                  <a:pt x="734868" y="485709"/>
                </a:lnTo>
                <a:lnTo>
                  <a:pt x="736412" y="478109"/>
                </a:lnTo>
                <a:lnTo>
                  <a:pt x="740609" y="471864"/>
                </a:lnTo>
                <a:lnTo>
                  <a:pt x="746804" y="467633"/>
                </a:lnTo>
                <a:lnTo>
                  <a:pt x="754342" y="466076"/>
                </a:lnTo>
                <a:lnTo>
                  <a:pt x="762086" y="467633"/>
                </a:lnTo>
                <a:lnTo>
                  <a:pt x="768350" y="471864"/>
                </a:lnTo>
                <a:lnTo>
                  <a:pt x="772478" y="478109"/>
                </a:lnTo>
                <a:lnTo>
                  <a:pt x="773816" y="485709"/>
                </a:lnTo>
                <a:lnTo>
                  <a:pt x="772271" y="493308"/>
                </a:lnTo>
                <a:lnTo>
                  <a:pt x="768074" y="499553"/>
                </a:lnTo>
                <a:lnTo>
                  <a:pt x="761880" y="503784"/>
                </a:lnTo>
                <a:lnTo>
                  <a:pt x="754342" y="505341"/>
                </a:lnTo>
                <a:close/>
              </a:path>
              <a:path w="1019175" h="505459">
                <a:moveTo>
                  <a:pt x="999420" y="505341"/>
                </a:moveTo>
                <a:lnTo>
                  <a:pt x="991882" y="503784"/>
                </a:lnTo>
                <a:lnTo>
                  <a:pt x="985687" y="499553"/>
                </a:lnTo>
                <a:lnTo>
                  <a:pt x="981491" y="493308"/>
                </a:lnTo>
                <a:lnTo>
                  <a:pt x="979946" y="485709"/>
                </a:lnTo>
                <a:lnTo>
                  <a:pt x="981491" y="478109"/>
                </a:lnTo>
                <a:lnTo>
                  <a:pt x="985687" y="471864"/>
                </a:lnTo>
                <a:lnTo>
                  <a:pt x="991882" y="467633"/>
                </a:lnTo>
                <a:lnTo>
                  <a:pt x="999420" y="466076"/>
                </a:lnTo>
                <a:lnTo>
                  <a:pt x="1006958" y="467633"/>
                </a:lnTo>
                <a:lnTo>
                  <a:pt x="1013153" y="471864"/>
                </a:lnTo>
                <a:lnTo>
                  <a:pt x="1017350" y="478109"/>
                </a:lnTo>
                <a:lnTo>
                  <a:pt x="1018894" y="485709"/>
                </a:lnTo>
                <a:lnTo>
                  <a:pt x="1017350" y="493308"/>
                </a:lnTo>
                <a:lnTo>
                  <a:pt x="1013153" y="499553"/>
                </a:lnTo>
                <a:lnTo>
                  <a:pt x="1006958" y="503784"/>
                </a:lnTo>
                <a:lnTo>
                  <a:pt x="999420" y="505341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71789" y="4649191"/>
            <a:ext cx="1019175" cy="494665"/>
          </a:xfrm>
          <a:custGeom>
            <a:avLst/>
            <a:gdLst/>
            <a:ahLst/>
            <a:cxnLst/>
            <a:rect l="l" t="t" r="r" b="b"/>
            <a:pathLst>
              <a:path w="1019175" h="494664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49466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494664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49466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494664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494664">
                <a:moveTo>
                  <a:pt x="19474" y="227806"/>
                </a:moveTo>
                <a:close/>
              </a:path>
              <a:path w="1019175" h="494664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49466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494664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494664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49466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494664">
                <a:moveTo>
                  <a:pt x="19474" y="462279"/>
                </a:moveTo>
                <a:close/>
              </a:path>
              <a:path w="1019175" h="494664">
                <a:moveTo>
                  <a:pt x="34179" y="494308"/>
                </a:moveTo>
                <a:lnTo>
                  <a:pt x="4768" y="494308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4179" y="494308"/>
                </a:lnTo>
                <a:close/>
              </a:path>
              <a:path w="1019175" h="494664">
                <a:moveTo>
                  <a:pt x="279258" y="494308"/>
                </a:moveTo>
                <a:lnTo>
                  <a:pt x="249846" y="494308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9258" y="494308"/>
                </a:lnTo>
                <a:close/>
              </a:path>
              <a:path w="1019175" h="494664">
                <a:moveTo>
                  <a:pt x="524336" y="494308"/>
                </a:moveTo>
                <a:lnTo>
                  <a:pt x="494925" y="494308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4336" y="494308"/>
                </a:lnTo>
                <a:close/>
              </a:path>
              <a:path w="1019175" h="494664">
                <a:moveTo>
                  <a:pt x="769048" y="494308"/>
                </a:moveTo>
                <a:lnTo>
                  <a:pt x="739636" y="494308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9048" y="494308"/>
                </a:lnTo>
                <a:close/>
              </a:path>
              <a:path w="1019175" h="494664">
                <a:moveTo>
                  <a:pt x="1014126" y="494308"/>
                </a:moveTo>
                <a:lnTo>
                  <a:pt x="984714" y="494308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4126" y="494308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4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99801" y="1191021"/>
            <a:ext cx="2526665" cy="106172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>
              <a:lnSpc>
                <a:spcPts val="3840"/>
              </a:lnSpc>
              <a:spcBef>
                <a:spcPts val="625"/>
              </a:spcBef>
            </a:pPr>
            <a:r>
              <a:rPr sz="3600" spc="-130" dirty="0">
                <a:solidFill>
                  <a:srgbClr val="FFFFFF"/>
                </a:solidFill>
              </a:rPr>
              <a:t>Metasearch </a:t>
            </a:r>
            <a:r>
              <a:rPr sz="3600" spc="-10" dirty="0">
                <a:solidFill>
                  <a:srgbClr val="FFFFFF"/>
                </a:solidFill>
              </a:rPr>
              <a:t>Analysis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999801" y="2429662"/>
            <a:ext cx="3620135" cy="1503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400" spc="-80" dirty="0">
                <a:solidFill>
                  <a:srgbClr val="FFFFFF"/>
                </a:solidFill>
                <a:latin typeface="Century Gothic"/>
                <a:cs typeface="Century Gothic"/>
              </a:rPr>
              <a:t>Metasearch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allows guests </a:t>
            </a:r>
            <a:r>
              <a:rPr sz="1400" spc="-45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Century Gothic"/>
                <a:cs typeface="Century Gothic"/>
              </a:rPr>
              <a:t>compare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your 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hotel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rates</a:t>
            </a:r>
            <a:r>
              <a:rPr sz="1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various</a:t>
            </a:r>
            <a:r>
              <a:rPr sz="1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Century Gothic"/>
                <a:cs typeface="Century Gothic"/>
              </a:rPr>
              <a:t>online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travel </a:t>
            </a:r>
            <a:r>
              <a:rPr sz="1400" spc="-80" dirty="0">
                <a:solidFill>
                  <a:srgbClr val="FFFFFF"/>
                </a:solidFill>
                <a:latin typeface="Century Gothic"/>
                <a:cs typeface="Century Gothic"/>
              </a:rPr>
              <a:t>agencies</a:t>
            </a:r>
            <a:r>
              <a:rPr sz="14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(OTAs)</a:t>
            </a:r>
            <a:r>
              <a:rPr sz="14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4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other</a:t>
            </a:r>
            <a:r>
              <a:rPr sz="14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Century Gothic"/>
                <a:cs typeface="Century Gothic"/>
              </a:rPr>
              <a:t>booking</a:t>
            </a:r>
            <a:r>
              <a:rPr sz="14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sites,</a:t>
            </a:r>
            <a:r>
              <a:rPr sz="14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all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4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Century Gothic"/>
                <a:cs typeface="Century Gothic"/>
              </a:rPr>
              <a:t>one</a:t>
            </a:r>
            <a:r>
              <a:rPr sz="14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Century Gothic"/>
                <a:cs typeface="Century Gothic"/>
              </a:rPr>
              <a:t>place.</a:t>
            </a:r>
            <a:r>
              <a:rPr sz="14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Such</a:t>
            </a:r>
            <a:r>
              <a:rPr sz="14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analysis</a:t>
            </a:r>
            <a:r>
              <a:rPr sz="14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will</a:t>
            </a:r>
            <a:r>
              <a:rPr sz="14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improve 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your </a:t>
            </a:r>
            <a:r>
              <a:rPr sz="1400" spc="-45" dirty="0">
                <a:solidFill>
                  <a:srgbClr val="FFFFFF"/>
                </a:solidFill>
                <a:latin typeface="Century Gothic"/>
                <a:cs typeface="Century Gothic"/>
              </a:rPr>
              <a:t>online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Century Gothic"/>
                <a:cs typeface="Century Gothic"/>
              </a:rPr>
              <a:t>presence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Century Gothic"/>
                <a:cs typeface="Century Gothic"/>
              </a:rPr>
              <a:t>increase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direct bookings.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88472" y="4511543"/>
            <a:ext cx="1028065" cy="501650"/>
          </a:xfrm>
          <a:custGeom>
            <a:avLst/>
            <a:gdLst/>
            <a:ahLst/>
            <a:cxnLst/>
            <a:rect l="l" t="t" r="r" b="b"/>
            <a:pathLst>
              <a:path w="1028064" h="501650">
                <a:moveTo>
                  <a:pt x="19648" y="39634"/>
                </a:moveTo>
                <a:lnTo>
                  <a:pt x="12042" y="38077"/>
                </a:lnTo>
                <a:lnTo>
                  <a:pt x="5792" y="33846"/>
                </a:lnTo>
                <a:lnTo>
                  <a:pt x="1558" y="27601"/>
                </a:lnTo>
                <a:lnTo>
                  <a:pt x="0" y="20002"/>
                </a:lnTo>
                <a:lnTo>
                  <a:pt x="1558" y="12403"/>
                </a:lnTo>
                <a:lnTo>
                  <a:pt x="5792" y="6158"/>
                </a:lnTo>
                <a:lnTo>
                  <a:pt x="12042" y="1927"/>
                </a:lnTo>
                <a:lnTo>
                  <a:pt x="19648" y="370"/>
                </a:lnTo>
                <a:lnTo>
                  <a:pt x="27410" y="1927"/>
                </a:lnTo>
                <a:lnTo>
                  <a:pt x="33643" y="6158"/>
                </a:lnTo>
                <a:lnTo>
                  <a:pt x="37790" y="12403"/>
                </a:lnTo>
                <a:lnTo>
                  <a:pt x="39296" y="20002"/>
                </a:lnTo>
                <a:lnTo>
                  <a:pt x="37738" y="27601"/>
                </a:lnTo>
                <a:lnTo>
                  <a:pt x="33504" y="33846"/>
                </a:lnTo>
                <a:lnTo>
                  <a:pt x="27254" y="38077"/>
                </a:lnTo>
                <a:lnTo>
                  <a:pt x="19648" y="39634"/>
                </a:lnTo>
                <a:close/>
              </a:path>
              <a:path w="1028064" h="501650">
                <a:moveTo>
                  <a:pt x="266921" y="39264"/>
                </a:moveTo>
                <a:lnTo>
                  <a:pt x="259315" y="37707"/>
                </a:lnTo>
                <a:lnTo>
                  <a:pt x="253065" y="33476"/>
                </a:lnTo>
                <a:lnTo>
                  <a:pt x="248831" y="27231"/>
                </a:lnTo>
                <a:lnTo>
                  <a:pt x="247273" y="19632"/>
                </a:lnTo>
                <a:lnTo>
                  <a:pt x="248831" y="12032"/>
                </a:lnTo>
                <a:lnTo>
                  <a:pt x="253065" y="5787"/>
                </a:lnTo>
                <a:lnTo>
                  <a:pt x="259315" y="1556"/>
                </a:lnTo>
                <a:lnTo>
                  <a:pt x="266921" y="0"/>
                </a:lnTo>
                <a:lnTo>
                  <a:pt x="274527" y="1556"/>
                </a:lnTo>
                <a:lnTo>
                  <a:pt x="280777" y="5787"/>
                </a:lnTo>
                <a:lnTo>
                  <a:pt x="285011" y="12032"/>
                </a:lnTo>
                <a:lnTo>
                  <a:pt x="286569" y="19632"/>
                </a:lnTo>
                <a:lnTo>
                  <a:pt x="285011" y="27231"/>
                </a:lnTo>
                <a:lnTo>
                  <a:pt x="280777" y="33476"/>
                </a:lnTo>
                <a:lnTo>
                  <a:pt x="274527" y="37707"/>
                </a:lnTo>
                <a:lnTo>
                  <a:pt x="266921" y="39264"/>
                </a:lnTo>
                <a:close/>
              </a:path>
              <a:path w="1028064" h="501650">
                <a:moveTo>
                  <a:pt x="513823" y="39264"/>
                </a:moveTo>
                <a:lnTo>
                  <a:pt x="506218" y="37707"/>
                </a:lnTo>
                <a:lnTo>
                  <a:pt x="499968" y="33476"/>
                </a:lnTo>
                <a:lnTo>
                  <a:pt x="495733" y="27231"/>
                </a:lnTo>
                <a:lnTo>
                  <a:pt x="494175" y="19632"/>
                </a:lnTo>
                <a:lnTo>
                  <a:pt x="495733" y="12032"/>
                </a:lnTo>
                <a:lnTo>
                  <a:pt x="499968" y="5787"/>
                </a:lnTo>
                <a:lnTo>
                  <a:pt x="506218" y="1556"/>
                </a:lnTo>
                <a:lnTo>
                  <a:pt x="513823" y="0"/>
                </a:lnTo>
                <a:lnTo>
                  <a:pt x="521585" y="1556"/>
                </a:lnTo>
                <a:lnTo>
                  <a:pt x="527818" y="5787"/>
                </a:lnTo>
                <a:lnTo>
                  <a:pt x="531966" y="12032"/>
                </a:lnTo>
                <a:lnTo>
                  <a:pt x="533472" y="19632"/>
                </a:lnTo>
                <a:lnTo>
                  <a:pt x="531914" y="27231"/>
                </a:lnTo>
                <a:lnTo>
                  <a:pt x="527679" y="33476"/>
                </a:lnTo>
                <a:lnTo>
                  <a:pt x="521429" y="37707"/>
                </a:lnTo>
                <a:lnTo>
                  <a:pt x="513823" y="39264"/>
                </a:lnTo>
                <a:close/>
              </a:path>
              <a:path w="1028064" h="501650">
                <a:moveTo>
                  <a:pt x="761096" y="39264"/>
                </a:moveTo>
                <a:lnTo>
                  <a:pt x="753491" y="37707"/>
                </a:lnTo>
                <a:lnTo>
                  <a:pt x="747241" y="33476"/>
                </a:lnTo>
                <a:lnTo>
                  <a:pt x="743006" y="27231"/>
                </a:lnTo>
                <a:lnTo>
                  <a:pt x="741448" y="19632"/>
                </a:lnTo>
                <a:lnTo>
                  <a:pt x="743006" y="12032"/>
                </a:lnTo>
                <a:lnTo>
                  <a:pt x="747241" y="5787"/>
                </a:lnTo>
                <a:lnTo>
                  <a:pt x="753491" y="1556"/>
                </a:lnTo>
                <a:lnTo>
                  <a:pt x="761096" y="0"/>
                </a:lnTo>
                <a:lnTo>
                  <a:pt x="768702" y="1556"/>
                </a:lnTo>
                <a:lnTo>
                  <a:pt x="774952" y="5787"/>
                </a:lnTo>
                <a:lnTo>
                  <a:pt x="779187" y="12032"/>
                </a:lnTo>
                <a:lnTo>
                  <a:pt x="780745" y="19632"/>
                </a:lnTo>
                <a:lnTo>
                  <a:pt x="779187" y="27231"/>
                </a:lnTo>
                <a:lnTo>
                  <a:pt x="774952" y="33476"/>
                </a:lnTo>
                <a:lnTo>
                  <a:pt x="768702" y="37707"/>
                </a:lnTo>
                <a:lnTo>
                  <a:pt x="761096" y="39264"/>
                </a:lnTo>
                <a:close/>
              </a:path>
              <a:path w="1028064" h="501650">
                <a:moveTo>
                  <a:pt x="1007999" y="39634"/>
                </a:moveTo>
                <a:lnTo>
                  <a:pt x="1000393" y="38077"/>
                </a:lnTo>
                <a:lnTo>
                  <a:pt x="994143" y="33846"/>
                </a:lnTo>
                <a:lnTo>
                  <a:pt x="989908" y="27601"/>
                </a:lnTo>
                <a:lnTo>
                  <a:pt x="988350" y="20002"/>
                </a:lnTo>
                <a:lnTo>
                  <a:pt x="989908" y="12403"/>
                </a:lnTo>
                <a:lnTo>
                  <a:pt x="994143" y="6158"/>
                </a:lnTo>
                <a:lnTo>
                  <a:pt x="1000393" y="1927"/>
                </a:lnTo>
                <a:lnTo>
                  <a:pt x="1007999" y="370"/>
                </a:lnTo>
                <a:lnTo>
                  <a:pt x="1015604" y="1927"/>
                </a:lnTo>
                <a:lnTo>
                  <a:pt x="1021854" y="6158"/>
                </a:lnTo>
                <a:lnTo>
                  <a:pt x="1026089" y="12403"/>
                </a:lnTo>
                <a:lnTo>
                  <a:pt x="1027647" y="20002"/>
                </a:lnTo>
                <a:lnTo>
                  <a:pt x="1026089" y="27601"/>
                </a:lnTo>
                <a:lnTo>
                  <a:pt x="1021854" y="33846"/>
                </a:lnTo>
                <a:lnTo>
                  <a:pt x="1015604" y="38077"/>
                </a:lnTo>
                <a:lnTo>
                  <a:pt x="1007999" y="39634"/>
                </a:lnTo>
                <a:close/>
              </a:path>
              <a:path w="1028064" h="501650">
                <a:moveTo>
                  <a:pt x="19648" y="227806"/>
                </a:moveTo>
                <a:close/>
              </a:path>
              <a:path w="1028064" h="501650">
                <a:moveTo>
                  <a:pt x="19648" y="267070"/>
                </a:moveTo>
                <a:lnTo>
                  <a:pt x="12042" y="265513"/>
                </a:lnTo>
                <a:lnTo>
                  <a:pt x="5792" y="261282"/>
                </a:lnTo>
                <a:lnTo>
                  <a:pt x="1558" y="255037"/>
                </a:lnTo>
                <a:lnTo>
                  <a:pt x="0" y="247438"/>
                </a:lnTo>
                <a:lnTo>
                  <a:pt x="1558" y="239839"/>
                </a:lnTo>
                <a:lnTo>
                  <a:pt x="5792" y="233594"/>
                </a:lnTo>
                <a:lnTo>
                  <a:pt x="12042" y="229363"/>
                </a:lnTo>
                <a:lnTo>
                  <a:pt x="19648" y="227806"/>
                </a:lnTo>
                <a:lnTo>
                  <a:pt x="27462" y="229363"/>
                </a:lnTo>
                <a:lnTo>
                  <a:pt x="33782" y="233594"/>
                </a:lnTo>
                <a:lnTo>
                  <a:pt x="37947" y="239839"/>
                </a:lnTo>
                <a:lnTo>
                  <a:pt x="39296" y="247438"/>
                </a:lnTo>
                <a:lnTo>
                  <a:pt x="37738" y="255037"/>
                </a:lnTo>
                <a:lnTo>
                  <a:pt x="33504" y="261282"/>
                </a:lnTo>
                <a:lnTo>
                  <a:pt x="27254" y="265513"/>
                </a:lnTo>
                <a:lnTo>
                  <a:pt x="19648" y="267070"/>
                </a:lnTo>
                <a:close/>
              </a:path>
              <a:path w="1028064" h="501650">
                <a:moveTo>
                  <a:pt x="266921" y="267070"/>
                </a:moveTo>
                <a:lnTo>
                  <a:pt x="259315" y="265513"/>
                </a:lnTo>
                <a:lnTo>
                  <a:pt x="253065" y="261282"/>
                </a:lnTo>
                <a:lnTo>
                  <a:pt x="248831" y="255037"/>
                </a:lnTo>
                <a:lnTo>
                  <a:pt x="247273" y="247438"/>
                </a:lnTo>
                <a:lnTo>
                  <a:pt x="248831" y="239839"/>
                </a:lnTo>
                <a:lnTo>
                  <a:pt x="253065" y="233594"/>
                </a:lnTo>
                <a:lnTo>
                  <a:pt x="259315" y="229363"/>
                </a:lnTo>
                <a:lnTo>
                  <a:pt x="266921" y="227806"/>
                </a:lnTo>
                <a:lnTo>
                  <a:pt x="274527" y="229363"/>
                </a:lnTo>
                <a:lnTo>
                  <a:pt x="280777" y="233594"/>
                </a:lnTo>
                <a:lnTo>
                  <a:pt x="285011" y="239839"/>
                </a:lnTo>
                <a:lnTo>
                  <a:pt x="286569" y="247438"/>
                </a:lnTo>
                <a:lnTo>
                  <a:pt x="285011" y="255037"/>
                </a:lnTo>
                <a:lnTo>
                  <a:pt x="280777" y="261282"/>
                </a:lnTo>
                <a:lnTo>
                  <a:pt x="274527" y="265513"/>
                </a:lnTo>
                <a:lnTo>
                  <a:pt x="266921" y="267070"/>
                </a:lnTo>
                <a:close/>
              </a:path>
              <a:path w="1028064" h="501650">
                <a:moveTo>
                  <a:pt x="513823" y="267070"/>
                </a:moveTo>
                <a:lnTo>
                  <a:pt x="506218" y="265513"/>
                </a:lnTo>
                <a:lnTo>
                  <a:pt x="499967" y="261282"/>
                </a:lnTo>
                <a:lnTo>
                  <a:pt x="495733" y="255037"/>
                </a:lnTo>
                <a:lnTo>
                  <a:pt x="494175" y="247438"/>
                </a:lnTo>
                <a:lnTo>
                  <a:pt x="495733" y="239839"/>
                </a:lnTo>
                <a:lnTo>
                  <a:pt x="499967" y="233594"/>
                </a:lnTo>
                <a:lnTo>
                  <a:pt x="506218" y="229363"/>
                </a:lnTo>
                <a:lnTo>
                  <a:pt x="513823" y="227806"/>
                </a:lnTo>
                <a:lnTo>
                  <a:pt x="521637" y="229363"/>
                </a:lnTo>
                <a:lnTo>
                  <a:pt x="527957" y="233594"/>
                </a:lnTo>
                <a:lnTo>
                  <a:pt x="532122" y="239839"/>
                </a:lnTo>
                <a:lnTo>
                  <a:pt x="533472" y="247438"/>
                </a:lnTo>
                <a:lnTo>
                  <a:pt x="531913" y="255037"/>
                </a:lnTo>
                <a:lnTo>
                  <a:pt x="527679" y="261282"/>
                </a:lnTo>
                <a:lnTo>
                  <a:pt x="521429" y="265513"/>
                </a:lnTo>
                <a:lnTo>
                  <a:pt x="513823" y="267070"/>
                </a:lnTo>
                <a:close/>
              </a:path>
              <a:path w="1028064" h="501650">
                <a:moveTo>
                  <a:pt x="761096" y="267070"/>
                </a:moveTo>
                <a:lnTo>
                  <a:pt x="753491" y="265513"/>
                </a:lnTo>
                <a:lnTo>
                  <a:pt x="747240" y="261282"/>
                </a:lnTo>
                <a:lnTo>
                  <a:pt x="743006" y="255037"/>
                </a:lnTo>
                <a:lnTo>
                  <a:pt x="741448" y="247438"/>
                </a:lnTo>
                <a:lnTo>
                  <a:pt x="743006" y="239839"/>
                </a:lnTo>
                <a:lnTo>
                  <a:pt x="747240" y="233594"/>
                </a:lnTo>
                <a:lnTo>
                  <a:pt x="753491" y="229363"/>
                </a:lnTo>
                <a:lnTo>
                  <a:pt x="761096" y="227806"/>
                </a:lnTo>
                <a:lnTo>
                  <a:pt x="768858" y="229363"/>
                </a:lnTo>
                <a:lnTo>
                  <a:pt x="775091" y="233594"/>
                </a:lnTo>
                <a:lnTo>
                  <a:pt x="779239" y="239839"/>
                </a:lnTo>
                <a:lnTo>
                  <a:pt x="780745" y="247438"/>
                </a:lnTo>
                <a:lnTo>
                  <a:pt x="779186" y="255037"/>
                </a:lnTo>
                <a:lnTo>
                  <a:pt x="774952" y="261282"/>
                </a:lnTo>
                <a:lnTo>
                  <a:pt x="768702" y="265513"/>
                </a:lnTo>
                <a:lnTo>
                  <a:pt x="761096" y="267070"/>
                </a:lnTo>
                <a:close/>
              </a:path>
              <a:path w="1028064" h="501650">
                <a:moveTo>
                  <a:pt x="1008369" y="267070"/>
                </a:moveTo>
                <a:lnTo>
                  <a:pt x="1000764" y="265513"/>
                </a:lnTo>
                <a:lnTo>
                  <a:pt x="994513" y="261282"/>
                </a:lnTo>
                <a:lnTo>
                  <a:pt x="990279" y="255037"/>
                </a:lnTo>
                <a:lnTo>
                  <a:pt x="988721" y="247438"/>
                </a:lnTo>
                <a:lnTo>
                  <a:pt x="990279" y="239839"/>
                </a:lnTo>
                <a:lnTo>
                  <a:pt x="994513" y="233594"/>
                </a:lnTo>
                <a:lnTo>
                  <a:pt x="1000764" y="229363"/>
                </a:lnTo>
                <a:lnTo>
                  <a:pt x="1008369" y="227806"/>
                </a:lnTo>
                <a:lnTo>
                  <a:pt x="1015975" y="229363"/>
                </a:lnTo>
                <a:lnTo>
                  <a:pt x="1022225" y="233594"/>
                </a:lnTo>
                <a:lnTo>
                  <a:pt x="1026459" y="239839"/>
                </a:lnTo>
                <a:lnTo>
                  <a:pt x="1028018" y="247438"/>
                </a:lnTo>
                <a:lnTo>
                  <a:pt x="1026459" y="255037"/>
                </a:lnTo>
                <a:lnTo>
                  <a:pt x="1022225" y="261282"/>
                </a:lnTo>
                <a:lnTo>
                  <a:pt x="1015975" y="265513"/>
                </a:lnTo>
                <a:lnTo>
                  <a:pt x="1008369" y="267070"/>
                </a:lnTo>
                <a:close/>
              </a:path>
              <a:path w="1028064" h="501650">
                <a:moveTo>
                  <a:pt x="19648" y="462279"/>
                </a:moveTo>
                <a:close/>
              </a:path>
              <a:path w="1028064" h="501650">
                <a:moveTo>
                  <a:pt x="19648" y="501544"/>
                </a:moveTo>
                <a:lnTo>
                  <a:pt x="12042" y="499987"/>
                </a:lnTo>
                <a:lnTo>
                  <a:pt x="5792" y="495756"/>
                </a:lnTo>
                <a:lnTo>
                  <a:pt x="1558" y="489511"/>
                </a:lnTo>
                <a:lnTo>
                  <a:pt x="0" y="481912"/>
                </a:lnTo>
                <a:lnTo>
                  <a:pt x="1558" y="474312"/>
                </a:lnTo>
                <a:lnTo>
                  <a:pt x="5792" y="468067"/>
                </a:lnTo>
                <a:lnTo>
                  <a:pt x="12042" y="463836"/>
                </a:lnTo>
                <a:lnTo>
                  <a:pt x="19648" y="462279"/>
                </a:lnTo>
                <a:lnTo>
                  <a:pt x="27462" y="463836"/>
                </a:lnTo>
                <a:lnTo>
                  <a:pt x="33782" y="468067"/>
                </a:lnTo>
                <a:lnTo>
                  <a:pt x="37947" y="474312"/>
                </a:lnTo>
                <a:lnTo>
                  <a:pt x="39296" y="481912"/>
                </a:lnTo>
                <a:lnTo>
                  <a:pt x="37738" y="489511"/>
                </a:lnTo>
                <a:lnTo>
                  <a:pt x="33504" y="495756"/>
                </a:lnTo>
                <a:lnTo>
                  <a:pt x="27254" y="499987"/>
                </a:lnTo>
                <a:lnTo>
                  <a:pt x="19648" y="501544"/>
                </a:lnTo>
                <a:close/>
              </a:path>
              <a:path w="1028064" h="501650">
                <a:moveTo>
                  <a:pt x="266921" y="501544"/>
                </a:moveTo>
                <a:lnTo>
                  <a:pt x="259315" y="499987"/>
                </a:lnTo>
                <a:lnTo>
                  <a:pt x="253065" y="495756"/>
                </a:lnTo>
                <a:lnTo>
                  <a:pt x="248831" y="489511"/>
                </a:lnTo>
                <a:lnTo>
                  <a:pt x="247272" y="481912"/>
                </a:lnTo>
                <a:lnTo>
                  <a:pt x="248831" y="474312"/>
                </a:lnTo>
                <a:lnTo>
                  <a:pt x="253065" y="468067"/>
                </a:lnTo>
                <a:lnTo>
                  <a:pt x="259315" y="463836"/>
                </a:lnTo>
                <a:lnTo>
                  <a:pt x="266921" y="462279"/>
                </a:lnTo>
                <a:lnTo>
                  <a:pt x="274527" y="463836"/>
                </a:lnTo>
                <a:lnTo>
                  <a:pt x="280777" y="468067"/>
                </a:lnTo>
                <a:lnTo>
                  <a:pt x="285011" y="474312"/>
                </a:lnTo>
                <a:lnTo>
                  <a:pt x="286569" y="481912"/>
                </a:lnTo>
                <a:lnTo>
                  <a:pt x="285011" y="489511"/>
                </a:lnTo>
                <a:lnTo>
                  <a:pt x="280777" y="495756"/>
                </a:lnTo>
                <a:lnTo>
                  <a:pt x="274527" y="499987"/>
                </a:lnTo>
                <a:lnTo>
                  <a:pt x="266921" y="501544"/>
                </a:lnTo>
                <a:close/>
              </a:path>
              <a:path w="1028064" h="501650">
                <a:moveTo>
                  <a:pt x="514194" y="501544"/>
                </a:moveTo>
                <a:lnTo>
                  <a:pt x="506588" y="499987"/>
                </a:lnTo>
                <a:lnTo>
                  <a:pt x="500338" y="495756"/>
                </a:lnTo>
                <a:lnTo>
                  <a:pt x="496104" y="489511"/>
                </a:lnTo>
                <a:lnTo>
                  <a:pt x="494546" y="481912"/>
                </a:lnTo>
                <a:lnTo>
                  <a:pt x="496104" y="474312"/>
                </a:lnTo>
                <a:lnTo>
                  <a:pt x="500338" y="468067"/>
                </a:lnTo>
                <a:lnTo>
                  <a:pt x="506588" y="463836"/>
                </a:lnTo>
                <a:lnTo>
                  <a:pt x="514194" y="462279"/>
                </a:lnTo>
                <a:lnTo>
                  <a:pt x="521800" y="463836"/>
                </a:lnTo>
                <a:lnTo>
                  <a:pt x="528050" y="468067"/>
                </a:lnTo>
                <a:lnTo>
                  <a:pt x="532284" y="474312"/>
                </a:lnTo>
                <a:lnTo>
                  <a:pt x="533842" y="481912"/>
                </a:lnTo>
                <a:lnTo>
                  <a:pt x="532284" y="489511"/>
                </a:lnTo>
                <a:lnTo>
                  <a:pt x="528050" y="495756"/>
                </a:lnTo>
                <a:lnTo>
                  <a:pt x="521800" y="499987"/>
                </a:lnTo>
                <a:lnTo>
                  <a:pt x="514194" y="501544"/>
                </a:lnTo>
                <a:close/>
              </a:path>
              <a:path w="1028064" h="501650">
                <a:moveTo>
                  <a:pt x="761096" y="501544"/>
                </a:moveTo>
                <a:lnTo>
                  <a:pt x="753491" y="499987"/>
                </a:lnTo>
                <a:lnTo>
                  <a:pt x="747240" y="495756"/>
                </a:lnTo>
                <a:lnTo>
                  <a:pt x="743006" y="489511"/>
                </a:lnTo>
                <a:lnTo>
                  <a:pt x="741448" y="481912"/>
                </a:lnTo>
                <a:lnTo>
                  <a:pt x="743006" y="474312"/>
                </a:lnTo>
                <a:lnTo>
                  <a:pt x="747240" y="468067"/>
                </a:lnTo>
                <a:lnTo>
                  <a:pt x="753491" y="463836"/>
                </a:lnTo>
                <a:lnTo>
                  <a:pt x="761096" y="462279"/>
                </a:lnTo>
                <a:lnTo>
                  <a:pt x="768858" y="463836"/>
                </a:lnTo>
                <a:lnTo>
                  <a:pt x="775091" y="468067"/>
                </a:lnTo>
                <a:lnTo>
                  <a:pt x="779239" y="474312"/>
                </a:lnTo>
                <a:lnTo>
                  <a:pt x="780745" y="481912"/>
                </a:lnTo>
                <a:lnTo>
                  <a:pt x="779186" y="489511"/>
                </a:lnTo>
                <a:lnTo>
                  <a:pt x="774952" y="495756"/>
                </a:lnTo>
                <a:lnTo>
                  <a:pt x="768702" y="499987"/>
                </a:lnTo>
                <a:lnTo>
                  <a:pt x="761096" y="501544"/>
                </a:lnTo>
                <a:close/>
              </a:path>
              <a:path w="1028064" h="501650">
                <a:moveTo>
                  <a:pt x="1008369" y="501544"/>
                </a:moveTo>
                <a:lnTo>
                  <a:pt x="1000764" y="499987"/>
                </a:lnTo>
                <a:lnTo>
                  <a:pt x="994513" y="495756"/>
                </a:lnTo>
                <a:lnTo>
                  <a:pt x="990279" y="489511"/>
                </a:lnTo>
                <a:lnTo>
                  <a:pt x="988721" y="481912"/>
                </a:lnTo>
                <a:lnTo>
                  <a:pt x="990279" y="474312"/>
                </a:lnTo>
                <a:lnTo>
                  <a:pt x="994513" y="468067"/>
                </a:lnTo>
                <a:lnTo>
                  <a:pt x="1000764" y="463836"/>
                </a:lnTo>
                <a:lnTo>
                  <a:pt x="1008369" y="462279"/>
                </a:lnTo>
                <a:lnTo>
                  <a:pt x="1015975" y="463836"/>
                </a:lnTo>
                <a:lnTo>
                  <a:pt x="1022225" y="468067"/>
                </a:lnTo>
                <a:lnTo>
                  <a:pt x="1026459" y="474312"/>
                </a:lnTo>
                <a:lnTo>
                  <a:pt x="1028017" y="481912"/>
                </a:lnTo>
                <a:lnTo>
                  <a:pt x="1026459" y="489511"/>
                </a:lnTo>
                <a:lnTo>
                  <a:pt x="1022225" y="495756"/>
                </a:lnTo>
                <a:lnTo>
                  <a:pt x="1015975" y="499987"/>
                </a:lnTo>
                <a:lnTo>
                  <a:pt x="1008369" y="501544"/>
                </a:lnTo>
                <a:close/>
              </a:path>
            </a:pathLst>
          </a:custGeom>
          <a:solidFill>
            <a:srgbClr val="07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881643" y="527633"/>
            <a:ext cx="1262380" cy="800735"/>
            <a:chOff x="7881643" y="527633"/>
            <a:chExt cx="1262380" cy="800735"/>
          </a:xfrm>
        </p:grpSpPr>
        <p:sp>
          <p:nvSpPr>
            <p:cNvPr id="7" name="object 7"/>
            <p:cNvSpPr/>
            <p:nvPr/>
          </p:nvSpPr>
          <p:spPr>
            <a:xfrm>
              <a:off x="7881643" y="527633"/>
              <a:ext cx="758190" cy="800735"/>
            </a:xfrm>
            <a:custGeom>
              <a:avLst/>
              <a:gdLst/>
              <a:ahLst/>
              <a:cxnLst/>
              <a:rect l="l" t="t" r="r" b="b"/>
              <a:pathLst>
                <a:path w="758190" h="800735">
                  <a:moveTo>
                    <a:pt x="30952" y="776986"/>
                  </a:moveTo>
                  <a:lnTo>
                    <a:pt x="30952" y="793733"/>
                  </a:lnTo>
                  <a:lnTo>
                    <a:pt x="24010" y="800663"/>
                  </a:lnTo>
                  <a:lnTo>
                    <a:pt x="7231" y="800663"/>
                  </a:lnTo>
                  <a:lnTo>
                    <a:pt x="289" y="793733"/>
                  </a:lnTo>
                  <a:lnTo>
                    <a:pt x="289" y="776698"/>
                  </a:lnTo>
                  <a:lnTo>
                    <a:pt x="7231" y="770057"/>
                  </a:lnTo>
                  <a:lnTo>
                    <a:pt x="24010" y="770057"/>
                  </a:lnTo>
                  <a:lnTo>
                    <a:pt x="30952" y="776986"/>
                  </a:lnTo>
                  <a:close/>
                </a:path>
                <a:path w="758190" h="800735">
                  <a:moveTo>
                    <a:pt x="30663" y="584400"/>
                  </a:moveTo>
                  <a:lnTo>
                    <a:pt x="30663" y="601147"/>
                  </a:lnTo>
                  <a:lnTo>
                    <a:pt x="23720" y="608076"/>
                  </a:lnTo>
                  <a:lnTo>
                    <a:pt x="6942" y="608076"/>
                  </a:lnTo>
                  <a:lnTo>
                    <a:pt x="0" y="601147"/>
                  </a:lnTo>
                  <a:lnTo>
                    <a:pt x="0" y="584400"/>
                  </a:lnTo>
                  <a:lnTo>
                    <a:pt x="6942" y="577470"/>
                  </a:lnTo>
                  <a:lnTo>
                    <a:pt x="23720" y="577470"/>
                  </a:lnTo>
                  <a:lnTo>
                    <a:pt x="30663" y="584400"/>
                  </a:lnTo>
                  <a:close/>
                </a:path>
                <a:path w="758190" h="800735">
                  <a:moveTo>
                    <a:pt x="30663" y="392102"/>
                  </a:moveTo>
                  <a:lnTo>
                    <a:pt x="30663" y="408849"/>
                  </a:lnTo>
                  <a:lnTo>
                    <a:pt x="23720" y="415778"/>
                  </a:lnTo>
                  <a:lnTo>
                    <a:pt x="6942" y="415778"/>
                  </a:lnTo>
                  <a:lnTo>
                    <a:pt x="0" y="408849"/>
                  </a:lnTo>
                  <a:lnTo>
                    <a:pt x="0" y="391813"/>
                  </a:lnTo>
                  <a:lnTo>
                    <a:pt x="6942" y="385172"/>
                  </a:lnTo>
                  <a:lnTo>
                    <a:pt x="23720" y="385172"/>
                  </a:lnTo>
                  <a:lnTo>
                    <a:pt x="30663" y="392102"/>
                  </a:lnTo>
                  <a:close/>
                </a:path>
                <a:path w="758190" h="800735">
                  <a:moveTo>
                    <a:pt x="30663" y="199516"/>
                  </a:moveTo>
                  <a:lnTo>
                    <a:pt x="30663" y="216262"/>
                  </a:lnTo>
                  <a:lnTo>
                    <a:pt x="23720" y="223192"/>
                  </a:lnTo>
                  <a:lnTo>
                    <a:pt x="6942" y="223192"/>
                  </a:lnTo>
                  <a:lnTo>
                    <a:pt x="0" y="216262"/>
                  </a:lnTo>
                  <a:lnTo>
                    <a:pt x="0" y="199516"/>
                  </a:lnTo>
                  <a:lnTo>
                    <a:pt x="6942" y="192586"/>
                  </a:lnTo>
                  <a:lnTo>
                    <a:pt x="23720" y="192586"/>
                  </a:lnTo>
                  <a:lnTo>
                    <a:pt x="30663" y="199516"/>
                  </a:lnTo>
                  <a:close/>
                </a:path>
                <a:path w="758190" h="800735">
                  <a:moveTo>
                    <a:pt x="30952" y="7218"/>
                  </a:moveTo>
                  <a:lnTo>
                    <a:pt x="30952" y="23964"/>
                  </a:lnTo>
                  <a:lnTo>
                    <a:pt x="24010" y="30894"/>
                  </a:lnTo>
                  <a:lnTo>
                    <a:pt x="7231" y="30894"/>
                  </a:lnTo>
                  <a:lnTo>
                    <a:pt x="289" y="23964"/>
                  </a:lnTo>
                  <a:lnTo>
                    <a:pt x="289" y="7218"/>
                  </a:lnTo>
                  <a:lnTo>
                    <a:pt x="7231" y="288"/>
                  </a:lnTo>
                  <a:lnTo>
                    <a:pt x="24010" y="288"/>
                  </a:lnTo>
                  <a:lnTo>
                    <a:pt x="30952" y="7218"/>
                  </a:lnTo>
                  <a:close/>
                </a:path>
                <a:path w="758190" h="800735">
                  <a:moveTo>
                    <a:pt x="208569" y="776986"/>
                  </a:moveTo>
                  <a:lnTo>
                    <a:pt x="208569" y="793733"/>
                  </a:lnTo>
                  <a:lnTo>
                    <a:pt x="201626" y="800663"/>
                  </a:lnTo>
                  <a:lnTo>
                    <a:pt x="184848" y="800663"/>
                  </a:lnTo>
                  <a:lnTo>
                    <a:pt x="177905" y="793733"/>
                  </a:lnTo>
                  <a:lnTo>
                    <a:pt x="177905" y="776698"/>
                  </a:lnTo>
                  <a:lnTo>
                    <a:pt x="184848" y="769768"/>
                  </a:lnTo>
                  <a:lnTo>
                    <a:pt x="193237" y="770057"/>
                  </a:lnTo>
                  <a:lnTo>
                    <a:pt x="201626" y="770057"/>
                  </a:lnTo>
                  <a:lnTo>
                    <a:pt x="208569" y="776986"/>
                  </a:lnTo>
                  <a:close/>
                </a:path>
                <a:path w="758190" h="800735">
                  <a:moveTo>
                    <a:pt x="208569" y="584400"/>
                  </a:moveTo>
                  <a:lnTo>
                    <a:pt x="208569" y="601147"/>
                  </a:lnTo>
                  <a:lnTo>
                    <a:pt x="201626" y="608076"/>
                  </a:lnTo>
                  <a:lnTo>
                    <a:pt x="184848" y="608076"/>
                  </a:lnTo>
                  <a:lnTo>
                    <a:pt x="177905" y="601147"/>
                  </a:lnTo>
                  <a:lnTo>
                    <a:pt x="177905" y="584400"/>
                  </a:lnTo>
                  <a:lnTo>
                    <a:pt x="184848" y="577470"/>
                  </a:lnTo>
                  <a:lnTo>
                    <a:pt x="201626" y="577470"/>
                  </a:lnTo>
                  <a:lnTo>
                    <a:pt x="208569" y="584400"/>
                  </a:lnTo>
                  <a:close/>
                </a:path>
                <a:path w="758190" h="800735">
                  <a:moveTo>
                    <a:pt x="208569" y="392102"/>
                  </a:moveTo>
                  <a:lnTo>
                    <a:pt x="208569" y="408849"/>
                  </a:lnTo>
                  <a:lnTo>
                    <a:pt x="201626" y="415778"/>
                  </a:lnTo>
                  <a:lnTo>
                    <a:pt x="184848" y="415778"/>
                  </a:lnTo>
                  <a:lnTo>
                    <a:pt x="177905" y="408849"/>
                  </a:lnTo>
                  <a:lnTo>
                    <a:pt x="177905" y="391813"/>
                  </a:lnTo>
                  <a:lnTo>
                    <a:pt x="184848" y="384884"/>
                  </a:lnTo>
                  <a:lnTo>
                    <a:pt x="193237" y="385173"/>
                  </a:lnTo>
                  <a:lnTo>
                    <a:pt x="201626" y="385173"/>
                  </a:lnTo>
                  <a:lnTo>
                    <a:pt x="208569" y="392102"/>
                  </a:lnTo>
                  <a:close/>
                </a:path>
                <a:path w="758190" h="800735">
                  <a:moveTo>
                    <a:pt x="208569" y="199516"/>
                  </a:moveTo>
                  <a:lnTo>
                    <a:pt x="208569" y="216262"/>
                  </a:lnTo>
                  <a:lnTo>
                    <a:pt x="201626" y="223192"/>
                  </a:lnTo>
                  <a:lnTo>
                    <a:pt x="184848" y="223192"/>
                  </a:lnTo>
                  <a:lnTo>
                    <a:pt x="177905" y="216262"/>
                  </a:lnTo>
                  <a:lnTo>
                    <a:pt x="177905" y="199227"/>
                  </a:lnTo>
                  <a:lnTo>
                    <a:pt x="184848" y="192586"/>
                  </a:lnTo>
                  <a:lnTo>
                    <a:pt x="201626" y="192586"/>
                  </a:lnTo>
                  <a:lnTo>
                    <a:pt x="208569" y="199516"/>
                  </a:lnTo>
                  <a:close/>
                </a:path>
                <a:path w="758190" h="800735">
                  <a:moveTo>
                    <a:pt x="208569" y="6929"/>
                  </a:moveTo>
                  <a:lnTo>
                    <a:pt x="208569" y="23676"/>
                  </a:lnTo>
                  <a:lnTo>
                    <a:pt x="201626" y="30605"/>
                  </a:lnTo>
                  <a:lnTo>
                    <a:pt x="184848" y="30605"/>
                  </a:lnTo>
                  <a:lnTo>
                    <a:pt x="177905" y="23676"/>
                  </a:lnTo>
                  <a:lnTo>
                    <a:pt x="177905" y="6929"/>
                  </a:lnTo>
                  <a:lnTo>
                    <a:pt x="184848" y="0"/>
                  </a:lnTo>
                  <a:lnTo>
                    <a:pt x="201626" y="0"/>
                  </a:lnTo>
                  <a:lnTo>
                    <a:pt x="208569" y="6929"/>
                  </a:lnTo>
                  <a:close/>
                </a:path>
                <a:path w="758190" h="800735">
                  <a:moveTo>
                    <a:pt x="391682" y="776987"/>
                  </a:moveTo>
                  <a:lnTo>
                    <a:pt x="391682" y="793733"/>
                  </a:lnTo>
                  <a:lnTo>
                    <a:pt x="384739" y="800663"/>
                  </a:lnTo>
                  <a:lnTo>
                    <a:pt x="367961" y="800663"/>
                  </a:lnTo>
                  <a:lnTo>
                    <a:pt x="361018" y="793733"/>
                  </a:lnTo>
                  <a:lnTo>
                    <a:pt x="361018" y="776698"/>
                  </a:lnTo>
                  <a:lnTo>
                    <a:pt x="367961" y="769768"/>
                  </a:lnTo>
                  <a:lnTo>
                    <a:pt x="376350" y="770057"/>
                  </a:lnTo>
                  <a:lnTo>
                    <a:pt x="384739" y="770057"/>
                  </a:lnTo>
                  <a:lnTo>
                    <a:pt x="391682" y="776987"/>
                  </a:lnTo>
                  <a:close/>
                </a:path>
                <a:path w="758190" h="800735">
                  <a:moveTo>
                    <a:pt x="391682" y="584400"/>
                  </a:moveTo>
                  <a:lnTo>
                    <a:pt x="391682" y="601147"/>
                  </a:lnTo>
                  <a:lnTo>
                    <a:pt x="384739" y="608076"/>
                  </a:lnTo>
                  <a:lnTo>
                    <a:pt x="367961" y="608076"/>
                  </a:lnTo>
                  <a:lnTo>
                    <a:pt x="361018" y="601147"/>
                  </a:lnTo>
                  <a:lnTo>
                    <a:pt x="361018" y="584400"/>
                  </a:lnTo>
                  <a:lnTo>
                    <a:pt x="367961" y="577470"/>
                  </a:lnTo>
                  <a:lnTo>
                    <a:pt x="384739" y="577470"/>
                  </a:lnTo>
                  <a:lnTo>
                    <a:pt x="391682" y="584400"/>
                  </a:lnTo>
                  <a:close/>
                </a:path>
                <a:path w="758190" h="800735">
                  <a:moveTo>
                    <a:pt x="391682" y="391813"/>
                  </a:moveTo>
                  <a:lnTo>
                    <a:pt x="391682" y="408560"/>
                  </a:lnTo>
                  <a:lnTo>
                    <a:pt x="384739" y="415490"/>
                  </a:lnTo>
                  <a:lnTo>
                    <a:pt x="367961" y="415490"/>
                  </a:lnTo>
                  <a:lnTo>
                    <a:pt x="361018" y="408560"/>
                  </a:lnTo>
                  <a:lnTo>
                    <a:pt x="361018" y="391813"/>
                  </a:lnTo>
                  <a:lnTo>
                    <a:pt x="367961" y="384884"/>
                  </a:lnTo>
                  <a:lnTo>
                    <a:pt x="384739" y="384884"/>
                  </a:lnTo>
                  <a:lnTo>
                    <a:pt x="391682" y="391813"/>
                  </a:lnTo>
                  <a:close/>
                </a:path>
                <a:path w="758190" h="800735">
                  <a:moveTo>
                    <a:pt x="391682" y="199516"/>
                  </a:moveTo>
                  <a:lnTo>
                    <a:pt x="391682" y="216262"/>
                  </a:lnTo>
                  <a:lnTo>
                    <a:pt x="384739" y="223192"/>
                  </a:lnTo>
                  <a:lnTo>
                    <a:pt x="367961" y="223192"/>
                  </a:lnTo>
                  <a:lnTo>
                    <a:pt x="361018" y="216262"/>
                  </a:lnTo>
                  <a:lnTo>
                    <a:pt x="361018" y="199227"/>
                  </a:lnTo>
                  <a:lnTo>
                    <a:pt x="367961" y="192586"/>
                  </a:lnTo>
                  <a:lnTo>
                    <a:pt x="384739" y="192586"/>
                  </a:lnTo>
                  <a:lnTo>
                    <a:pt x="391682" y="199516"/>
                  </a:lnTo>
                  <a:close/>
                </a:path>
                <a:path w="758190" h="800735">
                  <a:moveTo>
                    <a:pt x="391682" y="6929"/>
                  </a:moveTo>
                  <a:lnTo>
                    <a:pt x="391682" y="23676"/>
                  </a:lnTo>
                  <a:lnTo>
                    <a:pt x="384739" y="30605"/>
                  </a:lnTo>
                  <a:lnTo>
                    <a:pt x="367961" y="30605"/>
                  </a:lnTo>
                  <a:lnTo>
                    <a:pt x="361018" y="23676"/>
                  </a:lnTo>
                  <a:lnTo>
                    <a:pt x="361018" y="6929"/>
                  </a:lnTo>
                  <a:lnTo>
                    <a:pt x="367961" y="0"/>
                  </a:lnTo>
                  <a:lnTo>
                    <a:pt x="384739" y="0"/>
                  </a:lnTo>
                  <a:lnTo>
                    <a:pt x="391682" y="6929"/>
                  </a:lnTo>
                  <a:close/>
                </a:path>
                <a:path w="758190" h="800735">
                  <a:moveTo>
                    <a:pt x="569587" y="776698"/>
                  </a:moveTo>
                  <a:lnTo>
                    <a:pt x="569587" y="793445"/>
                  </a:lnTo>
                  <a:lnTo>
                    <a:pt x="562645" y="800374"/>
                  </a:lnTo>
                  <a:lnTo>
                    <a:pt x="545867" y="800374"/>
                  </a:lnTo>
                  <a:lnTo>
                    <a:pt x="538924" y="793445"/>
                  </a:lnTo>
                  <a:lnTo>
                    <a:pt x="538924" y="776698"/>
                  </a:lnTo>
                  <a:lnTo>
                    <a:pt x="545867" y="769768"/>
                  </a:lnTo>
                  <a:lnTo>
                    <a:pt x="562645" y="769768"/>
                  </a:lnTo>
                  <a:lnTo>
                    <a:pt x="569587" y="776698"/>
                  </a:lnTo>
                  <a:close/>
                </a:path>
                <a:path w="758190" h="800735">
                  <a:moveTo>
                    <a:pt x="569587" y="584400"/>
                  </a:moveTo>
                  <a:lnTo>
                    <a:pt x="569587" y="601147"/>
                  </a:lnTo>
                  <a:lnTo>
                    <a:pt x="562645" y="608076"/>
                  </a:lnTo>
                  <a:lnTo>
                    <a:pt x="545867" y="608076"/>
                  </a:lnTo>
                  <a:lnTo>
                    <a:pt x="538924" y="601147"/>
                  </a:lnTo>
                  <a:lnTo>
                    <a:pt x="538924" y="584111"/>
                  </a:lnTo>
                  <a:lnTo>
                    <a:pt x="545867" y="577470"/>
                  </a:lnTo>
                  <a:lnTo>
                    <a:pt x="562645" y="577470"/>
                  </a:lnTo>
                  <a:lnTo>
                    <a:pt x="569587" y="584400"/>
                  </a:lnTo>
                  <a:close/>
                </a:path>
                <a:path w="758190" h="800735">
                  <a:moveTo>
                    <a:pt x="569587" y="391814"/>
                  </a:moveTo>
                  <a:lnTo>
                    <a:pt x="569587" y="408560"/>
                  </a:lnTo>
                  <a:lnTo>
                    <a:pt x="562645" y="415490"/>
                  </a:lnTo>
                  <a:lnTo>
                    <a:pt x="545867" y="415490"/>
                  </a:lnTo>
                  <a:lnTo>
                    <a:pt x="538924" y="408560"/>
                  </a:lnTo>
                  <a:lnTo>
                    <a:pt x="538924" y="391814"/>
                  </a:lnTo>
                  <a:lnTo>
                    <a:pt x="545867" y="384884"/>
                  </a:lnTo>
                  <a:lnTo>
                    <a:pt x="562645" y="384884"/>
                  </a:lnTo>
                  <a:lnTo>
                    <a:pt x="569587" y="391814"/>
                  </a:lnTo>
                  <a:close/>
                </a:path>
                <a:path w="758190" h="800735">
                  <a:moveTo>
                    <a:pt x="569587" y="199516"/>
                  </a:moveTo>
                  <a:lnTo>
                    <a:pt x="569587" y="216262"/>
                  </a:lnTo>
                  <a:lnTo>
                    <a:pt x="562645" y="223192"/>
                  </a:lnTo>
                  <a:lnTo>
                    <a:pt x="545867" y="223192"/>
                  </a:lnTo>
                  <a:lnTo>
                    <a:pt x="538924" y="216262"/>
                  </a:lnTo>
                  <a:lnTo>
                    <a:pt x="538924" y="199227"/>
                  </a:lnTo>
                  <a:lnTo>
                    <a:pt x="545867" y="192297"/>
                  </a:lnTo>
                  <a:lnTo>
                    <a:pt x="554256" y="192586"/>
                  </a:lnTo>
                  <a:lnTo>
                    <a:pt x="562645" y="192586"/>
                  </a:lnTo>
                  <a:lnTo>
                    <a:pt x="569587" y="199516"/>
                  </a:lnTo>
                  <a:close/>
                </a:path>
                <a:path w="758190" h="800735">
                  <a:moveTo>
                    <a:pt x="569587" y="6929"/>
                  </a:moveTo>
                  <a:lnTo>
                    <a:pt x="569587" y="23676"/>
                  </a:lnTo>
                  <a:lnTo>
                    <a:pt x="562645" y="30605"/>
                  </a:lnTo>
                  <a:lnTo>
                    <a:pt x="545867" y="30605"/>
                  </a:lnTo>
                  <a:lnTo>
                    <a:pt x="538924" y="23676"/>
                  </a:lnTo>
                  <a:lnTo>
                    <a:pt x="538924" y="6929"/>
                  </a:lnTo>
                  <a:lnTo>
                    <a:pt x="545867" y="0"/>
                  </a:lnTo>
                  <a:lnTo>
                    <a:pt x="562645" y="0"/>
                  </a:lnTo>
                  <a:lnTo>
                    <a:pt x="569587" y="6929"/>
                  </a:lnTo>
                  <a:close/>
                </a:path>
                <a:path w="758190" h="800735">
                  <a:moveTo>
                    <a:pt x="757907" y="776698"/>
                  </a:moveTo>
                  <a:lnTo>
                    <a:pt x="757907" y="793445"/>
                  </a:lnTo>
                  <a:lnTo>
                    <a:pt x="750965" y="800374"/>
                  </a:lnTo>
                  <a:lnTo>
                    <a:pt x="734186" y="800374"/>
                  </a:lnTo>
                  <a:lnTo>
                    <a:pt x="727244" y="793445"/>
                  </a:lnTo>
                  <a:lnTo>
                    <a:pt x="727244" y="785071"/>
                  </a:lnTo>
                  <a:lnTo>
                    <a:pt x="727244" y="776698"/>
                  </a:lnTo>
                  <a:lnTo>
                    <a:pt x="734186" y="769768"/>
                  </a:lnTo>
                  <a:lnTo>
                    <a:pt x="750965" y="769768"/>
                  </a:lnTo>
                  <a:lnTo>
                    <a:pt x="757907" y="776698"/>
                  </a:lnTo>
                  <a:close/>
                </a:path>
                <a:path w="758190" h="800735">
                  <a:moveTo>
                    <a:pt x="757907" y="584400"/>
                  </a:moveTo>
                  <a:lnTo>
                    <a:pt x="757907" y="601147"/>
                  </a:lnTo>
                  <a:lnTo>
                    <a:pt x="750965" y="608076"/>
                  </a:lnTo>
                  <a:lnTo>
                    <a:pt x="734186" y="608076"/>
                  </a:lnTo>
                  <a:lnTo>
                    <a:pt x="727244" y="601147"/>
                  </a:lnTo>
                  <a:lnTo>
                    <a:pt x="727244" y="584111"/>
                  </a:lnTo>
                  <a:lnTo>
                    <a:pt x="734186" y="577182"/>
                  </a:lnTo>
                  <a:lnTo>
                    <a:pt x="742575" y="577470"/>
                  </a:lnTo>
                  <a:lnTo>
                    <a:pt x="750965" y="577470"/>
                  </a:lnTo>
                  <a:lnTo>
                    <a:pt x="757907" y="584400"/>
                  </a:lnTo>
                  <a:close/>
                </a:path>
                <a:path w="758190" h="800735">
                  <a:moveTo>
                    <a:pt x="757907" y="391814"/>
                  </a:moveTo>
                  <a:lnTo>
                    <a:pt x="757907" y="408560"/>
                  </a:lnTo>
                  <a:lnTo>
                    <a:pt x="750965" y="415490"/>
                  </a:lnTo>
                  <a:lnTo>
                    <a:pt x="734186" y="415490"/>
                  </a:lnTo>
                  <a:lnTo>
                    <a:pt x="727244" y="408560"/>
                  </a:lnTo>
                  <a:lnTo>
                    <a:pt x="727244" y="391814"/>
                  </a:lnTo>
                  <a:lnTo>
                    <a:pt x="734186" y="384884"/>
                  </a:lnTo>
                  <a:lnTo>
                    <a:pt x="750965" y="384884"/>
                  </a:lnTo>
                  <a:lnTo>
                    <a:pt x="757907" y="391814"/>
                  </a:lnTo>
                  <a:close/>
                </a:path>
                <a:path w="758190" h="800735">
                  <a:moveTo>
                    <a:pt x="757907" y="199516"/>
                  </a:moveTo>
                  <a:lnTo>
                    <a:pt x="757907" y="216262"/>
                  </a:lnTo>
                  <a:lnTo>
                    <a:pt x="750965" y="223192"/>
                  </a:lnTo>
                  <a:lnTo>
                    <a:pt x="734186" y="223192"/>
                  </a:lnTo>
                  <a:lnTo>
                    <a:pt x="727244" y="216262"/>
                  </a:lnTo>
                  <a:lnTo>
                    <a:pt x="727244" y="199227"/>
                  </a:lnTo>
                  <a:lnTo>
                    <a:pt x="734186" y="192297"/>
                  </a:lnTo>
                  <a:lnTo>
                    <a:pt x="742575" y="192586"/>
                  </a:lnTo>
                  <a:lnTo>
                    <a:pt x="750965" y="192586"/>
                  </a:lnTo>
                  <a:lnTo>
                    <a:pt x="757907" y="199516"/>
                  </a:lnTo>
                  <a:close/>
                </a:path>
                <a:path w="758190" h="800735">
                  <a:moveTo>
                    <a:pt x="757907" y="6929"/>
                  </a:moveTo>
                  <a:lnTo>
                    <a:pt x="757907" y="23676"/>
                  </a:lnTo>
                  <a:lnTo>
                    <a:pt x="750965" y="30605"/>
                  </a:lnTo>
                  <a:lnTo>
                    <a:pt x="734186" y="30605"/>
                  </a:lnTo>
                  <a:lnTo>
                    <a:pt x="727244" y="23676"/>
                  </a:lnTo>
                  <a:lnTo>
                    <a:pt x="727244" y="6929"/>
                  </a:lnTo>
                  <a:lnTo>
                    <a:pt x="734186" y="0"/>
                  </a:lnTo>
                  <a:lnTo>
                    <a:pt x="750965" y="0"/>
                  </a:lnTo>
                  <a:lnTo>
                    <a:pt x="757907" y="69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58971" y="677411"/>
              <a:ext cx="885190" cy="514350"/>
            </a:xfrm>
            <a:custGeom>
              <a:avLst/>
              <a:gdLst/>
              <a:ahLst/>
              <a:cxnLst/>
              <a:rect l="l" t="t" r="r" b="b"/>
              <a:pathLst>
                <a:path w="885190" h="514350">
                  <a:moveTo>
                    <a:pt x="885028" y="514324"/>
                  </a:moveTo>
                  <a:lnTo>
                    <a:pt x="885028" y="0"/>
                  </a:lnTo>
                  <a:lnTo>
                    <a:pt x="0" y="0"/>
                  </a:lnTo>
                  <a:lnTo>
                    <a:pt x="1531" y="45823"/>
                  </a:lnTo>
                  <a:lnTo>
                    <a:pt x="6122" y="90687"/>
                  </a:lnTo>
                  <a:lnTo>
                    <a:pt x="13769" y="134392"/>
                  </a:lnTo>
                  <a:lnTo>
                    <a:pt x="24467" y="176737"/>
                  </a:lnTo>
                  <a:lnTo>
                    <a:pt x="38211" y="217519"/>
                  </a:lnTo>
                  <a:lnTo>
                    <a:pt x="54997" y="256538"/>
                  </a:lnTo>
                  <a:lnTo>
                    <a:pt x="74821" y="293592"/>
                  </a:lnTo>
                  <a:lnTo>
                    <a:pt x="97678" y="328480"/>
                  </a:lnTo>
                  <a:lnTo>
                    <a:pt x="123563" y="361000"/>
                  </a:lnTo>
                  <a:lnTo>
                    <a:pt x="152473" y="390953"/>
                  </a:lnTo>
                  <a:lnTo>
                    <a:pt x="184403" y="418135"/>
                  </a:lnTo>
                  <a:lnTo>
                    <a:pt x="219347" y="442346"/>
                  </a:lnTo>
                  <a:lnTo>
                    <a:pt x="257303" y="463384"/>
                  </a:lnTo>
                  <a:lnTo>
                    <a:pt x="298264" y="481049"/>
                  </a:lnTo>
                  <a:lnTo>
                    <a:pt x="342228" y="495138"/>
                  </a:lnTo>
                  <a:lnTo>
                    <a:pt x="389189" y="505452"/>
                  </a:lnTo>
                  <a:lnTo>
                    <a:pt x="439142" y="511787"/>
                  </a:lnTo>
                  <a:lnTo>
                    <a:pt x="492085" y="513944"/>
                  </a:lnTo>
                  <a:lnTo>
                    <a:pt x="885028" y="514324"/>
                  </a:lnTo>
                  <a:close/>
                </a:path>
              </a:pathLst>
            </a:custGeom>
            <a:solidFill>
              <a:srgbClr val="74C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0" y="49898"/>
            <a:ext cx="5014595" cy="4055745"/>
            <a:chOff x="0" y="49898"/>
            <a:chExt cx="5014595" cy="4055745"/>
          </a:xfrm>
        </p:grpSpPr>
        <p:sp>
          <p:nvSpPr>
            <p:cNvPr id="10" name="object 10"/>
            <p:cNvSpPr/>
            <p:nvPr/>
          </p:nvSpPr>
          <p:spPr>
            <a:xfrm>
              <a:off x="544335" y="49898"/>
              <a:ext cx="1028065" cy="508634"/>
            </a:xfrm>
            <a:custGeom>
              <a:avLst/>
              <a:gdLst/>
              <a:ahLst/>
              <a:cxnLst/>
              <a:rect l="l" t="t" r="r" b="b"/>
              <a:pathLst>
                <a:path w="1028065" h="508634">
                  <a:moveTo>
                    <a:pt x="19648" y="0"/>
                  </a:moveTo>
                  <a:close/>
                </a:path>
                <a:path w="1028065" h="508634">
                  <a:moveTo>
                    <a:pt x="19648" y="39264"/>
                  </a:moveTo>
                  <a:lnTo>
                    <a:pt x="12042" y="37707"/>
                  </a:lnTo>
                  <a:lnTo>
                    <a:pt x="5792" y="33476"/>
                  </a:lnTo>
                  <a:lnTo>
                    <a:pt x="1558" y="27231"/>
                  </a:lnTo>
                  <a:lnTo>
                    <a:pt x="0" y="19632"/>
                  </a:lnTo>
                  <a:lnTo>
                    <a:pt x="1558" y="12032"/>
                  </a:lnTo>
                  <a:lnTo>
                    <a:pt x="5792" y="5787"/>
                  </a:lnTo>
                  <a:lnTo>
                    <a:pt x="12042" y="1556"/>
                  </a:lnTo>
                  <a:lnTo>
                    <a:pt x="19648" y="0"/>
                  </a:lnTo>
                  <a:lnTo>
                    <a:pt x="27462" y="1556"/>
                  </a:lnTo>
                  <a:lnTo>
                    <a:pt x="33782" y="5787"/>
                  </a:lnTo>
                  <a:lnTo>
                    <a:pt x="37947" y="12032"/>
                  </a:lnTo>
                  <a:lnTo>
                    <a:pt x="39296" y="19632"/>
                  </a:lnTo>
                  <a:lnTo>
                    <a:pt x="37738" y="27231"/>
                  </a:lnTo>
                  <a:lnTo>
                    <a:pt x="33504" y="33476"/>
                  </a:lnTo>
                  <a:lnTo>
                    <a:pt x="27254" y="37707"/>
                  </a:lnTo>
                  <a:lnTo>
                    <a:pt x="19648" y="39264"/>
                  </a:lnTo>
                  <a:close/>
                </a:path>
                <a:path w="1028065" h="508634">
                  <a:moveTo>
                    <a:pt x="266921" y="39264"/>
                  </a:moveTo>
                  <a:lnTo>
                    <a:pt x="259315" y="37707"/>
                  </a:lnTo>
                  <a:lnTo>
                    <a:pt x="253065" y="33476"/>
                  </a:lnTo>
                  <a:lnTo>
                    <a:pt x="248831" y="27231"/>
                  </a:lnTo>
                  <a:lnTo>
                    <a:pt x="247272" y="19632"/>
                  </a:lnTo>
                  <a:lnTo>
                    <a:pt x="248831" y="12032"/>
                  </a:lnTo>
                  <a:lnTo>
                    <a:pt x="253065" y="5787"/>
                  </a:lnTo>
                  <a:lnTo>
                    <a:pt x="259315" y="1556"/>
                  </a:lnTo>
                  <a:lnTo>
                    <a:pt x="266921" y="0"/>
                  </a:lnTo>
                  <a:lnTo>
                    <a:pt x="274527" y="1556"/>
                  </a:lnTo>
                  <a:lnTo>
                    <a:pt x="280777" y="5787"/>
                  </a:lnTo>
                  <a:lnTo>
                    <a:pt x="285011" y="12032"/>
                  </a:lnTo>
                  <a:lnTo>
                    <a:pt x="286569" y="19632"/>
                  </a:lnTo>
                  <a:lnTo>
                    <a:pt x="285011" y="27231"/>
                  </a:lnTo>
                  <a:lnTo>
                    <a:pt x="280777" y="33476"/>
                  </a:lnTo>
                  <a:lnTo>
                    <a:pt x="274527" y="37707"/>
                  </a:lnTo>
                  <a:lnTo>
                    <a:pt x="266921" y="39264"/>
                  </a:lnTo>
                  <a:close/>
                </a:path>
                <a:path w="1028065" h="508634">
                  <a:moveTo>
                    <a:pt x="514194" y="39264"/>
                  </a:moveTo>
                  <a:lnTo>
                    <a:pt x="506588" y="37707"/>
                  </a:lnTo>
                  <a:lnTo>
                    <a:pt x="500338" y="33476"/>
                  </a:lnTo>
                  <a:lnTo>
                    <a:pt x="496104" y="27231"/>
                  </a:lnTo>
                  <a:lnTo>
                    <a:pt x="494546" y="19632"/>
                  </a:lnTo>
                  <a:lnTo>
                    <a:pt x="496104" y="12032"/>
                  </a:lnTo>
                  <a:lnTo>
                    <a:pt x="500338" y="5787"/>
                  </a:lnTo>
                  <a:lnTo>
                    <a:pt x="506588" y="1556"/>
                  </a:lnTo>
                  <a:lnTo>
                    <a:pt x="514194" y="0"/>
                  </a:lnTo>
                  <a:lnTo>
                    <a:pt x="521800" y="1556"/>
                  </a:lnTo>
                  <a:lnTo>
                    <a:pt x="528050" y="5787"/>
                  </a:lnTo>
                  <a:lnTo>
                    <a:pt x="532284" y="12032"/>
                  </a:lnTo>
                  <a:lnTo>
                    <a:pt x="533842" y="19632"/>
                  </a:lnTo>
                  <a:lnTo>
                    <a:pt x="532284" y="27231"/>
                  </a:lnTo>
                  <a:lnTo>
                    <a:pt x="528050" y="33476"/>
                  </a:lnTo>
                  <a:lnTo>
                    <a:pt x="521800" y="37707"/>
                  </a:lnTo>
                  <a:lnTo>
                    <a:pt x="514194" y="39264"/>
                  </a:lnTo>
                  <a:close/>
                </a:path>
                <a:path w="1028065" h="508634">
                  <a:moveTo>
                    <a:pt x="761096" y="39264"/>
                  </a:moveTo>
                  <a:lnTo>
                    <a:pt x="753491" y="37707"/>
                  </a:lnTo>
                  <a:lnTo>
                    <a:pt x="747240" y="33476"/>
                  </a:lnTo>
                  <a:lnTo>
                    <a:pt x="743006" y="27231"/>
                  </a:lnTo>
                  <a:lnTo>
                    <a:pt x="741448" y="19632"/>
                  </a:lnTo>
                  <a:lnTo>
                    <a:pt x="743006" y="12032"/>
                  </a:lnTo>
                  <a:lnTo>
                    <a:pt x="747240" y="5787"/>
                  </a:lnTo>
                  <a:lnTo>
                    <a:pt x="753491" y="1556"/>
                  </a:lnTo>
                  <a:lnTo>
                    <a:pt x="761096" y="0"/>
                  </a:lnTo>
                  <a:lnTo>
                    <a:pt x="768858" y="1556"/>
                  </a:lnTo>
                  <a:lnTo>
                    <a:pt x="775091" y="5787"/>
                  </a:lnTo>
                  <a:lnTo>
                    <a:pt x="779239" y="12032"/>
                  </a:lnTo>
                  <a:lnTo>
                    <a:pt x="780745" y="19632"/>
                  </a:lnTo>
                  <a:lnTo>
                    <a:pt x="779186" y="27231"/>
                  </a:lnTo>
                  <a:lnTo>
                    <a:pt x="774952" y="33476"/>
                  </a:lnTo>
                  <a:lnTo>
                    <a:pt x="768702" y="37707"/>
                  </a:lnTo>
                  <a:lnTo>
                    <a:pt x="761096" y="39264"/>
                  </a:lnTo>
                  <a:close/>
                </a:path>
                <a:path w="1028065" h="508634">
                  <a:moveTo>
                    <a:pt x="1008369" y="39264"/>
                  </a:moveTo>
                  <a:lnTo>
                    <a:pt x="1000764" y="37707"/>
                  </a:lnTo>
                  <a:lnTo>
                    <a:pt x="994513" y="33476"/>
                  </a:lnTo>
                  <a:lnTo>
                    <a:pt x="990279" y="27231"/>
                  </a:lnTo>
                  <a:lnTo>
                    <a:pt x="988721" y="19632"/>
                  </a:lnTo>
                  <a:lnTo>
                    <a:pt x="990279" y="12032"/>
                  </a:lnTo>
                  <a:lnTo>
                    <a:pt x="994513" y="5787"/>
                  </a:lnTo>
                  <a:lnTo>
                    <a:pt x="1000764" y="1556"/>
                  </a:lnTo>
                  <a:lnTo>
                    <a:pt x="1008369" y="0"/>
                  </a:lnTo>
                  <a:lnTo>
                    <a:pt x="1015975" y="1556"/>
                  </a:lnTo>
                  <a:lnTo>
                    <a:pt x="1022225" y="5787"/>
                  </a:lnTo>
                  <a:lnTo>
                    <a:pt x="1026459" y="12032"/>
                  </a:lnTo>
                  <a:lnTo>
                    <a:pt x="1028017" y="19632"/>
                  </a:lnTo>
                  <a:lnTo>
                    <a:pt x="1026459" y="27231"/>
                  </a:lnTo>
                  <a:lnTo>
                    <a:pt x="1022225" y="33476"/>
                  </a:lnTo>
                  <a:lnTo>
                    <a:pt x="1015975" y="37707"/>
                  </a:lnTo>
                  <a:lnTo>
                    <a:pt x="1008369" y="39264"/>
                  </a:lnTo>
                  <a:close/>
                </a:path>
                <a:path w="1028065" h="508634">
                  <a:moveTo>
                    <a:pt x="20019" y="227806"/>
                  </a:moveTo>
                  <a:close/>
                </a:path>
                <a:path w="1028065" h="508634">
                  <a:moveTo>
                    <a:pt x="20019" y="267070"/>
                  </a:moveTo>
                  <a:lnTo>
                    <a:pt x="12413" y="265513"/>
                  </a:lnTo>
                  <a:lnTo>
                    <a:pt x="6163" y="261282"/>
                  </a:lnTo>
                  <a:lnTo>
                    <a:pt x="1928" y="255037"/>
                  </a:lnTo>
                  <a:lnTo>
                    <a:pt x="370" y="247438"/>
                  </a:lnTo>
                  <a:lnTo>
                    <a:pt x="1928" y="239838"/>
                  </a:lnTo>
                  <a:lnTo>
                    <a:pt x="6163" y="233593"/>
                  </a:lnTo>
                  <a:lnTo>
                    <a:pt x="12413" y="229363"/>
                  </a:lnTo>
                  <a:lnTo>
                    <a:pt x="20019" y="227806"/>
                  </a:lnTo>
                  <a:lnTo>
                    <a:pt x="27624" y="229363"/>
                  </a:lnTo>
                  <a:lnTo>
                    <a:pt x="33874" y="233593"/>
                  </a:lnTo>
                  <a:lnTo>
                    <a:pt x="38109" y="239838"/>
                  </a:lnTo>
                  <a:lnTo>
                    <a:pt x="39667" y="247438"/>
                  </a:lnTo>
                  <a:lnTo>
                    <a:pt x="38109" y="255037"/>
                  </a:lnTo>
                  <a:lnTo>
                    <a:pt x="33874" y="261282"/>
                  </a:lnTo>
                  <a:lnTo>
                    <a:pt x="27624" y="265513"/>
                  </a:lnTo>
                  <a:lnTo>
                    <a:pt x="20019" y="267070"/>
                  </a:lnTo>
                  <a:close/>
                </a:path>
                <a:path w="1028065" h="508634">
                  <a:moveTo>
                    <a:pt x="266921" y="267070"/>
                  </a:moveTo>
                  <a:lnTo>
                    <a:pt x="259315" y="265513"/>
                  </a:lnTo>
                  <a:lnTo>
                    <a:pt x="253065" y="261282"/>
                  </a:lnTo>
                  <a:lnTo>
                    <a:pt x="248831" y="255037"/>
                  </a:lnTo>
                  <a:lnTo>
                    <a:pt x="247272" y="247438"/>
                  </a:lnTo>
                  <a:lnTo>
                    <a:pt x="248831" y="239838"/>
                  </a:lnTo>
                  <a:lnTo>
                    <a:pt x="253065" y="233593"/>
                  </a:lnTo>
                  <a:lnTo>
                    <a:pt x="259315" y="229363"/>
                  </a:lnTo>
                  <a:lnTo>
                    <a:pt x="266921" y="227806"/>
                  </a:lnTo>
                  <a:lnTo>
                    <a:pt x="274683" y="229363"/>
                  </a:lnTo>
                  <a:lnTo>
                    <a:pt x="280916" y="233593"/>
                  </a:lnTo>
                  <a:lnTo>
                    <a:pt x="285063" y="239838"/>
                  </a:lnTo>
                  <a:lnTo>
                    <a:pt x="286569" y="247438"/>
                  </a:lnTo>
                  <a:lnTo>
                    <a:pt x="285011" y="255037"/>
                  </a:lnTo>
                  <a:lnTo>
                    <a:pt x="280777" y="261282"/>
                  </a:lnTo>
                  <a:lnTo>
                    <a:pt x="274526" y="265513"/>
                  </a:lnTo>
                  <a:lnTo>
                    <a:pt x="266921" y="267070"/>
                  </a:lnTo>
                  <a:close/>
                </a:path>
                <a:path w="1028065" h="508634">
                  <a:moveTo>
                    <a:pt x="514194" y="267070"/>
                  </a:moveTo>
                  <a:lnTo>
                    <a:pt x="506588" y="265513"/>
                  </a:lnTo>
                  <a:lnTo>
                    <a:pt x="500338" y="261282"/>
                  </a:lnTo>
                  <a:lnTo>
                    <a:pt x="496104" y="255037"/>
                  </a:lnTo>
                  <a:lnTo>
                    <a:pt x="494545" y="247438"/>
                  </a:lnTo>
                  <a:lnTo>
                    <a:pt x="496104" y="239838"/>
                  </a:lnTo>
                  <a:lnTo>
                    <a:pt x="500338" y="233593"/>
                  </a:lnTo>
                  <a:lnTo>
                    <a:pt x="506588" y="229363"/>
                  </a:lnTo>
                  <a:lnTo>
                    <a:pt x="514194" y="227806"/>
                  </a:lnTo>
                  <a:lnTo>
                    <a:pt x="521799" y="229363"/>
                  </a:lnTo>
                  <a:lnTo>
                    <a:pt x="528050" y="233594"/>
                  </a:lnTo>
                  <a:lnTo>
                    <a:pt x="532284" y="239839"/>
                  </a:lnTo>
                  <a:lnTo>
                    <a:pt x="533842" y="247438"/>
                  </a:lnTo>
                  <a:lnTo>
                    <a:pt x="532284" y="255037"/>
                  </a:lnTo>
                  <a:lnTo>
                    <a:pt x="528050" y="261282"/>
                  </a:lnTo>
                  <a:lnTo>
                    <a:pt x="521799" y="265513"/>
                  </a:lnTo>
                  <a:lnTo>
                    <a:pt x="514194" y="267070"/>
                  </a:lnTo>
                  <a:close/>
                </a:path>
                <a:path w="1028065" h="508634">
                  <a:moveTo>
                    <a:pt x="761096" y="267070"/>
                  </a:moveTo>
                  <a:lnTo>
                    <a:pt x="753490" y="265513"/>
                  </a:lnTo>
                  <a:lnTo>
                    <a:pt x="747240" y="261282"/>
                  </a:lnTo>
                  <a:lnTo>
                    <a:pt x="743006" y="255037"/>
                  </a:lnTo>
                  <a:lnTo>
                    <a:pt x="741448" y="247438"/>
                  </a:lnTo>
                  <a:lnTo>
                    <a:pt x="743006" y="239838"/>
                  </a:lnTo>
                  <a:lnTo>
                    <a:pt x="747240" y="233593"/>
                  </a:lnTo>
                  <a:lnTo>
                    <a:pt x="753490" y="229363"/>
                  </a:lnTo>
                  <a:lnTo>
                    <a:pt x="761096" y="227806"/>
                  </a:lnTo>
                  <a:lnTo>
                    <a:pt x="768910" y="229363"/>
                  </a:lnTo>
                  <a:lnTo>
                    <a:pt x="775230" y="233594"/>
                  </a:lnTo>
                  <a:lnTo>
                    <a:pt x="779395" y="239839"/>
                  </a:lnTo>
                  <a:lnTo>
                    <a:pt x="780744" y="247438"/>
                  </a:lnTo>
                  <a:lnTo>
                    <a:pt x="779186" y="255037"/>
                  </a:lnTo>
                  <a:lnTo>
                    <a:pt x="774952" y="261282"/>
                  </a:lnTo>
                  <a:lnTo>
                    <a:pt x="768702" y="265513"/>
                  </a:lnTo>
                  <a:lnTo>
                    <a:pt x="761096" y="267070"/>
                  </a:lnTo>
                  <a:close/>
                </a:path>
                <a:path w="1028065" h="508634">
                  <a:moveTo>
                    <a:pt x="1008369" y="267070"/>
                  </a:moveTo>
                  <a:lnTo>
                    <a:pt x="1000764" y="265513"/>
                  </a:lnTo>
                  <a:lnTo>
                    <a:pt x="994513" y="261282"/>
                  </a:lnTo>
                  <a:lnTo>
                    <a:pt x="990279" y="255037"/>
                  </a:lnTo>
                  <a:lnTo>
                    <a:pt x="988721" y="247438"/>
                  </a:lnTo>
                  <a:lnTo>
                    <a:pt x="990279" y="239838"/>
                  </a:lnTo>
                  <a:lnTo>
                    <a:pt x="994513" y="233593"/>
                  </a:lnTo>
                  <a:lnTo>
                    <a:pt x="1000764" y="229363"/>
                  </a:lnTo>
                  <a:lnTo>
                    <a:pt x="1008369" y="227806"/>
                  </a:lnTo>
                  <a:lnTo>
                    <a:pt x="1015975" y="229363"/>
                  </a:lnTo>
                  <a:lnTo>
                    <a:pt x="1022225" y="233593"/>
                  </a:lnTo>
                  <a:lnTo>
                    <a:pt x="1026459" y="239838"/>
                  </a:lnTo>
                  <a:lnTo>
                    <a:pt x="1028017" y="247438"/>
                  </a:lnTo>
                  <a:lnTo>
                    <a:pt x="1026459" y="255037"/>
                  </a:lnTo>
                  <a:lnTo>
                    <a:pt x="1022225" y="261282"/>
                  </a:lnTo>
                  <a:lnTo>
                    <a:pt x="1015975" y="265513"/>
                  </a:lnTo>
                  <a:lnTo>
                    <a:pt x="1008369" y="267070"/>
                  </a:lnTo>
                  <a:close/>
                </a:path>
                <a:path w="1028065" h="508634">
                  <a:moveTo>
                    <a:pt x="20019" y="508211"/>
                  </a:moveTo>
                  <a:lnTo>
                    <a:pt x="12413" y="506654"/>
                  </a:lnTo>
                  <a:lnTo>
                    <a:pt x="6163" y="502423"/>
                  </a:lnTo>
                  <a:lnTo>
                    <a:pt x="1928" y="496178"/>
                  </a:lnTo>
                  <a:lnTo>
                    <a:pt x="370" y="488579"/>
                  </a:lnTo>
                  <a:lnTo>
                    <a:pt x="1928" y="480980"/>
                  </a:lnTo>
                  <a:lnTo>
                    <a:pt x="6163" y="474735"/>
                  </a:lnTo>
                  <a:lnTo>
                    <a:pt x="12413" y="470504"/>
                  </a:lnTo>
                  <a:lnTo>
                    <a:pt x="20019" y="468947"/>
                  </a:lnTo>
                  <a:lnTo>
                    <a:pt x="27624" y="470504"/>
                  </a:lnTo>
                  <a:lnTo>
                    <a:pt x="33874" y="474735"/>
                  </a:lnTo>
                  <a:lnTo>
                    <a:pt x="38109" y="480980"/>
                  </a:lnTo>
                  <a:lnTo>
                    <a:pt x="39667" y="488579"/>
                  </a:lnTo>
                  <a:lnTo>
                    <a:pt x="38109" y="496178"/>
                  </a:lnTo>
                  <a:lnTo>
                    <a:pt x="33874" y="502423"/>
                  </a:lnTo>
                  <a:lnTo>
                    <a:pt x="27624" y="506654"/>
                  </a:lnTo>
                  <a:lnTo>
                    <a:pt x="20019" y="508211"/>
                  </a:lnTo>
                  <a:close/>
                </a:path>
                <a:path w="1028065" h="508634">
                  <a:moveTo>
                    <a:pt x="266921" y="508211"/>
                  </a:moveTo>
                  <a:lnTo>
                    <a:pt x="259315" y="506654"/>
                  </a:lnTo>
                  <a:lnTo>
                    <a:pt x="253065" y="502423"/>
                  </a:lnTo>
                  <a:lnTo>
                    <a:pt x="248831" y="496178"/>
                  </a:lnTo>
                  <a:lnTo>
                    <a:pt x="247272" y="488579"/>
                  </a:lnTo>
                  <a:lnTo>
                    <a:pt x="248831" y="480980"/>
                  </a:lnTo>
                  <a:lnTo>
                    <a:pt x="253065" y="474735"/>
                  </a:lnTo>
                  <a:lnTo>
                    <a:pt x="259315" y="470504"/>
                  </a:lnTo>
                  <a:lnTo>
                    <a:pt x="266921" y="468947"/>
                  </a:lnTo>
                  <a:lnTo>
                    <a:pt x="274735" y="470504"/>
                  </a:lnTo>
                  <a:lnTo>
                    <a:pt x="281055" y="474735"/>
                  </a:lnTo>
                  <a:lnTo>
                    <a:pt x="285220" y="480980"/>
                  </a:lnTo>
                  <a:lnTo>
                    <a:pt x="286569" y="488579"/>
                  </a:lnTo>
                  <a:lnTo>
                    <a:pt x="285011" y="496178"/>
                  </a:lnTo>
                  <a:lnTo>
                    <a:pt x="280777" y="502423"/>
                  </a:lnTo>
                  <a:lnTo>
                    <a:pt x="274526" y="506654"/>
                  </a:lnTo>
                  <a:lnTo>
                    <a:pt x="266921" y="508211"/>
                  </a:lnTo>
                  <a:close/>
                </a:path>
                <a:path w="1028065" h="508634">
                  <a:moveTo>
                    <a:pt x="514194" y="508211"/>
                  </a:moveTo>
                  <a:lnTo>
                    <a:pt x="506588" y="506654"/>
                  </a:lnTo>
                  <a:lnTo>
                    <a:pt x="500338" y="502423"/>
                  </a:lnTo>
                  <a:lnTo>
                    <a:pt x="496104" y="496178"/>
                  </a:lnTo>
                  <a:lnTo>
                    <a:pt x="494545" y="488579"/>
                  </a:lnTo>
                  <a:lnTo>
                    <a:pt x="496104" y="480980"/>
                  </a:lnTo>
                  <a:lnTo>
                    <a:pt x="500338" y="474735"/>
                  </a:lnTo>
                  <a:lnTo>
                    <a:pt x="506588" y="470504"/>
                  </a:lnTo>
                  <a:lnTo>
                    <a:pt x="514194" y="468947"/>
                  </a:lnTo>
                  <a:lnTo>
                    <a:pt x="521799" y="470504"/>
                  </a:lnTo>
                  <a:lnTo>
                    <a:pt x="528050" y="474735"/>
                  </a:lnTo>
                  <a:lnTo>
                    <a:pt x="532284" y="480980"/>
                  </a:lnTo>
                  <a:lnTo>
                    <a:pt x="533842" y="488579"/>
                  </a:lnTo>
                  <a:lnTo>
                    <a:pt x="532284" y="496178"/>
                  </a:lnTo>
                  <a:lnTo>
                    <a:pt x="528050" y="502423"/>
                  </a:lnTo>
                  <a:lnTo>
                    <a:pt x="521799" y="506654"/>
                  </a:lnTo>
                  <a:lnTo>
                    <a:pt x="514194" y="508211"/>
                  </a:lnTo>
                  <a:close/>
                </a:path>
                <a:path w="1028065" h="508634">
                  <a:moveTo>
                    <a:pt x="761096" y="508211"/>
                  </a:moveTo>
                  <a:lnTo>
                    <a:pt x="753490" y="506654"/>
                  </a:lnTo>
                  <a:lnTo>
                    <a:pt x="747240" y="502423"/>
                  </a:lnTo>
                  <a:lnTo>
                    <a:pt x="743006" y="496178"/>
                  </a:lnTo>
                  <a:lnTo>
                    <a:pt x="741448" y="488579"/>
                  </a:lnTo>
                  <a:lnTo>
                    <a:pt x="743006" y="480980"/>
                  </a:lnTo>
                  <a:lnTo>
                    <a:pt x="747240" y="474735"/>
                  </a:lnTo>
                  <a:lnTo>
                    <a:pt x="753491" y="470504"/>
                  </a:lnTo>
                  <a:lnTo>
                    <a:pt x="761096" y="468947"/>
                  </a:lnTo>
                  <a:lnTo>
                    <a:pt x="768910" y="470504"/>
                  </a:lnTo>
                  <a:lnTo>
                    <a:pt x="775230" y="474735"/>
                  </a:lnTo>
                  <a:lnTo>
                    <a:pt x="779395" y="480980"/>
                  </a:lnTo>
                  <a:lnTo>
                    <a:pt x="780744" y="488579"/>
                  </a:lnTo>
                  <a:lnTo>
                    <a:pt x="779186" y="496178"/>
                  </a:lnTo>
                  <a:lnTo>
                    <a:pt x="774952" y="502423"/>
                  </a:lnTo>
                  <a:lnTo>
                    <a:pt x="768702" y="506654"/>
                  </a:lnTo>
                  <a:lnTo>
                    <a:pt x="761096" y="508211"/>
                  </a:lnTo>
                  <a:close/>
                </a:path>
                <a:path w="1028065" h="508634">
                  <a:moveTo>
                    <a:pt x="1008369" y="508211"/>
                  </a:moveTo>
                  <a:lnTo>
                    <a:pt x="1000764" y="506654"/>
                  </a:lnTo>
                  <a:lnTo>
                    <a:pt x="994513" y="502423"/>
                  </a:lnTo>
                  <a:lnTo>
                    <a:pt x="990279" y="496178"/>
                  </a:lnTo>
                  <a:lnTo>
                    <a:pt x="988721" y="488579"/>
                  </a:lnTo>
                  <a:lnTo>
                    <a:pt x="990279" y="480980"/>
                  </a:lnTo>
                  <a:lnTo>
                    <a:pt x="994513" y="474735"/>
                  </a:lnTo>
                  <a:lnTo>
                    <a:pt x="1000764" y="470504"/>
                  </a:lnTo>
                  <a:lnTo>
                    <a:pt x="1008369" y="468947"/>
                  </a:lnTo>
                  <a:lnTo>
                    <a:pt x="1015975" y="470504"/>
                  </a:lnTo>
                  <a:lnTo>
                    <a:pt x="1022225" y="474735"/>
                  </a:lnTo>
                  <a:lnTo>
                    <a:pt x="1026459" y="480980"/>
                  </a:lnTo>
                  <a:lnTo>
                    <a:pt x="1028017" y="488579"/>
                  </a:lnTo>
                  <a:lnTo>
                    <a:pt x="1026459" y="496178"/>
                  </a:lnTo>
                  <a:lnTo>
                    <a:pt x="1022225" y="502423"/>
                  </a:lnTo>
                  <a:lnTo>
                    <a:pt x="1015975" y="506654"/>
                  </a:lnTo>
                  <a:lnTo>
                    <a:pt x="1008369" y="508211"/>
                  </a:lnTo>
                  <a:close/>
                </a:path>
              </a:pathLst>
            </a:custGeom>
            <a:solidFill>
              <a:srgbClr val="079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5173"/>
              <a:ext cx="5014272" cy="34289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00184" y="3219050"/>
              <a:ext cx="886460" cy="886460"/>
            </a:xfrm>
            <a:custGeom>
              <a:avLst/>
              <a:gdLst/>
              <a:ahLst/>
              <a:cxnLst/>
              <a:rect l="l" t="t" r="r" b="b"/>
              <a:pathLst>
                <a:path w="886460" h="886460">
                  <a:moveTo>
                    <a:pt x="443153" y="886307"/>
                  </a:moveTo>
                  <a:lnTo>
                    <a:pt x="394858" y="883707"/>
                  </a:lnTo>
                  <a:lnTo>
                    <a:pt x="348071" y="876088"/>
                  </a:lnTo>
                  <a:lnTo>
                    <a:pt x="303063" y="863720"/>
                  </a:lnTo>
                  <a:lnTo>
                    <a:pt x="260103" y="846872"/>
                  </a:lnTo>
                  <a:lnTo>
                    <a:pt x="219462" y="825815"/>
                  </a:lnTo>
                  <a:lnTo>
                    <a:pt x="181410" y="800819"/>
                  </a:lnTo>
                  <a:lnTo>
                    <a:pt x="146217" y="772154"/>
                  </a:lnTo>
                  <a:lnTo>
                    <a:pt x="114153" y="740089"/>
                  </a:lnTo>
                  <a:lnTo>
                    <a:pt x="85488" y="704896"/>
                  </a:lnTo>
                  <a:lnTo>
                    <a:pt x="60492" y="666844"/>
                  </a:lnTo>
                  <a:lnTo>
                    <a:pt x="39435" y="626203"/>
                  </a:lnTo>
                  <a:lnTo>
                    <a:pt x="22587" y="583244"/>
                  </a:lnTo>
                  <a:lnTo>
                    <a:pt x="10218" y="538236"/>
                  </a:lnTo>
                  <a:lnTo>
                    <a:pt x="2599" y="491449"/>
                  </a:lnTo>
                  <a:lnTo>
                    <a:pt x="0" y="443153"/>
                  </a:lnTo>
                  <a:lnTo>
                    <a:pt x="2599" y="394858"/>
                  </a:lnTo>
                  <a:lnTo>
                    <a:pt x="10218" y="348071"/>
                  </a:lnTo>
                  <a:lnTo>
                    <a:pt x="22587" y="303063"/>
                  </a:lnTo>
                  <a:lnTo>
                    <a:pt x="39435" y="260103"/>
                  </a:lnTo>
                  <a:lnTo>
                    <a:pt x="60492" y="219462"/>
                  </a:lnTo>
                  <a:lnTo>
                    <a:pt x="85488" y="181410"/>
                  </a:lnTo>
                  <a:lnTo>
                    <a:pt x="114153" y="146217"/>
                  </a:lnTo>
                  <a:lnTo>
                    <a:pt x="146217" y="114153"/>
                  </a:lnTo>
                  <a:lnTo>
                    <a:pt x="181410" y="85488"/>
                  </a:lnTo>
                  <a:lnTo>
                    <a:pt x="219462" y="60492"/>
                  </a:lnTo>
                  <a:lnTo>
                    <a:pt x="260103" y="39435"/>
                  </a:lnTo>
                  <a:lnTo>
                    <a:pt x="303063" y="22587"/>
                  </a:lnTo>
                  <a:lnTo>
                    <a:pt x="348071" y="10218"/>
                  </a:lnTo>
                  <a:lnTo>
                    <a:pt x="394858" y="2599"/>
                  </a:lnTo>
                  <a:lnTo>
                    <a:pt x="443153" y="0"/>
                  </a:lnTo>
                  <a:lnTo>
                    <a:pt x="491449" y="2599"/>
                  </a:lnTo>
                  <a:lnTo>
                    <a:pt x="538236" y="10218"/>
                  </a:lnTo>
                  <a:lnTo>
                    <a:pt x="583244" y="22587"/>
                  </a:lnTo>
                  <a:lnTo>
                    <a:pt x="626203" y="39435"/>
                  </a:lnTo>
                  <a:lnTo>
                    <a:pt x="666844" y="60492"/>
                  </a:lnTo>
                  <a:lnTo>
                    <a:pt x="704896" y="85488"/>
                  </a:lnTo>
                  <a:lnTo>
                    <a:pt x="740089" y="114153"/>
                  </a:lnTo>
                  <a:lnTo>
                    <a:pt x="772154" y="146217"/>
                  </a:lnTo>
                  <a:lnTo>
                    <a:pt x="800819" y="181410"/>
                  </a:lnTo>
                  <a:lnTo>
                    <a:pt x="825815" y="219462"/>
                  </a:lnTo>
                  <a:lnTo>
                    <a:pt x="846872" y="260103"/>
                  </a:lnTo>
                  <a:lnTo>
                    <a:pt x="863720" y="303063"/>
                  </a:lnTo>
                  <a:lnTo>
                    <a:pt x="876088" y="348071"/>
                  </a:lnTo>
                  <a:lnTo>
                    <a:pt x="883707" y="394858"/>
                  </a:lnTo>
                  <a:lnTo>
                    <a:pt x="886307" y="443153"/>
                  </a:lnTo>
                  <a:lnTo>
                    <a:pt x="883707" y="491449"/>
                  </a:lnTo>
                  <a:lnTo>
                    <a:pt x="876088" y="538236"/>
                  </a:lnTo>
                  <a:lnTo>
                    <a:pt x="863720" y="583244"/>
                  </a:lnTo>
                  <a:lnTo>
                    <a:pt x="846872" y="626203"/>
                  </a:lnTo>
                  <a:lnTo>
                    <a:pt x="825815" y="666844"/>
                  </a:lnTo>
                  <a:lnTo>
                    <a:pt x="800819" y="704896"/>
                  </a:lnTo>
                  <a:lnTo>
                    <a:pt x="772154" y="740089"/>
                  </a:lnTo>
                  <a:lnTo>
                    <a:pt x="740089" y="772154"/>
                  </a:lnTo>
                  <a:lnTo>
                    <a:pt x="704896" y="800819"/>
                  </a:lnTo>
                  <a:lnTo>
                    <a:pt x="666844" y="825815"/>
                  </a:lnTo>
                  <a:lnTo>
                    <a:pt x="626203" y="846872"/>
                  </a:lnTo>
                  <a:lnTo>
                    <a:pt x="583244" y="863720"/>
                  </a:lnTo>
                  <a:lnTo>
                    <a:pt x="538236" y="876088"/>
                  </a:lnTo>
                  <a:lnTo>
                    <a:pt x="491449" y="883707"/>
                  </a:lnTo>
                  <a:lnTo>
                    <a:pt x="443153" y="8863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1281" y="3479958"/>
              <a:ext cx="781049" cy="36194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123528" y="3194138"/>
              <a:ext cx="2064385" cy="911225"/>
            </a:xfrm>
            <a:custGeom>
              <a:avLst/>
              <a:gdLst/>
              <a:ahLst/>
              <a:cxnLst/>
              <a:rect l="l" t="t" r="r" b="b"/>
              <a:pathLst>
                <a:path w="2064385" h="911225">
                  <a:moveTo>
                    <a:pt x="886307" y="468071"/>
                  </a:moveTo>
                  <a:lnTo>
                    <a:pt x="883704" y="419773"/>
                  </a:lnTo>
                  <a:lnTo>
                    <a:pt x="876096" y="372986"/>
                  </a:lnTo>
                  <a:lnTo>
                    <a:pt x="863727" y="327977"/>
                  </a:lnTo>
                  <a:lnTo>
                    <a:pt x="846874" y="285026"/>
                  </a:lnTo>
                  <a:lnTo>
                    <a:pt x="825817" y="244386"/>
                  </a:lnTo>
                  <a:lnTo>
                    <a:pt x="800823" y="206324"/>
                  </a:lnTo>
                  <a:lnTo>
                    <a:pt x="772160" y="171132"/>
                  </a:lnTo>
                  <a:lnTo>
                    <a:pt x="740092" y="139077"/>
                  </a:lnTo>
                  <a:lnTo>
                    <a:pt x="704900" y="110401"/>
                  </a:lnTo>
                  <a:lnTo>
                    <a:pt x="666851" y="85407"/>
                  </a:lnTo>
                  <a:lnTo>
                    <a:pt x="626211" y="64350"/>
                  </a:lnTo>
                  <a:lnTo>
                    <a:pt x="583247" y="47510"/>
                  </a:lnTo>
                  <a:lnTo>
                    <a:pt x="538238" y="35140"/>
                  </a:lnTo>
                  <a:lnTo>
                    <a:pt x="491451" y="27520"/>
                  </a:lnTo>
                  <a:lnTo>
                    <a:pt x="443153" y="24917"/>
                  </a:lnTo>
                  <a:lnTo>
                    <a:pt x="394855" y="27520"/>
                  </a:lnTo>
                  <a:lnTo>
                    <a:pt x="348068" y="35140"/>
                  </a:lnTo>
                  <a:lnTo>
                    <a:pt x="303060" y="47510"/>
                  </a:lnTo>
                  <a:lnTo>
                    <a:pt x="260108" y="64350"/>
                  </a:lnTo>
                  <a:lnTo>
                    <a:pt x="219468" y="85407"/>
                  </a:lnTo>
                  <a:lnTo>
                    <a:pt x="181419" y="110401"/>
                  </a:lnTo>
                  <a:lnTo>
                    <a:pt x="146215" y="139077"/>
                  </a:lnTo>
                  <a:lnTo>
                    <a:pt x="114160" y="171132"/>
                  </a:lnTo>
                  <a:lnTo>
                    <a:pt x="85496" y="206324"/>
                  </a:lnTo>
                  <a:lnTo>
                    <a:pt x="60490" y="244386"/>
                  </a:lnTo>
                  <a:lnTo>
                    <a:pt x="39433" y="285026"/>
                  </a:lnTo>
                  <a:lnTo>
                    <a:pt x="22593" y="327977"/>
                  </a:lnTo>
                  <a:lnTo>
                    <a:pt x="10223" y="372986"/>
                  </a:lnTo>
                  <a:lnTo>
                    <a:pt x="2603" y="419773"/>
                  </a:lnTo>
                  <a:lnTo>
                    <a:pt x="0" y="468071"/>
                  </a:lnTo>
                  <a:lnTo>
                    <a:pt x="2603" y="516369"/>
                  </a:lnTo>
                  <a:lnTo>
                    <a:pt x="10223" y="563156"/>
                  </a:lnTo>
                  <a:lnTo>
                    <a:pt x="22593" y="608164"/>
                  </a:lnTo>
                  <a:lnTo>
                    <a:pt x="39433" y="651116"/>
                  </a:lnTo>
                  <a:lnTo>
                    <a:pt x="60490" y="691769"/>
                  </a:lnTo>
                  <a:lnTo>
                    <a:pt x="85496" y="729818"/>
                  </a:lnTo>
                  <a:lnTo>
                    <a:pt x="114160" y="765009"/>
                  </a:lnTo>
                  <a:lnTo>
                    <a:pt x="146215" y="797077"/>
                  </a:lnTo>
                  <a:lnTo>
                    <a:pt x="181419" y="825741"/>
                  </a:lnTo>
                  <a:lnTo>
                    <a:pt x="219468" y="850734"/>
                  </a:lnTo>
                  <a:lnTo>
                    <a:pt x="260108" y="871791"/>
                  </a:lnTo>
                  <a:lnTo>
                    <a:pt x="303060" y="888644"/>
                  </a:lnTo>
                  <a:lnTo>
                    <a:pt x="348068" y="901001"/>
                  </a:lnTo>
                  <a:lnTo>
                    <a:pt x="394855" y="908621"/>
                  </a:lnTo>
                  <a:lnTo>
                    <a:pt x="443153" y="911225"/>
                  </a:lnTo>
                  <a:lnTo>
                    <a:pt x="491451" y="908621"/>
                  </a:lnTo>
                  <a:lnTo>
                    <a:pt x="538238" y="901001"/>
                  </a:lnTo>
                  <a:lnTo>
                    <a:pt x="583247" y="888644"/>
                  </a:lnTo>
                  <a:lnTo>
                    <a:pt x="626211" y="871791"/>
                  </a:lnTo>
                  <a:lnTo>
                    <a:pt x="666851" y="850734"/>
                  </a:lnTo>
                  <a:lnTo>
                    <a:pt x="704900" y="825741"/>
                  </a:lnTo>
                  <a:lnTo>
                    <a:pt x="740092" y="797077"/>
                  </a:lnTo>
                  <a:lnTo>
                    <a:pt x="772160" y="765009"/>
                  </a:lnTo>
                  <a:lnTo>
                    <a:pt x="800823" y="729818"/>
                  </a:lnTo>
                  <a:lnTo>
                    <a:pt x="825817" y="691769"/>
                  </a:lnTo>
                  <a:lnTo>
                    <a:pt x="846874" y="651116"/>
                  </a:lnTo>
                  <a:lnTo>
                    <a:pt x="863727" y="608164"/>
                  </a:lnTo>
                  <a:lnTo>
                    <a:pt x="876096" y="563156"/>
                  </a:lnTo>
                  <a:lnTo>
                    <a:pt x="883704" y="516369"/>
                  </a:lnTo>
                  <a:lnTo>
                    <a:pt x="886307" y="468071"/>
                  </a:lnTo>
                  <a:close/>
                </a:path>
                <a:path w="2064385" h="911225">
                  <a:moveTo>
                    <a:pt x="2063940" y="443153"/>
                  </a:moveTo>
                  <a:lnTo>
                    <a:pt x="2061337" y="394868"/>
                  </a:lnTo>
                  <a:lnTo>
                    <a:pt x="2053717" y="348081"/>
                  </a:lnTo>
                  <a:lnTo>
                    <a:pt x="2041347" y="303072"/>
                  </a:lnTo>
                  <a:lnTo>
                    <a:pt x="2024507" y="260108"/>
                  </a:lnTo>
                  <a:lnTo>
                    <a:pt x="2003450" y="219468"/>
                  </a:lnTo>
                  <a:lnTo>
                    <a:pt x="1978456" y="181419"/>
                  </a:lnTo>
                  <a:lnTo>
                    <a:pt x="1949780" y="146227"/>
                  </a:lnTo>
                  <a:lnTo>
                    <a:pt x="1917725" y="114160"/>
                  </a:lnTo>
                  <a:lnTo>
                    <a:pt x="1882533" y="85496"/>
                  </a:lnTo>
                  <a:lnTo>
                    <a:pt x="1844471" y="60502"/>
                  </a:lnTo>
                  <a:lnTo>
                    <a:pt x="1803831" y="39446"/>
                  </a:lnTo>
                  <a:lnTo>
                    <a:pt x="1760880" y="22593"/>
                  </a:lnTo>
                  <a:lnTo>
                    <a:pt x="1715871" y="10223"/>
                  </a:lnTo>
                  <a:lnTo>
                    <a:pt x="1669084" y="2603"/>
                  </a:lnTo>
                  <a:lnTo>
                    <a:pt x="1620786" y="0"/>
                  </a:lnTo>
                  <a:lnTo>
                    <a:pt x="1572488" y="2603"/>
                  </a:lnTo>
                  <a:lnTo>
                    <a:pt x="1525701" y="10223"/>
                  </a:lnTo>
                  <a:lnTo>
                    <a:pt x="1480693" y="22593"/>
                  </a:lnTo>
                  <a:lnTo>
                    <a:pt x="1437741" y="39446"/>
                  </a:lnTo>
                  <a:lnTo>
                    <a:pt x="1397088" y="60502"/>
                  </a:lnTo>
                  <a:lnTo>
                    <a:pt x="1359039" y="85496"/>
                  </a:lnTo>
                  <a:lnTo>
                    <a:pt x="1323848" y="114160"/>
                  </a:lnTo>
                  <a:lnTo>
                    <a:pt x="1291780" y="146227"/>
                  </a:lnTo>
                  <a:lnTo>
                    <a:pt x="1263116" y="181419"/>
                  </a:lnTo>
                  <a:lnTo>
                    <a:pt x="1238123" y="219468"/>
                  </a:lnTo>
                  <a:lnTo>
                    <a:pt x="1217066" y="260108"/>
                  </a:lnTo>
                  <a:lnTo>
                    <a:pt x="1200213" y="303072"/>
                  </a:lnTo>
                  <a:lnTo>
                    <a:pt x="1187856" y="348081"/>
                  </a:lnTo>
                  <a:lnTo>
                    <a:pt x="1180236" y="394868"/>
                  </a:lnTo>
                  <a:lnTo>
                    <a:pt x="1177632" y="443153"/>
                  </a:lnTo>
                  <a:lnTo>
                    <a:pt x="1180236" y="491451"/>
                  </a:lnTo>
                  <a:lnTo>
                    <a:pt x="1187856" y="538238"/>
                  </a:lnTo>
                  <a:lnTo>
                    <a:pt x="1200213" y="583247"/>
                  </a:lnTo>
                  <a:lnTo>
                    <a:pt x="1217066" y="626211"/>
                  </a:lnTo>
                  <a:lnTo>
                    <a:pt x="1238123" y="666851"/>
                  </a:lnTo>
                  <a:lnTo>
                    <a:pt x="1263116" y="704900"/>
                  </a:lnTo>
                  <a:lnTo>
                    <a:pt x="1291780" y="740092"/>
                  </a:lnTo>
                  <a:lnTo>
                    <a:pt x="1323848" y="772160"/>
                  </a:lnTo>
                  <a:lnTo>
                    <a:pt x="1359039" y="800823"/>
                  </a:lnTo>
                  <a:lnTo>
                    <a:pt x="1397088" y="825817"/>
                  </a:lnTo>
                  <a:lnTo>
                    <a:pt x="1437741" y="846874"/>
                  </a:lnTo>
                  <a:lnTo>
                    <a:pt x="1480693" y="863727"/>
                  </a:lnTo>
                  <a:lnTo>
                    <a:pt x="1525701" y="876096"/>
                  </a:lnTo>
                  <a:lnTo>
                    <a:pt x="1572488" y="883716"/>
                  </a:lnTo>
                  <a:lnTo>
                    <a:pt x="1620786" y="886307"/>
                  </a:lnTo>
                  <a:lnTo>
                    <a:pt x="1669084" y="883716"/>
                  </a:lnTo>
                  <a:lnTo>
                    <a:pt x="1715871" y="876096"/>
                  </a:lnTo>
                  <a:lnTo>
                    <a:pt x="1760880" y="863727"/>
                  </a:lnTo>
                  <a:lnTo>
                    <a:pt x="1803831" y="846874"/>
                  </a:lnTo>
                  <a:lnTo>
                    <a:pt x="1844471" y="825817"/>
                  </a:lnTo>
                  <a:lnTo>
                    <a:pt x="1882533" y="800823"/>
                  </a:lnTo>
                  <a:lnTo>
                    <a:pt x="1917725" y="772160"/>
                  </a:lnTo>
                  <a:lnTo>
                    <a:pt x="1949780" y="740092"/>
                  </a:lnTo>
                  <a:lnTo>
                    <a:pt x="1978456" y="704900"/>
                  </a:lnTo>
                  <a:lnTo>
                    <a:pt x="2003450" y="666851"/>
                  </a:lnTo>
                  <a:lnTo>
                    <a:pt x="2024507" y="626211"/>
                  </a:lnTo>
                  <a:lnTo>
                    <a:pt x="2041347" y="583247"/>
                  </a:lnTo>
                  <a:lnTo>
                    <a:pt x="2053717" y="538238"/>
                  </a:lnTo>
                  <a:lnTo>
                    <a:pt x="2061337" y="491451"/>
                  </a:lnTo>
                  <a:lnTo>
                    <a:pt x="2063940" y="443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4615" y="3371165"/>
              <a:ext cx="1162049" cy="5810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73265" y="3525970"/>
              <a:ext cx="742949" cy="2190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1844" y="6"/>
            <a:ext cx="1019175" cy="505459"/>
          </a:xfrm>
          <a:custGeom>
            <a:avLst/>
            <a:gdLst/>
            <a:ahLst/>
            <a:cxnLst/>
            <a:rect l="l" t="t" r="r" b="b"/>
            <a:pathLst>
              <a:path w="1019175" h="505459">
                <a:moveTo>
                  <a:pt x="19474" y="36393"/>
                </a:moveTo>
                <a:lnTo>
                  <a:pt x="11935" y="34836"/>
                </a:lnTo>
                <a:lnTo>
                  <a:pt x="5741" y="30606"/>
                </a:lnTo>
                <a:lnTo>
                  <a:pt x="1544" y="24361"/>
                </a:lnTo>
                <a:lnTo>
                  <a:pt x="0" y="16761"/>
                </a:lnTo>
                <a:lnTo>
                  <a:pt x="1544" y="9162"/>
                </a:lnTo>
                <a:lnTo>
                  <a:pt x="5741" y="2917"/>
                </a:lnTo>
                <a:lnTo>
                  <a:pt x="10012" y="0"/>
                </a:lnTo>
                <a:lnTo>
                  <a:pt x="29163" y="0"/>
                </a:lnTo>
                <a:lnTo>
                  <a:pt x="33482" y="2917"/>
                </a:lnTo>
                <a:lnTo>
                  <a:pt x="37610" y="9162"/>
                </a:lnTo>
                <a:lnTo>
                  <a:pt x="38948" y="16761"/>
                </a:lnTo>
                <a:lnTo>
                  <a:pt x="37403" y="24361"/>
                </a:lnTo>
                <a:lnTo>
                  <a:pt x="33206" y="30606"/>
                </a:lnTo>
                <a:lnTo>
                  <a:pt x="27012" y="34836"/>
                </a:lnTo>
                <a:lnTo>
                  <a:pt x="19474" y="36393"/>
                </a:lnTo>
                <a:close/>
              </a:path>
              <a:path w="1019175" h="505459">
                <a:moveTo>
                  <a:pt x="264552" y="36393"/>
                </a:moveTo>
                <a:lnTo>
                  <a:pt x="257014" y="34836"/>
                </a:lnTo>
                <a:lnTo>
                  <a:pt x="250819" y="30606"/>
                </a:lnTo>
                <a:lnTo>
                  <a:pt x="246622" y="24361"/>
                </a:lnTo>
                <a:lnTo>
                  <a:pt x="245078" y="16761"/>
                </a:lnTo>
                <a:lnTo>
                  <a:pt x="246622" y="9162"/>
                </a:lnTo>
                <a:lnTo>
                  <a:pt x="250819" y="2917"/>
                </a:lnTo>
                <a:lnTo>
                  <a:pt x="255091" y="0"/>
                </a:lnTo>
                <a:lnTo>
                  <a:pt x="274013" y="0"/>
                </a:lnTo>
                <a:lnTo>
                  <a:pt x="278285" y="2917"/>
                </a:lnTo>
                <a:lnTo>
                  <a:pt x="282482" y="9162"/>
                </a:lnTo>
                <a:lnTo>
                  <a:pt x="284026" y="16761"/>
                </a:lnTo>
                <a:lnTo>
                  <a:pt x="282482" y="24361"/>
                </a:lnTo>
                <a:lnTo>
                  <a:pt x="278285" y="30606"/>
                </a:lnTo>
                <a:lnTo>
                  <a:pt x="272090" y="34836"/>
                </a:lnTo>
                <a:lnTo>
                  <a:pt x="264552" y="36393"/>
                </a:lnTo>
                <a:close/>
              </a:path>
              <a:path w="1019175" h="505459">
                <a:moveTo>
                  <a:pt x="509631" y="36393"/>
                </a:moveTo>
                <a:lnTo>
                  <a:pt x="502092" y="34836"/>
                </a:lnTo>
                <a:lnTo>
                  <a:pt x="495898" y="30606"/>
                </a:lnTo>
                <a:lnTo>
                  <a:pt x="491701" y="24361"/>
                </a:lnTo>
                <a:lnTo>
                  <a:pt x="490157" y="16761"/>
                </a:lnTo>
                <a:lnTo>
                  <a:pt x="491701" y="9162"/>
                </a:lnTo>
                <a:lnTo>
                  <a:pt x="495898" y="2917"/>
                </a:lnTo>
                <a:lnTo>
                  <a:pt x="500169" y="0"/>
                </a:lnTo>
                <a:lnTo>
                  <a:pt x="519092" y="0"/>
                </a:lnTo>
                <a:lnTo>
                  <a:pt x="523363" y="2917"/>
                </a:lnTo>
                <a:lnTo>
                  <a:pt x="527560" y="9162"/>
                </a:lnTo>
                <a:lnTo>
                  <a:pt x="529105" y="16761"/>
                </a:lnTo>
                <a:lnTo>
                  <a:pt x="527560" y="24361"/>
                </a:lnTo>
                <a:lnTo>
                  <a:pt x="523363" y="30606"/>
                </a:lnTo>
                <a:lnTo>
                  <a:pt x="517169" y="34836"/>
                </a:lnTo>
                <a:lnTo>
                  <a:pt x="509631" y="36393"/>
                </a:lnTo>
                <a:close/>
              </a:path>
              <a:path w="1019175" h="505459">
                <a:moveTo>
                  <a:pt x="754342" y="36393"/>
                </a:moveTo>
                <a:lnTo>
                  <a:pt x="746804" y="34836"/>
                </a:lnTo>
                <a:lnTo>
                  <a:pt x="740609" y="30606"/>
                </a:lnTo>
                <a:lnTo>
                  <a:pt x="736412" y="24361"/>
                </a:lnTo>
                <a:lnTo>
                  <a:pt x="734868" y="16761"/>
                </a:lnTo>
                <a:lnTo>
                  <a:pt x="736412" y="9162"/>
                </a:lnTo>
                <a:lnTo>
                  <a:pt x="740609" y="2917"/>
                </a:lnTo>
                <a:lnTo>
                  <a:pt x="744880" y="0"/>
                </a:lnTo>
                <a:lnTo>
                  <a:pt x="763953" y="0"/>
                </a:lnTo>
                <a:lnTo>
                  <a:pt x="768212" y="2917"/>
                </a:lnTo>
                <a:lnTo>
                  <a:pt x="772323" y="9162"/>
                </a:lnTo>
                <a:lnTo>
                  <a:pt x="773816" y="16761"/>
                </a:lnTo>
                <a:lnTo>
                  <a:pt x="772271" y="24361"/>
                </a:lnTo>
                <a:lnTo>
                  <a:pt x="768075" y="30606"/>
                </a:lnTo>
                <a:lnTo>
                  <a:pt x="761880" y="34836"/>
                </a:lnTo>
                <a:lnTo>
                  <a:pt x="754342" y="36393"/>
                </a:lnTo>
                <a:close/>
              </a:path>
              <a:path w="1019175" h="505459">
                <a:moveTo>
                  <a:pt x="999420" y="36393"/>
                </a:moveTo>
                <a:lnTo>
                  <a:pt x="991882" y="34836"/>
                </a:lnTo>
                <a:lnTo>
                  <a:pt x="985687" y="30606"/>
                </a:lnTo>
                <a:lnTo>
                  <a:pt x="981491" y="24361"/>
                </a:lnTo>
                <a:lnTo>
                  <a:pt x="979946" y="16761"/>
                </a:lnTo>
                <a:lnTo>
                  <a:pt x="981491" y="9162"/>
                </a:lnTo>
                <a:lnTo>
                  <a:pt x="985687" y="2917"/>
                </a:lnTo>
                <a:lnTo>
                  <a:pt x="989959" y="0"/>
                </a:lnTo>
                <a:lnTo>
                  <a:pt x="1008881" y="0"/>
                </a:lnTo>
                <a:lnTo>
                  <a:pt x="1013153" y="2917"/>
                </a:lnTo>
                <a:lnTo>
                  <a:pt x="1017350" y="9162"/>
                </a:lnTo>
                <a:lnTo>
                  <a:pt x="1018894" y="16761"/>
                </a:lnTo>
                <a:lnTo>
                  <a:pt x="1017350" y="24361"/>
                </a:lnTo>
                <a:lnTo>
                  <a:pt x="1013153" y="30606"/>
                </a:lnTo>
                <a:lnTo>
                  <a:pt x="1006958" y="34836"/>
                </a:lnTo>
                <a:lnTo>
                  <a:pt x="999420" y="36393"/>
                </a:lnTo>
                <a:close/>
              </a:path>
              <a:path w="1019175" h="505459">
                <a:moveTo>
                  <a:pt x="19841" y="224935"/>
                </a:moveTo>
                <a:close/>
              </a:path>
              <a:path w="1019175" h="505459">
                <a:moveTo>
                  <a:pt x="19841" y="264199"/>
                </a:moveTo>
                <a:lnTo>
                  <a:pt x="12303" y="262643"/>
                </a:lnTo>
                <a:lnTo>
                  <a:pt x="6108" y="258412"/>
                </a:lnTo>
                <a:lnTo>
                  <a:pt x="1911" y="252167"/>
                </a:lnTo>
                <a:lnTo>
                  <a:pt x="367" y="244567"/>
                </a:lnTo>
                <a:lnTo>
                  <a:pt x="1911" y="236968"/>
                </a:lnTo>
                <a:lnTo>
                  <a:pt x="6108" y="230723"/>
                </a:lnTo>
                <a:lnTo>
                  <a:pt x="12303" y="226492"/>
                </a:lnTo>
                <a:lnTo>
                  <a:pt x="19841" y="224935"/>
                </a:lnTo>
                <a:lnTo>
                  <a:pt x="27379" y="226492"/>
                </a:lnTo>
                <a:lnTo>
                  <a:pt x="33574" y="230723"/>
                </a:lnTo>
                <a:lnTo>
                  <a:pt x="37770" y="236968"/>
                </a:lnTo>
                <a:lnTo>
                  <a:pt x="39315" y="244567"/>
                </a:lnTo>
                <a:lnTo>
                  <a:pt x="37770" y="252167"/>
                </a:lnTo>
                <a:lnTo>
                  <a:pt x="33574" y="258412"/>
                </a:lnTo>
                <a:lnTo>
                  <a:pt x="27379" y="262643"/>
                </a:lnTo>
                <a:lnTo>
                  <a:pt x="19841" y="264199"/>
                </a:lnTo>
                <a:close/>
              </a:path>
              <a:path w="1019175" h="505459">
                <a:moveTo>
                  <a:pt x="264552" y="264199"/>
                </a:moveTo>
                <a:lnTo>
                  <a:pt x="257014" y="262643"/>
                </a:lnTo>
                <a:lnTo>
                  <a:pt x="250819" y="258412"/>
                </a:lnTo>
                <a:lnTo>
                  <a:pt x="246622" y="252167"/>
                </a:lnTo>
                <a:lnTo>
                  <a:pt x="245078" y="244567"/>
                </a:lnTo>
                <a:lnTo>
                  <a:pt x="246622" y="236968"/>
                </a:lnTo>
                <a:lnTo>
                  <a:pt x="250819" y="230723"/>
                </a:lnTo>
                <a:lnTo>
                  <a:pt x="257014" y="226492"/>
                </a:lnTo>
                <a:lnTo>
                  <a:pt x="264552" y="224935"/>
                </a:lnTo>
                <a:lnTo>
                  <a:pt x="272245" y="226492"/>
                </a:lnTo>
                <a:lnTo>
                  <a:pt x="278423" y="230723"/>
                </a:lnTo>
                <a:lnTo>
                  <a:pt x="282533" y="236968"/>
                </a:lnTo>
                <a:lnTo>
                  <a:pt x="284026" y="244567"/>
                </a:lnTo>
                <a:lnTo>
                  <a:pt x="282482" y="252167"/>
                </a:lnTo>
                <a:lnTo>
                  <a:pt x="278285" y="258412"/>
                </a:lnTo>
                <a:lnTo>
                  <a:pt x="272090" y="262643"/>
                </a:lnTo>
                <a:lnTo>
                  <a:pt x="264552" y="264199"/>
                </a:lnTo>
                <a:close/>
              </a:path>
              <a:path w="1019175" h="505459">
                <a:moveTo>
                  <a:pt x="509630" y="264199"/>
                </a:moveTo>
                <a:lnTo>
                  <a:pt x="502092" y="262643"/>
                </a:lnTo>
                <a:lnTo>
                  <a:pt x="495898" y="258412"/>
                </a:lnTo>
                <a:lnTo>
                  <a:pt x="491701" y="252167"/>
                </a:lnTo>
                <a:lnTo>
                  <a:pt x="490156" y="244567"/>
                </a:lnTo>
                <a:lnTo>
                  <a:pt x="491701" y="236968"/>
                </a:lnTo>
                <a:lnTo>
                  <a:pt x="495898" y="230723"/>
                </a:lnTo>
                <a:lnTo>
                  <a:pt x="502092" y="226492"/>
                </a:lnTo>
                <a:lnTo>
                  <a:pt x="509630" y="224935"/>
                </a:lnTo>
                <a:lnTo>
                  <a:pt x="517169" y="226492"/>
                </a:lnTo>
                <a:lnTo>
                  <a:pt x="523363" y="230723"/>
                </a:lnTo>
                <a:lnTo>
                  <a:pt x="527560" y="236968"/>
                </a:lnTo>
                <a:lnTo>
                  <a:pt x="529104" y="244567"/>
                </a:lnTo>
                <a:lnTo>
                  <a:pt x="527560" y="252167"/>
                </a:lnTo>
                <a:lnTo>
                  <a:pt x="523363" y="258412"/>
                </a:lnTo>
                <a:lnTo>
                  <a:pt x="517169" y="262643"/>
                </a:lnTo>
                <a:lnTo>
                  <a:pt x="509630" y="264199"/>
                </a:lnTo>
                <a:close/>
              </a:path>
              <a:path w="1019175" h="505459">
                <a:moveTo>
                  <a:pt x="754342" y="264199"/>
                </a:moveTo>
                <a:lnTo>
                  <a:pt x="746803" y="262643"/>
                </a:lnTo>
                <a:lnTo>
                  <a:pt x="740609" y="258412"/>
                </a:lnTo>
                <a:lnTo>
                  <a:pt x="736412" y="252167"/>
                </a:lnTo>
                <a:lnTo>
                  <a:pt x="734868" y="244567"/>
                </a:lnTo>
                <a:lnTo>
                  <a:pt x="736412" y="236968"/>
                </a:lnTo>
                <a:lnTo>
                  <a:pt x="740609" y="230723"/>
                </a:lnTo>
                <a:lnTo>
                  <a:pt x="746803" y="226492"/>
                </a:lnTo>
                <a:lnTo>
                  <a:pt x="754342" y="224935"/>
                </a:lnTo>
                <a:lnTo>
                  <a:pt x="762086" y="226492"/>
                </a:lnTo>
                <a:lnTo>
                  <a:pt x="768350" y="230723"/>
                </a:lnTo>
                <a:lnTo>
                  <a:pt x="772478" y="236968"/>
                </a:lnTo>
                <a:lnTo>
                  <a:pt x="773816" y="244567"/>
                </a:lnTo>
                <a:lnTo>
                  <a:pt x="772271" y="252167"/>
                </a:lnTo>
                <a:lnTo>
                  <a:pt x="768074" y="258412"/>
                </a:lnTo>
                <a:lnTo>
                  <a:pt x="761880" y="262643"/>
                </a:lnTo>
                <a:lnTo>
                  <a:pt x="754342" y="264199"/>
                </a:lnTo>
                <a:close/>
              </a:path>
              <a:path w="1019175" h="505459">
                <a:moveTo>
                  <a:pt x="999420" y="264199"/>
                </a:moveTo>
                <a:lnTo>
                  <a:pt x="991882" y="262643"/>
                </a:lnTo>
                <a:lnTo>
                  <a:pt x="985687" y="258412"/>
                </a:lnTo>
                <a:lnTo>
                  <a:pt x="981491" y="252167"/>
                </a:lnTo>
                <a:lnTo>
                  <a:pt x="979946" y="244567"/>
                </a:lnTo>
                <a:lnTo>
                  <a:pt x="981491" y="236968"/>
                </a:lnTo>
                <a:lnTo>
                  <a:pt x="985687" y="230723"/>
                </a:lnTo>
                <a:lnTo>
                  <a:pt x="991882" y="226492"/>
                </a:lnTo>
                <a:lnTo>
                  <a:pt x="999420" y="224935"/>
                </a:lnTo>
                <a:lnTo>
                  <a:pt x="1006958" y="226492"/>
                </a:lnTo>
                <a:lnTo>
                  <a:pt x="1013153" y="230723"/>
                </a:lnTo>
                <a:lnTo>
                  <a:pt x="1017350" y="236968"/>
                </a:lnTo>
                <a:lnTo>
                  <a:pt x="1018894" y="244567"/>
                </a:lnTo>
                <a:lnTo>
                  <a:pt x="1017350" y="252167"/>
                </a:lnTo>
                <a:lnTo>
                  <a:pt x="1013153" y="258412"/>
                </a:lnTo>
                <a:lnTo>
                  <a:pt x="1006958" y="262643"/>
                </a:lnTo>
                <a:lnTo>
                  <a:pt x="999420" y="264199"/>
                </a:lnTo>
                <a:close/>
              </a:path>
              <a:path w="1019175" h="505459">
                <a:moveTo>
                  <a:pt x="19841" y="505341"/>
                </a:moveTo>
                <a:lnTo>
                  <a:pt x="12303" y="503784"/>
                </a:lnTo>
                <a:lnTo>
                  <a:pt x="6108" y="499553"/>
                </a:lnTo>
                <a:lnTo>
                  <a:pt x="1911" y="493308"/>
                </a:lnTo>
                <a:lnTo>
                  <a:pt x="367" y="485709"/>
                </a:lnTo>
                <a:lnTo>
                  <a:pt x="1911" y="478109"/>
                </a:lnTo>
                <a:lnTo>
                  <a:pt x="6108" y="471864"/>
                </a:lnTo>
                <a:lnTo>
                  <a:pt x="12303" y="467633"/>
                </a:lnTo>
                <a:lnTo>
                  <a:pt x="19841" y="466077"/>
                </a:lnTo>
                <a:lnTo>
                  <a:pt x="27379" y="467633"/>
                </a:lnTo>
                <a:lnTo>
                  <a:pt x="33574" y="471864"/>
                </a:lnTo>
                <a:lnTo>
                  <a:pt x="37770" y="478109"/>
                </a:lnTo>
                <a:lnTo>
                  <a:pt x="39315" y="485709"/>
                </a:lnTo>
                <a:lnTo>
                  <a:pt x="37770" y="493308"/>
                </a:lnTo>
                <a:lnTo>
                  <a:pt x="33574" y="499553"/>
                </a:lnTo>
                <a:lnTo>
                  <a:pt x="27379" y="503784"/>
                </a:lnTo>
                <a:lnTo>
                  <a:pt x="19841" y="505341"/>
                </a:lnTo>
                <a:close/>
              </a:path>
              <a:path w="1019175" h="505459">
                <a:moveTo>
                  <a:pt x="264552" y="505341"/>
                </a:moveTo>
                <a:lnTo>
                  <a:pt x="257014" y="503784"/>
                </a:lnTo>
                <a:lnTo>
                  <a:pt x="250819" y="499553"/>
                </a:lnTo>
                <a:lnTo>
                  <a:pt x="246622" y="493308"/>
                </a:lnTo>
                <a:lnTo>
                  <a:pt x="245078" y="485709"/>
                </a:lnTo>
                <a:lnTo>
                  <a:pt x="246622" y="478109"/>
                </a:lnTo>
                <a:lnTo>
                  <a:pt x="250819" y="471864"/>
                </a:lnTo>
                <a:lnTo>
                  <a:pt x="257014" y="467633"/>
                </a:lnTo>
                <a:lnTo>
                  <a:pt x="264552" y="466077"/>
                </a:lnTo>
                <a:lnTo>
                  <a:pt x="272297" y="467633"/>
                </a:lnTo>
                <a:lnTo>
                  <a:pt x="278560" y="471864"/>
                </a:lnTo>
                <a:lnTo>
                  <a:pt x="282688" y="478109"/>
                </a:lnTo>
                <a:lnTo>
                  <a:pt x="284026" y="485709"/>
                </a:lnTo>
                <a:lnTo>
                  <a:pt x="282482" y="493308"/>
                </a:lnTo>
                <a:lnTo>
                  <a:pt x="278285" y="499553"/>
                </a:lnTo>
                <a:lnTo>
                  <a:pt x="272090" y="503784"/>
                </a:lnTo>
                <a:lnTo>
                  <a:pt x="264552" y="505341"/>
                </a:lnTo>
                <a:close/>
              </a:path>
              <a:path w="1019175" h="505459">
                <a:moveTo>
                  <a:pt x="509630" y="505341"/>
                </a:moveTo>
                <a:lnTo>
                  <a:pt x="502092" y="503784"/>
                </a:lnTo>
                <a:lnTo>
                  <a:pt x="495898" y="499553"/>
                </a:lnTo>
                <a:lnTo>
                  <a:pt x="491701" y="493308"/>
                </a:lnTo>
                <a:lnTo>
                  <a:pt x="490156" y="485709"/>
                </a:lnTo>
                <a:lnTo>
                  <a:pt x="491701" y="478109"/>
                </a:lnTo>
                <a:lnTo>
                  <a:pt x="495898" y="471864"/>
                </a:lnTo>
                <a:lnTo>
                  <a:pt x="502092" y="467633"/>
                </a:lnTo>
                <a:lnTo>
                  <a:pt x="509630" y="466077"/>
                </a:lnTo>
                <a:lnTo>
                  <a:pt x="517169" y="467633"/>
                </a:lnTo>
                <a:lnTo>
                  <a:pt x="523363" y="471864"/>
                </a:lnTo>
                <a:lnTo>
                  <a:pt x="527560" y="478109"/>
                </a:lnTo>
                <a:lnTo>
                  <a:pt x="529104" y="485709"/>
                </a:lnTo>
                <a:lnTo>
                  <a:pt x="527560" y="493308"/>
                </a:lnTo>
                <a:lnTo>
                  <a:pt x="523363" y="499553"/>
                </a:lnTo>
                <a:lnTo>
                  <a:pt x="517169" y="503784"/>
                </a:lnTo>
                <a:lnTo>
                  <a:pt x="509630" y="505341"/>
                </a:lnTo>
                <a:close/>
              </a:path>
              <a:path w="1019175" h="505459">
                <a:moveTo>
                  <a:pt x="754342" y="505341"/>
                </a:moveTo>
                <a:lnTo>
                  <a:pt x="746803" y="503784"/>
                </a:lnTo>
                <a:lnTo>
                  <a:pt x="740609" y="499553"/>
                </a:lnTo>
                <a:lnTo>
                  <a:pt x="736412" y="493308"/>
                </a:lnTo>
                <a:lnTo>
                  <a:pt x="734868" y="485709"/>
                </a:lnTo>
                <a:lnTo>
                  <a:pt x="736412" y="478109"/>
                </a:lnTo>
                <a:lnTo>
                  <a:pt x="740609" y="471864"/>
                </a:lnTo>
                <a:lnTo>
                  <a:pt x="746804" y="467633"/>
                </a:lnTo>
                <a:lnTo>
                  <a:pt x="754342" y="466077"/>
                </a:lnTo>
                <a:lnTo>
                  <a:pt x="762086" y="467633"/>
                </a:lnTo>
                <a:lnTo>
                  <a:pt x="768350" y="471864"/>
                </a:lnTo>
                <a:lnTo>
                  <a:pt x="772478" y="478109"/>
                </a:lnTo>
                <a:lnTo>
                  <a:pt x="773816" y="485709"/>
                </a:lnTo>
                <a:lnTo>
                  <a:pt x="772271" y="493308"/>
                </a:lnTo>
                <a:lnTo>
                  <a:pt x="768074" y="499553"/>
                </a:lnTo>
                <a:lnTo>
                  <a:pt x="761880" y="503784"/>
                </a:lnTo>
                <a:lnTo>
                  <a:pt x="754342" y="505341"/>
                </a:lnTo>
                <a:close/>
              </a:path>
              <a:path w="1019175" h="505459">
                <a:moveTo>
                  <a:pt x="999420" y="505341"/>
                </a:moveTo>
                <a:lnTo>
                  <a:pt x="991882" y="503784"/>
                </a:lnTo>
                <a:lnTo>
                  <a:pt x="985687" y="499553"/>
                </a:lnTo>
                <a:lnTo>
                  <a:pt x="981491" y="493308"/>
                </a:lnTo>
                <a:lnTo>
                  <a:pt x="979946" y="485709"/>
                </a:lnTo>
                <a:lnTo>
                  <a:pt x="981491" y="478109"/>
                </a:lnTo>
                <a:lnTo>
                  <a:pt x="985687" y="471864"/>
                </a:lnTo>
                <a:lnTo>
                  <a:pt x="991882" y="467633"/>
                </a:lnTo>
                <a:lnTo>
                  <a:pt x="999420" y="466077"/>
                </a:lnTo>
                <a:lnTo>
                  <a:pt x="1006958" y="467633"/>
                </a:lnTo>
                <a:lnTo>
                  <a:pt x="1013153" y="471864"/>
                </a:lnTo>
                <a:lnTo>
                  <a:pt x="1017350" y="478109"/>
                </a:lnTo>
                <a:lnTo>
                  <a:pt x="1018894" y="485709"/>
                </a:lnTo>
                <a:lnTo>
                  <a:pt x="1017350" y="493308"/>
                </a:lnTo>
                <a:lnTo>
                  <a:pt x="1013153" y="499553"/>
                </a:lnTo>
                <a:lnTo>
                  <a:pt x="1006958" y="503784"/>
                </a:lnTo>
                <a:lnTo>
                  <a:pt x="999420" y="505341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87630" y="4649197"/>
            <a:ext cx="1019175" cy="494665"/>
          </a:xfrm>
          <a:custGeom>
            <a:avLst/>
            <a:gdLst/>
            <a:ahLst/>
            <a:cxnLst/>
            <a:rect l="l" t="t" r="r" b="b"/>
            <a:pathLst>
              <a:path w="1019175" h="494664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49466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494664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49466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494664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494664">
                <a:moveTo>
                  <a:pt x="19474" y="227806"/>
                </a:moveTo>
                <a:close/>
              </a:path>
              <a:path w="1019175" h="494664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49466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494664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494664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49466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494664">
                <a:moveTo>
                  <a:pt x="19474" y="462279"/>
                </a:moveTo>
                <a:close/>
              </a:path>
              <a:path w="1019175" h="494664">
                <a:moveTo>
                  <a:pt x="34183" y="494302"/>
                </a:moveTo>
                <a:lnTo>
                  <a:pt x="4764" y="494302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4183" y="494302"/>
                </a:lnTo>
                <a:close/>
              </a:path>
              <a:path w="1019175" h="494664">
                <a:moveTo>
                  <a:pt x="279262" y="494302"/>
                </a:moveTo>
                <a:lnTo>
                  <a:pt x="249842" y="494302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9262" y="494302"/>
                </a:lnTo>
                <a:close/>
              </a:path>
              <a:path w="1019175" h="494664">
                <a:moveTo>
                  <a:pt x="524340" y="494302"/>
                </a:moveTo>
                <a:lnTo>
                  <a:pt x="494921" y="494302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4340" y="494302"/>
                </a:lnTo>
                <a:close/>
              </a:path>
              <a:path w="1019175" h="494664">
                <a:moveTo>
                  <a:pt x="769052" y="494302"/>
                </a:moveTo>
                <a:lnTo>
                  <a:pt x="739632" y="494302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9052" y="494302"/>
                </a:lnTo>
                <a:close/>
              </a:path>
              <a:path w="1019175" h="494664">
                <a:moveTo>
                  <a:pt x="1014130" y="494302"/>
                </a:moveTo>
                <a:lnTo>
                  <a:pt x="984710" y="494302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4130" y="494302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5438" y="1113091"/>
            <a:ext cx="4718561" cy="29241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0700" y="601144"/>
            <a:ext cx="3695700" cy="8648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250"/>
              </a:lnSpc>
              <a:spcBef>
                <a:spcPts val="300"/>
              </a:spcBef>
            </a:pPr>
            <a:r>
              <a:rPr spc="-100" dirty="0"/>
              <a:t>Bookable</a:t>
            </a:r>
            <a:r>
              <a:rPr spc="-95" dirty="0"/>
              <a:t> </a:t>
            </a:r>
            <a:r>
              <a:rPr spc="-45" dirty="0"/>
              <a:t>via</a:t>
            </a:r>
            <a:r>
              <a:rPr spc="-95" dirty="0"/>
              <a:t> </a:t>
            </a:r>
            <a:r>
              <a:rPr spc="-10" dirty="0"/>
              <a:t>Booking </a:t>
            </a:r>
            <a:r>
              <a:rPr spc="-35" dirty="0"/>
              <a:t>Engine</a:t>
            </a:r>
            <a:r>
              <a:rPr spc="-140" dirty="0"/>
              <a:t> </a:t>
            </a:r>
            <a:r>
              <a:rPr spc="-55" dirty="0"/>
              <a:t>on</a:t>
            </a:r>
            <a:r>
              <a:rPr spc="-140" dirty="0"/>
              <a:t> </a:t>
            </a:r>
            <a:r>
              <a:rPr spc="-10" dirty="0"/>
              <a:t>TripAdvisor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0700" y="1653910"/>
            <a:ext cx="4474845" cy="2872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400" dirty="0">
                <a:latin typeface="Century Gothic"/>
                <a:cs typeface="Century Gothic"/>
              </a:rPr>
              <a:t>TripAdvisor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Instant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Booking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30" dirty="0">
                <a:latin typeface="Century Gothic"/>
                <a:cs typeface="Century Gothic"/>
              </a:rPr>
              <a:t>Program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helps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45" dirty="0">
                <a:latin typeface="Century Gothic"/>
                <a:cs typeface="Century Gothic"/>
              </a:rPr>
              <a:t>to</a:t>
            </a:r>
            <a:r>
              <a:rPr sz="1400" spc="-10" dirty="0">
                <a:latin typeface="Century Gothic"/>
                <a:cs typeface="Century Gothic"/>
              </a:rPr>
              <a:t> improve </a:t>
            </a:r>
            <a:r>
              <a:rPr sz="1400" spc="-20" dirty="0">
                <a:latin typeface="Century Gothic"/>
                <a:cs typeface="Century Gothic"/>
              </a:rPr>
              <a:t>your </a:t>
            </a:r>
            <a:r>
              <a:rPr sz="1400" spc="-45" dirty="0">
                <a:latin typeface="Century Gothic"/>
                <a:cs typeface="Century Gothic"/>
              </a:rPr>
              <a:t>online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90" dirty="0">
                <a:latin typeface="Century Gothic"/>
                <a:cs typeface="Century Gothic"/>
              </a:rPr>
              <a:t>presence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110" dirty="0">
                <a:latin typeface="Century Gothic"/>
                <a:cs typeface="Century Gothic"/>
              </a:rPr>
              <a:t>and</a:t>
            </a:r>
            <a:r>
              <a:rPr sz="1400" spc="-20" dirty="0">
                <a:latin typeface="Century Gothic"/>
                <a:cs typeface="Century Gothic"/>
              </a:rPr>
              <a:t> gets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60" dirty="0">
                <a:latin typeface="Century Gothic"/>
                <a:cs typeface="Century Gothic"/>
              </a:rPr>
              <a:t>you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70" dirty="0">
                <a:latin typeface="Century Gothic"/>
                <a:cs typeface="Century Gothic"/>
              </a:rPr>
              <a:t>direct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40" dirty="0">
                <a:latin typeface="Century Gothic"/>
                <a:cs typeface="Century Gothic"/>
              </a:rPr>
              <a:t>bookings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as </a:t>
            </a:r>
            <a:r>
              <a:rPr sz="1400" spc="-10" dirty="0">
                <a:latin typeface="Century Gothic"/>
                <a:cs typeface="Century Gothic"/>
              </a:rPr>
              <a:t>well.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600" b="1" spc="80" dirty="0">
                <a:solidFill>
                  <a:srgbClr val="54ABED"/>
                </a:solidFill>
                <a:latin typeface="Century Gothic"/>
                <a:cs typeface="Century Gothic"/>
              </a:rPr>
              <a:t>What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54ABED"/>
                </a:solidFill>
                <a:latin typeface="Century Gothic"/>
                <a:cs typeface="Century Gothic"/>
              </a:rPr>
              <a:t>should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5" dirty="0">
                <a:solidFill>
                  <a:srgbClr val="54ABED"/>
                </a:solidFill>
                <a:latin typeface="Century Gothic"/>
                <a:cs typeface="Century Gothic"/>
              </a:rPr>
              <a:t>you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12700" marR="16510">
              <a:lnSpc>
                <a:spcPct val="115399"/>
              </a:lnSpc>
              <a:spcBef>
                <a:spcPts val="844"/>
              </a:spcBef>
            </a:pPr>
            <a:r>
              <a:rPr sz="1400" dirty="0">
                <a:latin typeface="Century Gothic"/>
                <a:cs typeface="Century Gothic"/>
              </a:rPr>
              <a:t>MAKE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110" dirty="0">
                <a:latin typeface="Century Gothic"/>
                <a:cs typeface="Century Gothic"/>
              </a:rPr>
              <a:t>SURE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guests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75" dirty="0">
                <a:latin typeface="Century Gothic"/>
                <a:cs typeface="Century Gothic"/>
              </a:rPr>
              <a:t>are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0" dirty="0">
                <a:latin typeface="Century Gothic"/>
                <a:cs typeface="Century Gothic"/>
              </a:rPr>
              <a:t>able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45" dirty="0">
                <a:latin typeface="Century Gothic"/>
                <a:cs typeface="Century Gothic"/>
              </a:rPr>
              <a:t>to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0" dirty="0">
                <a:latin typeface="Century Gothic"/>
                <a:cs typeface="Century Gothic"/>
              </a:rPr>
              <a:t>book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40" dirty="0">
                <a:latin typeface="Century Gothic"/>
                <a:cs typeface="Century Gothic"/>
              </a:rPr>
              <a:t>directly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with </a:t>
            </a:r>
            <a:r>
              <a:rPr sz="1400" spc="-60" dirty="0">
                <a:latin typeface="Century Gothic"/>
                <a:cs typeface="Century Gothic"/>
              </a:rPr>
              <a:t>you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from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TripAdvisor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45" dirty="0">
                <a:latin typeface="Century Gothic"/>
                <a:cs typeface="Century Gothic"/>
              </a:rPr>
              <a:t>to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55" dirty="0">
                <a:latin typeface="Century Gothic"/>
                <a:cs typeface="Century Gothic"/>
              </a:rPr>
              <a:t>increase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30" dirty="0">
                <a:latin typeface="Century Gothic"/>
                <a:cs typeface="Century Gothic"/>
              </a:rPr>
              <a:t>several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booking </a:t>
            </a:r>
            <a:r>
              <a:rPr sz="1400" spc="-35" dirty="0">
                <a:latin typeface="Century Gothic"/>
                <a:cs typeface="Century Gothic"/>
              </a:rPr>
              <a:t>opportunities </a:t>
            </a:r>
            <a:r>
              <a:rPr sz="1400" dirty="0">
                <a:latin typeface="Century Gothic"/>
                <a:cs typeface="Century Gothic"/>
              </a:rPr>
              <a:t>for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hotel.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Century Gothic"/>
              <a:cs typeface="Century Gothic"/>
            </a:endParaRPr>
          </a:p>
          <a:p>
            <a:pPr marL="12700" marR="113030">
              <a:lnSpc>
                <a:spcPct val="115399"/>
              </a:lnSpc>
              <a:spcBef>
                <a:spcPts val="5"/>
              </a:spcBef>
            </a:pPr>
            <a:r>
              <a:rPr sz="1400" dirty="0">
                <a:latin typeface="Century Gothic"/>
                <a:cs typeface="Century Gothic"/>
              </a:rPr>
              <a:t>Enroll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for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TripAdvisor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Instant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Booking</a:t>
            </a:r>
            <a:r>
              <a:rPr sz="1400" spc="10" dirty="0">
                <a:latin typeface="Century Gothic"/>
                <a:cs typeface="Century Gothic"/>
              </a:rPr>
              <a:t> </a:t>
            </a:r>
            <a:r>
              <a:rPr sz="1400" spc="-30" dirty="0">
                <a:latin typeface="Century Gothic"/>
                <a:cs typeface="Century Gothic"/>
              </a:rPr>
              <a:t>Program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easily </a:t>
            </a:r>
            <a:r>
              <a:rPr sz="1400" spc="-40" dirty="0">
                <a:latin typeface="Century Gothic"/>
                <a:cs typeface="Century Gothic"/>
              </a:rPr>
              <a:t>through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spc="-85" dirty="0">
                <a:latin typeface="Century Gothic"/>
                <a:cs typeface="Century Gothic"/>
              </a:rPr>
              <a:t>eZee.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40" dirty="0">
                <a:latin typeface="Century Gothic"/>
                <a:cs typeface="Century Gothic"/>
              </a:rPr>
              <a:t>(</a:t>
            </a:r>
            <a:r>
              <a:rPr sz="1400" u="heavy" spc="-4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Tri</a:t>
            </a:r>
            <a:r>
              <a:rPr sz="1400" spc="-40" dirty="0">
                <a:solidFill>
                  <a:srgbClr val="0048CC"/>
                </a:solidFill>
                <a:latin typeface="Century Gothic"/>
                <a:cs typeface="Century Gothic"/>
                <a:hlinkClick r:id="rId3"/>
              </a:rPr>
              <a:t>p</a:t>
            </a:r>
            <a:r>
              <a:rPr sz="1400" u="heavy" spc="11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400" u="heavy" spc="-12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Connect</a:t>
            </a:r>
            <a:r>
              <a:rPr sz="1400" u="heavy" spc="-25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 Premium</a:t>
            </a:r>
            <a:r>
              <a:rPr sz="1400" u="heavy" spc="-35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 </a:t>
            </a:r>
            <a:r>
              <a:rPr sz="1400" u="heavy" spc="-1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Partner</a:t>
            </a:r>
            <a:r>
              <a:rPr sz="1400" spc="-10" dirty="0">
                <a:latin typeface="Century Gothic"/>
                <a:cs typeface="Century Gothic"/>
              </a:rPr>
              <a:t>)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80914"/>
            <a:ext cx="4892979" cy="2990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9300" y="141813"/>
            <a:ext cx="3917315" cy="12776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250"/>
              </a:lnSpc>
              <a:spcBef>
                <a:spcPts val="300"/>
              </a:spcBef>
            </a:pPr>
            <a:r>
              <a:rPr spc="-100" dirty="0"/>
              <a:t>Bookable</a:t>
            </a:r>
            <a:r>
              <a:rPr spc="-95" dirty="0"/>
              <a:t> </a:t>
            </a:r>
            <a:r>
              <a:rPr spc="-45" dirty="0"/>
              <a:t>via</a:t>
            </a:r>
            <a:r>
              <a:rPr spc="-95" dirty="0"/>
              <a:t> </a:t>
            </a:r>
            <a:r>
              <a:rPr spc="-10" dirty="0"/>
              <a:t>Booking </a:t>
            </a:r>
            <a:r>
              <a:rPr spc="-35" dirty="0"/>
              <a:t>Engine</a:t>
            </a:r>
            <a:r>
              <a:rPr spc="-135" dirty="0"/>
              <a:t> </a:t>
            </a:r>
            <a:r>
              <a:rPr spc="-55" dirty="0"/>
              <a:t>on</a:t>
            </a:r>
            <a:r>
              <a:rPr spc="-100" dirty="0"/>
              <a:t> </a:t>
            </a:r>
            <a:r>
              <a:rPr spc="-185" dirty="0"/>
              <a:t>Google</a:t>
            </a:r>
            <a:r>
              <a:rPr spc="-75" dirty="0"/>
              <a:t> </a:t>
            </a:r>
            <a:r>
              <a:rPr spc="-10" dirty="0"/>
              <a:t>Hotel </a:t>
            </a:r>
            <a:r>
              <a:rPr spc="-25" dirty="0"/>
              <a:t>Ads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59300" y="1653693"/>
            <a:ext cx="4392295" cy="3331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entury Gothic"/>
                <a:cs typeface="Century Gothic"/>
              </a:rPr>
              <a:t>Stats</a:t>
            </a:r>
            <a:r>
              <a:rPr sz="1400" spc="18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say: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Century Gothic"/>
              <a:cs typeface="Century Gothic"/>
            </a:endParaRPr>
          </a:p>
          <a:p>
            <a:pPr marL="12700" marR="5080">
              <a:lnSpc>
                <a:spcPct val="115399"/>
              </a:lnSpc>
            </a:pPr>
            <a:r>
              <a:rPr sz="1400" spc="110" dirty="0">
                <a:latin typeface="Century Gothic"/>
                <a:cs typeface="Century Gothic"/>
              </a:rPr>
              <a:t>75%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30" dirty="0">
                <a:latin typeface="Century Gothic"/>
                <a:cs typeface="Century Gothic"/>
              </a:rPr>
              <a:t>of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guests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start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50" dirty="0">
                <a:latin typeface="Century Gothic"/>
                <a:cs typeface="Century Gothic"/>
              </a:rPr>
              <a:t>searching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for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hotels from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65" dirty="0">
                <a:latin typeface="Century Gothic"/>
                <a:cs typeface="Century Gothic"/>
              </a:rPr>
              <a:t>Google. </a:t>
            </a:r>
            <a:r>
              <a:rPr sz="1400" dirty="0">
                <a:latin typeface="Century Gothic"/>
                <a:cs typeface="Century Gothic"/>
              </a:rPr>
              <a:t>So,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40" dirty="0">
                <a:latin typeface="Century Gothic"/>
                <a:cs typeface="Century Gothic"/>
              </a:rPr>
              <a:t>through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120" dirty="0">
                <a:latin typeface="Century Gothic"/>
                <a:cs typeface="Century Gothic"/>
              </a:rPr>
              <a:t>Google</a:t>
            </a:r>
            <a:r>
              <a:rPr sz="1400" spc="-20" dirty="0">
                <a:latin typeface="Century Gothic"/>
                <a:cs typeface="Century Gothic"/>
              </a:rPr>
              <a:t> Hotel </a:t>
            </a:r>
            <a:r>
              <a:rPr sz="1400" dirty="0">
                <a:latin typeface="Century Gothic"/>
                <a:cs typeface="Century Gothic"/>
              </a:rPr>
              <a:t>Ads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90" dirty="0">
                <a:latin typeface="Century Gothic"/>
                <a:cs typeface="Century Gothic"/>
              </a:rPr>
              <a:t>get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130" dirty="0">
                <a:latin typeface="Century Gothic"/>
                <a:cs typeface="Century Gothic"/>
              </a:rPr>
              <a:t>a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145" dirty="0">
                <a:latin typeface="Century Gothic"/>
                <a:cs typeface="Century Gothic"/>
              </a:rPr>
              <a:t>chance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45" dirty="0">
                <a:latin typeface="Century Gothic"/>
                <a:cs typeface="Century Gothic"/>
              </a:rPr>
              <a:t>to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easily </a:t>
            </a:r>
            <a:r>
              <a:rPr sz="1400" spc="-55" dirty="0">
                <a:latin typeface="Century Gothic"/>
                <a:cs typeface="Century Gothic"/>
              </a:rPr>
              <a:t>increase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 </a:t>
            </a:r>
            <a:r>
              <a:rPr sz="1400" spc="-70" dirty="0">
                <a:latin typeface="Century Gothic"/>
                <a:cs typeface="Century Gothic"/>
              </a:rPr>
              <a:t>direct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bookings.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80" dirty="0">
                <a:solidFill>
                  <a:srgbClr val="54ABED"/>
                </a:solidFill>
                <a:latin typeface="Century Gothic"/>
                <a:cs typeface="Century Gothic"/>
              </a:rPr>
              <a:t>What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5" dirty="0">
                <a:solidFill>
                  <a:srgbClr val="54ABED"/>
                </a:solidFill>
                <a:latin typeface="Century Gothic"/>
                <a:cs typeface="Century Gothic"/>
              </a:rPr>
              <a:t>you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54ABED"/>
                </a:solidFill>
                <a:latin typeface="Century Gothic"/>
                <a:cs typeface="Century Gothic"/>
              </a:rPr>
              <a:t>should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12700" marR="584200">
              <a:lnSpc>
                <a:spcPct val="115399"/>
              </a:lnSpc>
              <a:spcBef>
                <a:spcPts val="840"/>
              </a:spcBef>
            </a:pPr>
            <a:r>
              <a:rPr sz="1400" dirty="0">
                <a:latin typeface="Century Gothic"/>
                <a:cs typeface="Century Gothic"/>
              </a:rPr>
              <a:t>Be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visible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90" dirty="0">
                <a:latin typeface="Century Gothic"/>
                <a:cs typeface="Century Gothic"/>
              </a:rPr>
              <a:t>on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70" dirty="0">
                <a:latin typeface="Century Gothic"/>
                <a:cs typeface="Century Gothic"/>
              </a:rPr>
              <a:t>the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world's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largest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60" dirty="0">
                <a:latin typeface="Century Gothic"/>
                <a:cs typeface="Century Gothic"/>
              </a:rPr>
              <a:t>search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30" dirty="0">
                <a:latin typeface="Century Gothic"/>
                <a:cs typeface="Century Gothic"/>
              </a:rPr>
              <a:t>engine </a:t>
            </a:r>
            <a:r>
              <a:rPr sz="1400" spc="-40" dirty="0">
                <a:latin typeface="Century Gothic"/>
                <a:cs typeface="Century Gothic"/>
              </a:rPr>
              <a:t>through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120" dirty="0">
                <a:latin typeface="Century Gothic"/>
                <a:cs typeface="Century Gothic"/>
              </a:rPr>
              <a:t>Google</a:t>
            </a:r>
            <a:r>
              <a:rPr sz="1400" spc="-20" dirty="0">
                <a:latin typeface="Century Gothic"/>
                <a:cs typeface="Century Gothic"/>
              </a:rPr>
              <a:t> Hotel Ads.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Century Gothic"/>
              <a:cs typeface="Century Gothic"/>
            </a:endParaRPr>
          </a:p>
          <a:p>
            <a:pPr marL="12700" marR="179070">
              <a:lnSpc>
                <a:spcPct val="115399"/>
              </a:lnSpc>
            </a:pPr>
            <a:r>
              <a:rPr sz="1400" spc="-125" dirty="0">
                <a:latin typeface="Century Gothic"/>
                <a:cs typeface="Century Gothic"/>
              </a:rPr>
              <a:t>Get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started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NOW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with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120" dirty="0">
                <a:latin typeface="Century Gothic"/>
                <a:cs typeface="Century Gothic"/>
              </a:rPr>
              <a:t>Google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Hotel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Ads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65" dirty="0">
                <a:latin typeface="Century Gothic"/>
                <a:cs typeface="Century Gothic"/>
              </a:rPr>
              <a:t>campaign </a:t>
            </a:r>
            <a:r>
              <a:rPr sz="1400" spc="-40" dirty="0">
                <a:latin typeface="Century Gothic"/>
                <a:cs typeface="Century Gothic"/>
              </a:rPr>
              <a:t>through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85" dirty="0">
                <a:latin typeface="Century Gothic"/>
                <a:cs typeface="Century Gothic"/>
              </a:rPr>
              <a:t>eZee;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95" dirty="0">
                <a:latin typeface="Century Gothic"/>
                <a:cs typeface="Century Gothic"/>
              </a:rPr>
              <a:t>an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40" dirty="0">
                <a:latin typeface="Century Gothic"/>
                <a:cs typeface="Century Gothic"/>
              </a:rPr>
              <a:t>authorized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u="heavy" spc="-12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Goo</a:t>
            </a:r>
            <a:r>
              <a:rPr sz="1400" spc="-120" dirty="0">
                <a:solidFill>
                  <a:srgbClr val="0048CC"/>
                </a:solidFill>
                <a:latin typeface="Century Gothic"/>
                <a:cs typeface="Century Gothic"/>
                <a:hlinkClick r:id="rId3"/>
              </a:rPr>
              <a:t>g</a:t>
            </a:r>
            <a:r>
              <a:rPr sz="1400" u="heavy" spc="-12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le</a:t>
            </a:r>
            <a:r>
              <a:rPr sz="1400" u="heavy" spc="-15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 </a:t>
            </a:r>
            <a:r>
              <a:rPr sz="1400" u="heavy" spc="-2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Hotel</a:t>
            </a:r>
            <a:r>
              <a:rPr sz="1400" u="heavy" spc="-1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 </a:t>
            </a:r>
            <a:r>
              <a:rPr sz="1400" u="heavy" spc="-25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Ads</a:t>
            </a:r>
            <a:r>
              <a:rPr sz="1400" spc="-25" dirty="0">
                <a:solidFill>
                  <a:srgbClr val="0048CC"/>
                </a:solidFill>
                <a:latin typeface="Century Gothic"/>
                <a:cs typeface="Century Gothic"/>
              </a:rPr>
              <a:t> </a:t>
            </a:r>
            <a:r>
              <a:rPr sz="1400" spc="-40" dirty="0">
                <a:latin typeface="Century Gothic"/>
                <a:cs typeface="Century Gothic"/>
              </a:rPr>
              <a:t>integration</a:t>
            </a:r>
            <a:r>
              <a:rPr sz="1400" spc="-10" dirty="0">
                <a:latin typeface="Century Gothic"/>
                <a:cs typeface="Century Gothic"/>
              </a:rPr>
              <a:t> partner.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4335" y="49904"/>
            <a:ext cx="1028065" cy="508634"/>
          </a:xfrm>
          <a:custGeom>
            <a:avLst/>
            <a:gdLst/>
            <a:ahLst/>
            <a:cxnLst/>
            <a:rect l="l" t="t" r="r" b="b"/>
            <a:pathLst>
              <a:path w="1028065" h="508634">
                <a:moveTo>
                  <a:pt x="19648" y="0"/>
                </a:moveTo>
                <a:close/>
              </a:path>
              <a:path w="1028065" h="508634">
                <a:moveTo>
                  <a:pt x="19648" y="39264"/>
                </a:moveTo>
                <a:lnTo>
                  <a:pt x="12042" y="37707"/>
                </a:lnTo>
                <a:lnTo>
                  <a:pt x="5792" y="33476"/>
                </a:lnTo>
                <a:lnTo>
                  <a:pt x="1558" y="27231"/>
                </a:lnTo>
                <a:lnTo>
                  <a:pt x="0" y="19632"/>
                </a:lnTo>
                <a:lnTo>
                  <a:pt x="1558" y="12032"/>
                </a:lnTo>
                <a:lnTo>
                  <a:pt x="5792" y="5787"/>
                </a:lnTo>
                <a:lnTo>
                  <a:pt x="12042" y="1556"/>
                </a:lnTo>
                <a:lnTo>
                  <a:pt x="19648" y="0"/>
                </a:lnTo>
                <a:lnTo>
                  <a:pt x="27462" y="1556"/>
                </a:lnTo>
                <a:lnTo>
                  <a:pt x="33782" y="5787"/>
                </a:lnTo>
                <a:lnTo>
                  <a:pt x="37947" y="12032"/>
                </a:lnTo>
                <a:lnTo>
                  <a:pt x="39296" y="19632"/>
                </a:lnTo>
                <a:lnTo>
                  <a:pt x="37738" y="27231"/>
                </a:lnTo>
                <a:lnTo>
                  <a:pt x="33504" y="33476"/>
                </a:lnTo>
                <a:lnTo>
                  <a:pt x="27254" y="37707"/>
                </a:lnTo>
                <a:lnTo>
                  <a:pt x="19648" y="39264"/>
                </a:lnTo>
                <a:close/>
              </a:path>
              <a:path w="1028065" h="508634">
                <a:moveTo>
                  <a:pt x="266921" y="39264"/>
                </a:moveTo>
                <a:lnTo>
                  <a:pt x="259315" y="37707"/>
                </a:lnTo>
                <a:lnTo>
                  <a:pt x="253065" y="33476"/>
                </a:lnTo>
                <a:lnTo>
                  <a:pt x="248831" y="27231"/>
                </a:lnTo>
                <a:lnTo>
                  <a:pt x="247272" y="19632"/>
                </a:lnTo>
                <a:lnTo>
                  <a:pt x="248831" y="12032"/>
                </a:lnTo>
                <a:lnTo>
                  <a:pt x="253065" y="5787"/>
                </a:lnTo>
                <a:lnTo>
                  <a:pt x="259315" y="1556"/>
                </a:lnTo>
                <a:lnTo>
                  <a:pt x="266921" y="0"/>
                </a:lnTo>
                <a:lnTo>
                  <a:pt x="274527" y="1556"/>
                </a:lnTo>
                <a:lnTo>
                  <a:pt x="280777" y="5787"/>
                </a:lnTo>
                <a:lnTo>
                  <a:pt x="285011" y="12032"/>
                </a:lnTo>
                <a:lnTo>
                  <a:pt x="286569" y="19632"/>
                </a:lnTo>
                <a:lnTo>
                  <a:pt x="285011" y="27231"/>
                </a:lnTo>
                <a:lnTo>
                  <a:pt x="280777" y="33476"/>
                </a:lnTo>
                <a:lnTo>
                  <a:pt x="274527" y="37707"/>
                </a:lnTo>
                <a:lnTo>
                  <a:pt x="266921" y="39264"/>
                </a:lnTo>
                <a:close/>
              </a:path>
              <a:path w="1028065" h="508634">
                <a:moveTo>
                  <a:pt x="514194" y="39264"/>
                </a:moveTo>
                <a:lnTo>
                  <a:pt x="506588" y="37707"/>
                </a:lnTo>
                <a:lnTo>
                  <a:pt x="500338" y="33476"/>
                </a:lnTo>
                <a:lnTo>
                  <a:pt x="496104" y="27231"/>
                </a:lnTo>
                <a:lnTo>
                  <a:pt x="494546" y="19632"/>
                </a:lnTo>
                <a:lnTo>
                  <a:pt x="496104" y="12032"/>
                </a:lnTo>
                <a:lnTo>
                  <a:pt x="500338" y="5787"/>
                </a:lnTo>
                <a:lnTo>
                  <a:pt x="506588" y="1556"/>
                </a:lnTo>
                <a:lnTo>
                  <a:pt x="514194" y="0"/>
                </a:lnTo>
                <a:lnTo>
                  <a:pt x="521800" y="1556"/>
                </a:lnTo>
                <a:lnTo>
                  <a:pt x="528050" y="5787"/>
                </a:lnTo>
                <a:lnTo>
                  <a:pt x="532284" y="12032"/>
                </a:lnTo>
                <a:lnTo>
                  <a:pt x="533842" y="19632"/>
                </a:lnTo>
                <a:lnTo>
                  <a:pt x="532284" y="27231"/>
                </a:lnTo>
                <a:lnTo>
                  <a:pt x="528050" y="33476"/>
                </a:lnTo>
                <a:lnTo>
                  <a:pt x="521800" y="37707"/>
                </a:lnTo>
                <a:lnTo>
                  <a:pt x="514194" y="39264"/>
                </a:lnTo>
                <a:close/>
              </a:path>
              <a:path w="1028065" h="508634">
                <a:moveTo>
                  <a:pt x="761096" y="39264"/>
                </a:moveTo>
                <a:lnTo>
                  <a:pt x="753491" y="37707"/>
                </a:lnTo>
                <a:lnTo>
                  <a:pt x="747240" y="33476"/>
                </a:lnTo>
                <a:lnTo>
                  <a:pt x="743006" y="27231"/>
                </a:lnTo>
                <a:lnTo>
                  <a:pt x="741448" y="19632"/>
                </a:lnTo>
                <a:lnTo>
                  <a:pt x="743006" y="12032"/>
                </a:lnTo>
                <a:lnTo>
                  <a:pt x="747240" y="5787"/>
                </a:lnTo>
                <a:lnTo>
                  <a:pt x="753491" y="1556"/>
                </a:lnTo>
                <a:lnTo>
                  <a:pt x="761096" y="0"/>
                </a:lnTo>
                <a:lnTo>
                  <a:pt x="768858" y="1556"/>
                </a:lnTo>
                <a:lnTo>
                  <a:pt x="775091" y="5787"/>
                </a:lnTo>
                <a:lnTo>
                  <a:pt x="779239" y="12032"/>
                </a:lnTo>
                <a:lnTo>
                  <a:pt x="780745" y="19632"/>
                </a:lnTo>
                <a:lnTo>
                  <a:pt x="779186" y="27231"/>
                </a:lnTo>
                <a:lnTo>
                  <a:pt x="774952" y="33476"/>
                </a:lnTo>
                <a:lnTo>
                  <a:pt x="768702" y="37707"/>
                </a:lnTo>
                <a:lnTo>
                  <a:pt x="761096" y="39264"/>
                </a:lnTo>
                <a:close/>
              </a:path>
              <a:path w="1028065" h="508634">
                <a:moveTo>
                  <a:pt x="1008369" y="39264"/>
                </a:moveTo>
                <a:lnTo>
                  <a:pt x="1000764" y="37707"/>
                </a:lnTo>
                <a:lnTo>
                  <a:pt x="994513" y="33476"/>
                </a:lnTo>
                <a:lnTo>
                  <a:pt x="990279" y="27231"/>
                </a:lnTo>
                <a:lnTo>
                  <a:pt x="988721" y="19632"/>
                </a:lnTo>
                <a:lnTo>
                  <a:pt x="990279" y="12032"/>
                </a:lnTo>
                <a:lnTo>
                  <a:pt x="994513" y="5787"/>
                </a:lnTo>
                <a:lnTo>
                  <a:pt x="1000764" y="1556"/>
                </a:lnTo>
                <a:lnTo>
                  <a:pt x="1008369" y="0"/>
                </a:lnTo>
                <a:lnTo>
                  <a:pt x="1015975" y="1556"/>
                </a:lnTo>
                <a:lnTo>
                  <a:pt x="1022225" y="5787"/>
                </a:lnTo>
                <a:lnTo>
                  <a:pt x="1026459" y="12032"/>
                </a:lnTo>
                <a:lnTo>
                  <a:pt x="1028017" y="19632"/>
                </a:lnTo>
                <a:lnTo>
                  <a:pt x="1026459" y="27231"/>
                </a:lnTo>
                <a:lnTo>
                  <a:pt x="1022225" y="33476"/>
                </a:lnTo>
                <a:lnTo>
                  <a:pt x="1015975" y="37707"/>
                </a:lnTo>
                <a:lnTo>
                  <a:pt x="1008369" y="39264"/>
                </a:lnTo>
                <a:close/>
              </a:path>
              <a:path w="1028065" h="508634">
                <a:moveTo>
                  <a:pt x="20019" y="227806"/>
                </a:moveTo>
                <a:close/>
              </a:path>
              <a:path w="1028065" h="508634">
                <a:moveTo>
                  <a:pt x="20019" y="267070"/>
                </a:moveTo>
                <a:lnTo>
                  <a:pt x="12413" y="265513"/>
                </a:lnTo>
                <a:lnTo>
                  <a:pt x="6163" y="261282"/>
                </a:lnTo>
                <a:lnTo>
                  <a:pt x="1928" y="255037"/>
                </a:lnTo>
                <a:lnTo>
                  <a:pt x="370" y="247438"/>
                </a:lnTo>
                <a:lnTo>
                  <a:pt x="1928" y="239838"/>
                </a:lnTo>
                <a:lnTo>
                  <a:pt x="6163" y="233593"/>
                </a:lnTo>
                <a:lnTo>
                  <a:pt x="12413" y="229363"/>
                </a:lnTo>
                <a:lnTo>
                  <a:pt x="20019" y="227806"/>
                </a:lnTo>
                <a:lnTo>
                  <a:pt x="27624" y="229363"/>
                </a:lnTo>
                <a:lnTo>
                  <a:pt x="33874" y="233593"/>
                </a:lnTo>
                <a:lnTo>
                  <a:pt x="38109" y="239838"/>
                </a:lnTo>
                <a:lnTo>
                  <a:pt x="39667" y="247438"/>
                </a:lnTo>
                <a:lnTo>
                  <a:pt x="38109" y="255037"/>
                </a:lnTo>
                <a:lnTo>
                  <a:pt x="33874" y="261282"/>
                </a:lnTo>
                <a:lnTo>
                  <a:pt x="27624" y="265513"/>
                </a:lnTo>
                <a:lnTo>
                  <a:pt x="20019" y="267070"/>
                </a:lnTo>
                <a:close/>
              </a:path>
              <a:path w="1028065" h="508634">
                <a:moveTo>
                  <a:pt x="266921" y="267070"/>
                </a:moveTo>
                <a:lnTo>
                  <a:pt x="259315" y="265513"/>
                </a:lnTo>
                <a:lnTo>
                  <a:pt x="253065" y="261282"/>
                </a:lnTo>
                <a:lnTo>
                  <a:pt x="248831" y="255037"/>
                </a:lnTo>
                <a:lnTo>
                  <a:pt x="247272" y="247438"/>
                </a:lnTo>
                <a:lnTo>
                  <a:pt x="248831" y="239838"/>
                </a:lnTo>
                <a:lnTo>
                  <a:pt x="253065" y="233593"/>
                </a:lnTo>
                <a:lnTo>
                  <a:pt x="259315" y="229363"/>
                </a:lnTo>
                <a:lnTo>
                  <a:pt x="266921" y="227806"/>
                </a:lnTo>
                <a:lnTo>
                  <a:pt x="274683" y="229363"/>
                </a:lnTo>
                <a:lnTo>
                  <a:pt x="280916" y="233593"/>
                </a:lnTo>
                <a:lnTo>
                  <a:pt x="285063" y="239838"/>
                </a:lnTo>
                <a:lnTo>
                  <a:pt x="286569" y="247438"/>
                </a:lnTo>
                <a:lnTo>
                  <a:pt x="285011" y="255037"/>
                </a:lnTo>
                <a:lnTo>
                  <a:pt x="280777" y="261282"/>
                </a:lnTo>
                <a:lnTo>
                  <a:pt x="274526" y="265513"/>
                </a:lnTo>
                <a:lnTo>
                  <a:pt x="266921" y="267070"/>
                </a:lnTo>
                <a:close/>
              </a:path>
              <a:path w="1028065" h="508634">
                <a:moveTo>
                  <a:pt x="514194" y="267070"/>
                </a:moveTo>
                <a:lnTo>
                  <a:pt x="506588" y="265513"/>
                </a:lnTo>
                <a:lnTo>
                  <a:pt x="500338" y="261282"/>
                </a:lnTo>
                <a:lnTo>
                  <a:pt x="496104" y="255037"/>
                </a:lnTo>
                <a:lnTo>
                  <a:pt x="494545" y="247438"/>
                </a:lnTo>
                <a:lnTo>
                  <a:pt x="496104" y="239838"/>
                </a:lnTo>
                <a:lnTo>
                  <a:pt x="500338" y="233593"/>
                </a:lnTo>
                <a:lnTo>
                  <a:pt x="506588" y="229363"/>
                </a:lnTo>
                <a:lnTo>
                  <a:pt x="514194" y="227806"/>
                </a:lnTo>
                <a:lnTo>
                  <a:pt x="521799" y="229363"/>
                </a:lnTo>
                <a:lnTo>
                  <a:pt x="528050" y="233594"/>
                </a:lnTo>
                <a:lnTo>
                  <a:pt x="532284" y="239839"/>
                </a:lnTo>
                <a:lnTo>
                  <a:pt x="533842" y="247438"/>
                </a:lnTo>
                <a:lnTo>
                  <a:pt x="532284" y="255037"/>
                </a:lnTo>
                <a:lnTo>
                  <a:pt x="528050" y="261282"/>
                </a:lnTo>
                <a:lnTo>
                  <a:pt x="521799" y="265513"/>
                </a:lnTo>
                <a:lnTo>
                  <a:pt x="514194" y="267070"/>
                </a:lnTo>
                <a:close/>
              </a:path>
              <a:path w="1028065" h="508634">
                <a:moveTo>
                  <a:pt x="761096" y="267070"/>
                </a:moveTo>
                <a:lnTo>
                  <a:pt x="753490" y="265513"/>
                </a:lnTo>
                <a:lnTo>
                  <a:pt x="747240" y="261282"/>
                </a:lnTo>
                <a:lnTo>
                  <a:pt x="743006" y="255037"/>
                </a:lnTo>
                <a:lnTo>
                  <a:pt x="741448" y="247438"/>
                </a:lnTo>
                <a:lnTo>
                  <a:pt x="743006" y="239838"/>
                </a:lnTo>
                <a:lnTo>
                  <a:pt x="747240" y="233593"/>
                </a:lnTo>
                <a:lnTo>
                  <a:pt x="753490" y="229363"/>
                </a:lnTo>
                <a:lnTo>
                  <a:pt x="761096" y="227806"/>
                </a:lnTo>
                <a:lnTo>
                  <a:pt x="768910" y="229363"/>
                </a:lnTo>
                <a:lnTo>
                  <a:pt x="775230" y="233594"/>
                </a:lnTo>
                <a:lnTo>
                  <a:pt x="779395" y="239839"/>
                </a:lnTo>
                <a:lnTo>
                  <a:pt x="780744" y="247438"/>
                </a:lnTo>
                <a:lnTo>
                  <a:pt x="779186" y="255037"/>
                </a:lnTo>
                <a:lnTo>
                  <a:pt x="774952" y="261282"/>
                </a:lnTo>
                <a:lnTo>
                  <a:pt x="768702" y="265513"/>
                </a:lnTo>
                <a:lnTo>
                  <a:pt x="761096" y="267070"/>
                </a:lnTo>
                <a:close/>
              </a:path>
              <a:path w="1028065" h="508634">
                <a:moveTo>
                  <a:pt x="1008369" y="267070"/>
                </a:moveTo>
                <a:lnTo>
                  <a:pt x="1000764" y="265513"/>
                </a:lnTo>
                <a:lnTo>
                  <a:pt x="994513" y="261282"/>
                </a:lnTo>
                <a:lnTo>
                  <a:pt x="990279" y="255037"/>
                </a:lnTo>
                <a:lnTo>
                  <a:pt x="988721" y="247438"/>
                </a:lnTo>
                <a:lnTo>
                  <a:pt x="990279" y="239838"/>
                </a:lnTo>
                <a:lnTo>
                  <a:pt x="994513" y="233593"/>
                </a:lnTo>
                <a:lnTo>
                  <a:pt x="1000764" y="229363"/>
                </a:lnTo>
                <a:lnTo>
                  <a:pt x="1008369" y="227806"/>
                </a:lnTo>
                <a:lnTo>
                  <a:pt x="1015975" y="229363"/>
                </a:lnTo>
                <a:lnTo>
                  <a:pt x="1022225" y="233593"/>
                </a:lnTo>
                <a:lnTo>
                  <a:pt x="1026459" y="239838"/>
                </a:lnTo>
                <a:lnTo>
                  <a:pt x="1028017" y="247438"/>
                </a:lnTo>
                <a:lnTo>
                  <a:pt x="1026459" y="255037"/>
                </a:lnTo>
                <a:lnTo>
                  <a:pt x="1022225" y="261282"/>
                </a:lnTo>
                <a:lnTo>
                  <a:pt x="1015975" y="265513"/>
                </a:lnTo>
                <a:lnTo>
                  <a:pt x="1008369" y="267070"/>
                </a:lnTo>
                <a:close/>
              </a:path>
              <a:path w="1028065" h="508634">
                <a:moveTo>
                  <a:pt x="20019" y="508211"/>
                </a:moveTo>
                <a:lnTo>
                  <a:pt x="12413" y="506654"/>
                </a:lnTo>
                <a:lnTo>
                  <a:pt x="6163" y="502423"/>
                </a:lnTo>
                <a:lnTo>
                  <a:pt x="1928" y="496178"/>
                </a:lnTo>
                <a:lnTo>
                  <a:pt x="370" y="488579"/>
                </a:lnTo>
                <a:lnTo>
                  <a:pt x="1928" y="480980"/>
                </a:lnTo>
                <a:lnTo>
                  <a:pt x="6163" y="474735"/>
                </a:lnTo>
                <a:lnTo>
                  <a:pt x="12413" y="470504"/>
                </a:lnTo>
                <a:lnTo>
                  <a:pt x="20019" y="468947"/>
                </a:lnTo>
                <a:lnTo>
                  <a:pt x="27624" y="470504"/>
                </a:lnTo>
                <a:lnTo>
                  <a:pt x="33874" y="474735"/>
                </a:lnTo>
                <a:lnTo>
                  <a:pt x="38109" y="480980"/>
                </a:lnTo>
                <a:lnTo>
                  <a:pt x="39667" y="488579"/>
                </a:lnTo>
                <a:lnTo>
                  <a:pt x="38109" y="496178"/>
                </a:lnTo>
                <a:lnTo>
                  <a:pt x="33874" y="502423"/>
                </a:lnTo>
                <a:lnTo>
                  <a:pt x="27624" y="506654"/>
                </a:lnTo>
                <a:lnTo>
                  <a:pt x="20019" y="508211"/>
                </a:lnTo>
                <a:close/>
              </a:path>
              <a:path w="1028065" h="508634">
                <a:moveTo>
                  <a:pt x="266921" y="508211"/>
                </a:moveTo>
                <a:lnTo>
                  <a:pt x="259315" y="506654"/>
                </a:lnTo>
                <a:lnTo>
                  <a:pt x="253065" y="502423"/>
                </a:lnTo>
                <a:lnTo>
                  <a:pt x="248831" y="496178"/>
                </a:lnTo>
                <a:lnTo>
                  <a:pt x="247272" y="488579"/>
                </a:lnTo>
                <a:lnTo>
                  <a:pt x="248831" y="480980"/>
                </a:lnTo>
                <a:lnTo>
                  <a:pt x="253065" y="474735"/>
                </a:lnTo>
                <a:lnTo>
                  <a:pt x="259315" y="470504"/>
                </a:lnTo>
                <a:lnTo>
                  <a:pt x="266921" y="468947"/>
                </a:lnTo>
                <a:lnTo>
                  <a:pt x="274735" y="470504"/>
                </a:lnTo>
                <a:lnTo>
                  <a:pt x="281055" y="474735"/>
                </a:lnTo>
                <a:lnTo>
                  <a:pt x="285220" y="480980"/>
                </a:lnTo>
                <a:lnTo>
                  <a:pt x="286569" y="488579"/>
                </a:lnTo>
                <a:lnTo>
                  <a:pt x="285011" y="496178"/>
                </a:lnTo>
                <a:lnTo>
                  <a:pt x="280777" y="502423"/>
                </a:lnTo>
                <a:lnTo>
                  <a:pt x="274526" y="506654"/>
                </a:lnTo>
                <a:lnTo>
                  <a:pt x="266921" y="508211"/>
                </a:lnTo>
                <a:close/>
              </a:path>
              <a:path w="1028065" h="508634">
                <a:moveTo>
                  <a:pt x="514194" y="508211"/>
                </a:moveTo>
                <a:lnTo>
                  <a:pt x="506588" y="506654"/>
                </a:lnTo>
                <a:lnTo>
                  <a:pt x="500338" y="502423"/>
                </a:lnTo>
                <a:lnTo>
                  <a:pt x="496104" y="496178"/>
                </a:lnTo>
                <a:lnTo>
                  <a:pt x="494545" y="488579"/>
                </a:lnTo>
                <a:lnTo>
                  <a:pt x="496104" y="480980"/>
                </a:lnTo>
                <a:lnTo>
                  <a:pt x="500338" y="474735"/>
                </a:lnTo>
                <a:lnTo>
                  <a:pt x="506588" y="470504"/>
                </a:lnTo>
                <a:lnTo>
                  <a:pt x="514194" y="468947"/>
                </a:lnTo>
                <a:lnTo>
                  <a:pt x="521799" y="470504"/>
                </a:lnTo>
                <a:lnTo>
                  <a:pt x="528050" y="474735"/>
                </a:lnTo>
                <a:lnTo>
                  <a:pt x="532284" y="480980"/>
                </a:lnTo>
                <a:lnTo>
                  <a:pt x="533842" y="488579"/>
                </a:lnTo>
                <a:lnTo>
                  <a:pt x="532284" y="496178"/>
                </a:lnTo>
                <a:lnTo>
                  <a:pt x="528050" y="502423"/>
                </a:lnTo>
                <a:lnTo>
                  <a:pt x="521799" y="506654"/>
                </a:lnTo>
                <a:lnTo>
                  <a:pt x="514194" y="508211"/>
                </a:lnTo>
                <a:close/>
              </a:path>
              <a:path w="1028065" h="508634">
                <a:moveTo>
                  <a:pt x="761096" y="508211"/>
                </a:moveTo>
                <a:lnTo>
                  <a:pt x="753490" y="506654"/>
                </a:lnTo>
                <a:lnTo>
                  <a:pt x="747240" y="502423"/>
                </a:lnTo>
                <a:lnTo>
                  <a:pt x="743006" y="496178"/>
                </a:lnTo>
                <a:lnTo>
                  <a:pt x="741448" y="488579"/>
                </a:lnTo>
                <a:lnTo>
                  <a:pt x="743006" y="480980"/>
                </a:lnTo>
                <a:lnTo>
                  <a:pt x="747240" y="474735"/>
                </a:lnTo>
                <a:lnTo>
                  <a:pt x="753491" y="470504"/>
                </a:lnTo>
                <a:lnTo>
                  <a:pt x="761096" y="468947"/>
                </a:lnTo>
                <a:lnTo>
                  <a:pt x="768910" y="470504"/>
                </a:lnTo>
                <a:lnTo>
                  <a:pt x="775230" y="474735"/>
                </a:lnTo>
                <a:lnTo>
                  <a:pt x="779395" y="480980"/>
                </a:lnTo>
                <a:lnTo>
                  <a:pt x="780744" y="488579"/>
                </a:lnTo>
                <a:lnTo>
                  <a:pt x="779186" y="496178"/>
                </a:lnTo>
                <a:lnTo>
                  <a:pt x="774952" y="502423"/>
                </a:lnTo>
                <a:lnTo>
                  <a:pt x="768702" y="506654"/>
                </a:lnTo>
                <a:lnTo>
                  <a:pt x="761096" y="508211"/>
                </a:lnTo>
                <a:close/>
              </a:path>
              <a:path w="1028065" h="508634">
                <a:moveTo>
                  <a:pt x="1008369" y="508211"/>
                </a:moveTo>
                <a:lnTo>
                  <a:pt x="1000764" y="506654"/>
                </a:lnTo>
                <a:lnTo>
                  <a:pt x="994513" y="502423"/>
                </a:lnTo>
                <a:lnTo>
                  <a:pt x="990279" y="496178"/>
                </a:lnTo>
                <a:lnTo>
                  <a:pt x="988721" y="488579"/>
                </a:lnTo>
                <a:lnTo>
                  <a:pt x="990279" y="480980"/>
                </a:lnTo>
                <a:lnTo>
                  <a:pt x="994513" y="474735"/>
                </a:lnTo>
                <a:lnTo>
                  <a:pt x="1000764" y="470504"/>
                </a:lnTo>
                <a:lnTo>
                  <a:pt x="1008369" y="468947"/>
                </a:lnTo>
                <a:lnTo>
                  <a:pt x="1015975" y="470504"/>
                </a:lnTo>
                <a:lnTo>
                  <a:pt x="1022225" y="474735"/>
                </a:lnTo>
                <a:lnTo>
                  <a:pt x="1026459" y="480980"/>
                </a:lnTo>
                <a:lnTo>
                  <a:pt x="1028017" y="488579"/>
                </a:lnTo>
                <a:lnTo>
                  <a:pt x="1026459" y="496178"/>
                </a:lnTo>
                <a:lnTo>
                  <a:pt x="1022225" y="502423"/>
                </a:lnTo>
                <a:lnTo>
                  <a:pt x="1015975" y="506654"/>
                </a:lnTo>
                <a:lnTo>
                  <a:pt x="1008369" y="508211"/>
                </a:lnTo>
                <a:close/>
              </a:path>
            </a:pathLst>
          </a:custGeom>
          <a:solidFill>
            <a:srgbClr val="07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88472" y="4511549"/>
            <a:ext cx="1028065" cy="501650"/>
          </a:xfrm>
          <a:custGeom>
            <a:avLst/>
            <a:gdLst/>
            <a:ahLst/>
            <a:cxnLst/>
            <a:rect l="l" t="t" r="r" b="b"/>
            <a:pathLst>
              <a:path w="1028064" h="501650">
                <a:moveTo>
                  <a:pt x="19648" y="39634"/>
                </a:moveTo>
                <a:lnTo>
                  <a:pt x="12042" y="38077"/>
                </a:lnTo>
                <a:lnTo>
                  <a:pt x="5792" y="33846"/>
                </a:lnTo>
                <a:lnTo>
                  <a:pt x="1558" y="27601"/>
                </a:lnTo>
                <a:lnTo>
                  <a:pt x="0" y="20002"/>
                </a:lnTo>
                <a:lnTo>
                  <a:pt x="1558" y="12403"/>
                </a:lnTo>
                <a:lnTo>
                  <a:pt x="5792" y="6158"/>
                </a:lnTo>
                <a:lnTo>
                  <a:pt x="12042" y="1927"/>
                </a:lnTo>
                <a:lnTo>
                  <a:pt x="19648" y="370"/>
                </a:lnTo>
                <a:lnTo>
                  <a:pt x="27410" y="1927"/>
                </a:lnTo>
                <a:lnTo>
                  <a:pt x="33643" y="6158"/>
                </a:lnTo>
                <a:lnTo>
                  <a:pt x="37790" y="12403"/>
                </a:lnTo>
                <a:lnTo>
                  <a:pt x="39296" y="20002"/>
                </a:lnTo>
                <a:lnTo>
                  <a:pt x="37738" y="27601"/>
                </a:lnTo>
                <a:lnTo>
                  <a:pt x="33504" y="33846"/>
                </a:lnTo>
                <a:lnTo>
                  <a:pt x="27254" y="38077"/>
                </a:lnTo>
                <a:lnTo>
                  <a:pt x="19648" y="39634"/>
                </a:lnTo>
                <a:close/>
              </a:path>
              <a:path w="1028064" h="501650">
                <a:moveTo>
                  <a:pt x="266921" y="39264"/>
                </a:moveTo>
                <a:lnTo>
                  <a:pt x="259315" y="37707"/>
                </a:lnTo>
                <a:lnTo>
                  <a:pt x="253065" y="33476"/>
                </a:lnTo>
                <a:lnTo>
                  <a:pt x="248831" y="27231"/>
                </a:lnTo>
                <a:lnTo>
                  <a:pt x="247273" y="19632"/>
                </a:lnTo>
                <a:lnTo>
                  <a:pt x="248831" y="12032"/>
                </a:lnTo>
                <a:lnTo>
                  <a:pt x="253065" y="5787"/>
                </a:lnTo>
                <a:lnTo>
                  <a:pt x="259315" y="1556"/>
                </a:lnTo>
                <a:lnTo>
                  <a:pt x="266921" y="0"/>
                </a:lnTo>
                <a:lnTo>
                  <a:pt x="274527" y="1556"/>
                </a:lnTo>
                <a:lnTo>
                  <a:pt x="280777" y="5787"/>
                </a:lnTo>
                <a:lnTo>
                  <a:pt x="285011" y="12032"/>
                </a:lnTo>
                <a:lnTo>
                  <a:pt x="286569" y="19632"/>
                </a:lnTo>
                <a:lnTo>
                  <a:pt x="285011" y="27231"/>
                </a:lnTo>
                <a:lnTo>
                  <a:pt x="280777" y="33476"/>
                </a:lnTo>
                <a:lnTo>
                  <a:pt x="274527" y="37707"/>
                </a:lnTo>
                <a:lnTo>
                  <a:pt x="266921" y="39264"/>
                </a:lnTo>
                <a:close/>
              </a:path>
              <a:path w="1028064" h="501650">
                <a:moveTo>
                  <a:pt x="513823" y="39264"/>
                </a:moveTo>
                <a:lnTo>
                  <a:pt x="506218" y="37707"/>
                </a:lnTo>
                <a:lnTo>
                  <a:pt x="499968" y="33476"/>
                </a:lnTo>
                <a:lnTo>
                  <a:pt x="495733" y="27231"/>
                </a:lnTo>
                <a:lnTo>
                  <a:pt x="494175" y="19632"/>
                </a:lnTo>
                <a:lnTo>
                  <a:pt x="495733" y="12032"/>
                </a:lnTo>
                <a:lnTo>
                  <a:pt x="499968" y="5787"/>
                </a:lnTo>
                <a:lnTo>
                  <a:pt x="506218" y="1556"/>
                </a:lnTo>
                <a:lnTo>
                  <a:pt x="513823" y="0"/>
                </a:lnTo>
                <a:lnTo>
                  <a:pt x="521585" y="1556"/>
                </a:lnTo>
                <a:lnTo>
                  <a:pt x="527818" y="5787"/>
                </a:lnTo>
                <a:lnTo>
                  <a:pt x="531966" y="12032"/>
                </a:lnTo>
                <a:lnTo>
                  <a:pt x="533472" y="19632"/>
                </a:lnTo>
                <a:lnTo>
                  <a:pt x="531914" y="27231"/>
                </a:lnTo>
                <a:lnTo>
                  <a:pt x="527679" y="33476"/>
                </a:lnTo>
                <a:lnTo>
                  <a:pt x="521429" y="37707"/>
                </a:lnTo>
                <a:lnTo>
                  <a:pt x="513823" y="39264"/>
                </a:lnTo>
                <a:close/>
              </a:path>
              <a:path w="1028064" h="501650">
                <a:moveTo>
                  <a:pt x="761096" y="39264"/>
                </a:moveTo>
                <a:lnTo>
                  <a:pt x="753491" y="37707"/>
                </a:lnTo>
                <a:lnTo>
                  <a:pt x="747241" y="33476"/>
                </a:lnTo>
                <a:lnTo>
                  <a:pt x="743006" y="27231"/>
                </a:lnTo>
                <a:lnTo>
                  <a:pt x="741448" y="19632"/>
                </a:lnTo>
                <a:lnTo>
                  <a:pt x="743006" y="12032"/>
                </a:lnTo>
                <a:lnTo>
                  <a:pt x="747241" y="5787"/>
                </a:lnTo>
                <a:lnTo>
                  <a:pt x="753491" y="1556"/>
                </a:lnTo>
                <a:lnTo>
                  <a:pt x="761096" y="0"/>
                </a:lnTo>
                <a:lnTo>
                  <a:pt x="768702" y="1556"/>
                </a:lnTo>
                <a:lnTo>
                  <a:pt x="774952" y="5787"/>
                </a:lnTo>
                <a:lnTo>
                  <a:pt x="779187" y="12032"/>
                </a:lnTo>
                <a:lnTo>
                  <a:pt x="780745" y="19632"/>
                </a:lnTo>
                <a:lnTo>
                  <a:pt x="779187" y="27231"/>
                </a:lnTo>
                <a:lnTo>
                  <a:pt x="774952" y="33476"/>
                </a:lnTo>
                <a:lnTo>
                  <a:pt x="768702" y="37707"/>
                </a:lnTo>
                <a:lnTo>
                  <a:pt x="761096" y="39264"/>
                </a:lnTo>
                <a:close/>
              </a:path>
              <a:path w="1028064" h="501650">
                <a:moveTo>
                  <a:pt x="1007999" y="39634"/>
                </a:moveTo>
                <a:lnTo>
                  <a:pt x="1000393" y="38077"/>
                </a:lnTo>
                <a:lnTo>
                  <a:pt x="994143" y="33846"/>
                </a:lnTo>
                <a:lnTo>
                  <a:pt x="989908" y="27601"/>
                </a:lnTo>
                <a:lnTo>
                  <a:pt x="988350" y="20002"/>
                </a:lnTo>
                <a:lnTo>
                  <a:pt x="989908" y="12403"/>
                </a:lnTo>
                <a:lnTo>
                  <a:pt x="994143" y="6158"/>
                </a:lnTo>
                <a:lnTo>
                  <a:pt x="1000393" y="1927"/>
                </a:lnTo>
                <a:lnTo>
                  <a:pt x="1007999" y="370"/>
                </a:lnTo>
                <a:lnTo>
                  <a:pt x="1015604" y="1927"/>
                </a:lnTo>
                <a:lnTo>
                  <a:pt x="1021854" y="6158"/>
                </a:lnTo>
                <a:lnTo>
                  <a:pt x="1026089" y="12403"/>
                </a:lnTo>
                <a:lnTo>
                  <a:pt x="1027647" y="20002"/>
                </a:lnTo>
                <a:lnTo>
                  <a:pt x="1026089" y="27601"/>
                </a:lnTo>
                <a:lnTo>
                  <a:pt x="1021854" y="33846"/>
                </a:lnTo>
                <a:lnTo>
                  <a:pt x="1015604" y="38077"/>
                </a:lnTo>
                <a:lnTo>
                  <a:pt x="1007999" y="39634"/>
                </a:lnTo>
                <a:close/>
              </a:path>
              <a:path w="1028064" h="501650">
                <a:moveTo>
                  <a:pt x="19648" y="227806"/>
                </a:moveTo>
                <a:close/>
              </a:path>
              <a:path w="1028064" h="501650">
                <a:moveTo>
                  <a:pt x="19648" y="267070"/>
                </a:moveTo>
                <a:lnTo>
                  <a:pt x="12042" y="265513"/>
                </a:lnTo>
                <a:lnTo>
                  <a:pt x="5792" y="261282"/>
                </a:lnTo>
                <a:lnTo>
                  <a:pt x="1558" y="255037"/>
                </a:lnTo>
                <a:lnTo>
                  <a:pt x="0" y="247438"/>
                </a:lnTo>
                <a:lnTo>
                  <a:pt x="1558" y="239839"/>
                </a:lnTo>
                <a:lnTo>
                  <a:pt x="5792" y="233594"/>
                </a:lnTo>
                <a:lnTo>
                  <a:pt x="12042" y="229363"/>
                </a:lnTo>
                <a:lnTo>
                  <a:pt x="19648" y="227806"/>
                </a:lnTo>
                <a:lnTo>
                  <a:pt x="27462" y="229363"/>
                </a:lnTo>
                <a:lnTo>
                  <a:pt x="33782" y="233594"/>
                </a:lnTo>
                <a:lnTo>
                  <a:pt x="37947" y="239839"/>
                </a:lnTo>
                <a:lnTo>
                  <a:pt x="39296" y="247438"/>
                </a:lnTo>
                <a:lnTo>
                  <a:pt x="37738" y="255037"/>
                </a:lnTo>
                <a:lnTo>
                  <a:pt x="33504" y="261282"/>
                </a:lnTo>
                <a:lnTo>
                  <a:pt x="27254" y="265513"/>
                </a:lnTo>
                <a:lnTo>
                  <a:pt x="19648" y="267070"/>
                </a:lnTo>
                <a:close/>
              </a:path>
              <a:path w="1028064" h="501650">
                <a:moveTo>
                  <a:pt x="266921" y="267070"/>
                </a:moveTo>
                <a:lnTo>
                  <a:pt x="259315" y="265513"/>
                </a:lnTo>
                <a:lnTo>
                  <a:pt x="253065" y="261282"/>
                </a:lnTo>
                <a:lnTo>
                  <a:pt x="248831" y="255037"/>
                </a:lnTo>
                <a:lnTo>
                  <a:pt x="247273" y="247438"/>
                </a:lnTo>
                <a:lnTo>
                  <a:pt x="248831" y="239839"/>
                </a:lnTo>
                <a:lnTo>
                  <a:pt x="253065" y="233594"/>
                </a:lnTo>
                <a:lnTo>
                  <a:pt x="259315" y="229363"/>
                </a:lnTo>
                <a:lnTo>
                  <a:pt x="266921" y="227806"/>
                </a:lnTo>
                <a:lnTo>
                  <a:pt x="274527" y="229363"/>
                </a:lnTo>
                <a:lnTo>
                  <a:pt x="280777" y="233594"/>
                </a:lnTo>
                <a:lnTo>
                  <a:pt x="285011" y="239839"/>
                </a:lnTo>
                <a:lnTo>
                  <a:pt x="286569" y="247438"/>
                </a:lnTo>
                <a:lnTo>
                  <a:pt x="285011" y="255037"/>
                </a:lnTo>
                <a:lnTo>
                  <a:pt x="280777" y="261282"/>
                </a:lnTo>
                <a:lnTo>
                  <a:pt x="274527" y="265513"/>
                </a:lnTo>
                <a:lnTo>
                  <a:pt x="266921" y="267070"/>
                </a:lnTo>
                <a:close/>
              </a:path>
              <a:path w="1028064" h="501650">
                <a:moveTo>
                  <a:pt x="513823" y="267070"/>
                </a:moveTo>
                <a:lnTo>
                  <a:pt x="506218" y="265513"/>
                </a:lnTo>
                <a:lnTo>
                  <a:pt x="499967" y="261282"/>
                </a:lnTo>
                <a:lnTo>
                  <a:pt x="495733" y="255037"/>
                </a:lnTo>
                <a:lnTo>
                  <a:pt x="494175" y="247438"/>
                </a:lnTo>
                <a:lnTo>
                  <a:pt x="495733" y="239839"/>
                </a:lnTo>
                <a:lnTo>
                  <a:pt x="499967" y="233594"/>
                </a:lnTo>
                <a:lnTo>
                  <a:pt x="506218" y="229363"/>
                </a:lnTo>
                <a:lnTo>
                  <a:pt x="513823" y="227806"/>
                </a:lnTo>
                <a:lnTo>
                  <a:pt x="521637" y="229363"/>
                </a:lnTo>
                <a:lnTo>
                  <a:pt x="527957" y="233594"/>
                </a:lnTo>
                <a:lnTo>
                  <a:pt x="532122" y="239839"/>
                </a:lnTo>
                <a:lnTo>
                  <a:pt x="533472" y="247438"/>
                </a:lnTo>
                <a:lnTo>
                  <a:pt x="531913" y="255037"/>
                </a:lnTo>
                <a:lnTo>
                  <a:pt x="527679" y="261282"/>
                </a:lnTo>
                <a:lnTo>
                  <a:pt x="521429" y="265513"/>
                </a:lnTo>
                <a:lnTo>
                  <a:pt x="513823" y="267070"/>
                </a:lnTo>
                <a:close/>
              </a:path>
              <a:path w="1028064" h="501650">
                <a:moveTo>
                  <a:pt x="761096" y="267070"/>
                </a:moveTo>
                <a:lnTo>
                  <a:pt x="753491" y="265513"/>
                </a:lnTo>
                <a:lnTo>
                  <a:pt x="747240" y="261282"/>
                </a:lnTo>
                <a:lnTo>
                  <a:pt x="743006" y="255037"/>
                </a:lnTo>
                <a:lnTo>
                  <a:pt x="741448" y="247438"/>
                </a:lnTo>
                <a:lnTo>
                  <a:pt x="743006" y="239839"/>
                </a:lnTo>
                <a:lnTo>
                  <a:pt x="747240" y="233594"/>
                </a:lnTo>
                <a:lnTo>
                  <a:pt x="753491" y="229363"/>
                </a:lnTo>
                <a:lnTo>
                  <a:pt x="761096" y="227806"/>
                </a:lnTo>
                <a:lnTo>
                  <a:pt x="768858" y="229363"/>
                </a:lnTo>
                <a:lnTo>
                  <a:pt x="775091" y="233594"/>
                </a:lnTo>
                <a:lnTo>
                  <a:pt x="779239" y="239839"/>
                </a:lnTo>
                <a:lnTo>
                  <a:pt x="780745" y="247438"/>
                </a:lnTo>
                <a:lnTo>
                  <a:pt x="779186" y="255037"/>
                </a:lnTo>
                <a:lnTo>
                  <a:pt x="774952" y="261282"/>
                </a:lnTo>
                <a:lnTo>
                  <a:pt x="768702" y="265513"/>
                </a:lnTo>
                <a:lnTo>
                  <a:pt x="761096" y="267070"/>
                </a:lnTo>
                <a:close/>
              </a:path>
              <a:path w="1028064" h="501650">
                <a:moveTo>
                  <a:pt x="1008369" y="267070"/>
                </a:moveTo>
                <a:lnTo>
                  <a:pt x="1000764" y="265513"/>
                </a:lnTo>
                <a:lnTo>
                  <a:pt x="994513" y="261282"/>
                </a:lnTo>
                <a:lnTo>
                  <a:pt x="990279" y="255037"/>
                </a:lnTo>
                <a:lnTo>
                  <a:pt x="988721" y="247438"/>
                </a:lnTo>
                <a:lnTo>
                  <a:pt x="990279" y="239839"/>
                </a:lnTo>
                <a:lnTo>
                  <a:pt x="994513" y="233594"/>
                </a:lnTo>
                <a:lnTo>
                  <a:pt x="1000764" y="229363"/>
                </a:lnTo>
                <a:lnTo>
                  <a:pt x="1008369" y="227806"/>
                </a:lnTo>
                <a:lnTo>
                  <a:pt x="1015975" y="229363"/>
                </a:lnTo>
                <a:lnTo>
                  <a:pt x="1022225" y="233594"/>
                </a:lnTo>
                <a:lnTo>
                  <a:pt x="1026459" y="239839"/>
                </a:lnTo>
                <a:lnTo>
                  <a:pt x="1028018" y="247438"/>
                </a:lnTo>
                <a:lnTo>
                  <a:pt x="1026459" y="255037"/>
                </a:lnTo>
                <a:lnTo>
                  <a:pt x="1022225" y="261282"/>
                </a:lnTo>
                <a:lnTo>
                  <a:pt x="1015975" y="265513"/>
                </a:lnTo>
                <a:lnTo>
                  <a:pt x="1008369" y="267070"/>
                </a:lnTo>
                <a:close/>
              </a:path>
              <a:path w="1028064" h="501650">
                <a:moveTo>
                  <a:pt x="19648" y="462279"/>
                </a:moveTo>
                <a:close/>
              </a:path>
              <a:path w="1028064" h="501650">
                <a:moveTo>
                  <a:pt x="19648" y="501544"/>
                </a:moveTo>
                <a:lnTo>
                  <a:pt x="12042" y="499987"/>
                </a:lnTo>
                <a:lnTo>
                  <a:pt x="5792" y="495756"/>
                </a:lnTo>
                <a:lnTo>
                  <a:pt x="1558" y="489511"/>
                </a:lnTo>
                <a:lnTo>
                  <a:pt x="0" y="481912"/>
                </a:lnTo>
                <a:lnTo>
                  <a:pt x="1558" y="474312"/>
                </a:lnTo>
                <a:lnTo>
                  <a:pt x="5792" y="468067"/>
                </a:lnTo>
                <a:lnTo>
                  <a:pt x="12042" y="463836"/>
                </a:lnTo>
                <a:lnTo>
                  <a:pt x="19648" y="462279"/>
                </a:lnTo>
                <a:lnTo>
                  <a:pt x="27462" y="463836"/>
                </a:lnTo>
                <a:lnTo>
                  <a:pt x="33782" y="468067"/>
                </a:lnTo>
                <a:lnTo>
                  <a:pt x="37947" y="474312"/>
                </a:lnTo>
                <a:lnTo>
                  <a:pt x="39296" y="481912"/>
                </a:lnTo>
                <a:lnTo>
                  <a:pt x="37738" y="489511"/>
                </a:lnTo>
                <a:lnTo>
                  <a:pt x="33504" y="495756"/>
                </a:lnTo>
                <a:lnTo>
                  <a:pt x="27254" y="499987"/>
                </a:lnTo>
                <a:lnTo>
                  <a:pt x="19648" y="501544"/>
                </a:lnTo>
                <a:close/>
              </a:path>
              <a:path w="1028064" h="501650">
                <a:moveTo>
                  <a:pt x="266921" y="501544"/>
                </a:moveTo>
                <a:lnTo>
                  <a:pt x="259315" y="499987"/>
                </a:lnTo>
                <a:lnTo>
                  <a:pt x="253065" y="495756"/>
                </a:lnTo>
                <a:lnTo>
                  <a:pt x="248831" y="489511"/>
                </a:lnTo>
                <a:lnTo>
                  <a:pt x="247272" y="481912"/>
                </a:lnTo>
                <a:lnTo>
                  <a:pt x="248831" y="474312"/>
                </a:lnTo>
                <a:lnTo>
                  <a:pt x="253065" y="468067"/>
                </a:lnTo>
                <a:lnTo>
                  <a:pt x="259315" y="463836"/>
                </a:lnTo>
                <a:lnTo>
                  <a:pt x="266921" y="462279"/>
                </a:lnTo>
                <a:lnTo>
                  <a:pt x="274527" y="463836"/>
                </a:lnTo>
                <a:lnTo>
                  <a:pt x="280777" y="468067"/>
                </a:lnTo>
                <a:lnTo>
                  <a:pt x="285011" y="474312"/>
                </a:lnTo>
                <a:lnTo>
                  <a:pt x="286569" y="481912"/>
                </a:lnTo>
                <a:lnTo>
                  <a:pt x="285011" y="489511"/>
                </a:lnTo>
                <a:lnTo>
                  <a:pt x="280777" y="495756"/>
                </a:lnTo>
                <a:lnTo>
                  <a:pt x="274527" y="499987"/>
                </a:lnTo>
                <a:lnTo>
                  <a:pt x="266921" y="501544"/>
                </a:lnTo>
                <a:close/>
              </a:path>
              <a:path w="1028064" h="501650">
                <a:moveTo>
                  <a:pt x="514194" y="501544"/>
                </a:moveTo>
                <a:lnTo>
                  <a:pt x="506588" y="499987"/>
                </a:lnTo>
                <a:lnTo>
                  <a:pt x="500338" y="495756"/>
                </a:lnTo>
                <a:lnTo>
                  <a:pt x="496104" y="489511"/>
                </a:lnTo>
                <a:lnTo>
                  <a:pt x="494546" y="481912"/>
                </a:lnTo>
                <a:lnTo>
                  <a:pt x="496104" y="474312"/>
                </a:lnTo>
                <a:lnTo>
                  <a:pt x="500338" y="468067"/>
                </a:lnTo>
                <a:lnTo>
                  <a:pt x="506588" y="463836"/>
                </a:lnTo>
                <a:lnTo>
                  <a:pt x="514194" y="462279"/>
                </a:lnTo>
                <a:lnTo>
                  <a:pt x="521800" y="463836"/>
                </a:lnTo>
                <a:lnTo>
                  <a:pt x="528050" y="468067"/>
                </a:lnTo>
                <a:lnTo>
                  <a:pt x="532284" y="474312"/>
                </a:lnTo>
                <a:lnTo>
                  <a:pt x="533842" y="481912"/>
                </a:lnTo>
                <a:lnTo>
                  <a:pt x="532284" y="489511"/>
                </a:lnTo>
                <a:lnTo>
                  <a:pt x="528050" y="495756"/>
                </a:lnTo>
                <a:lnTo>
                  <a:pt x="521800" y="499987"/>
                </a:lnTo>
                <a:lnTo>
                  <a:pt x="514194" y="501544"/>
                </a:lnTo>
                <a:close/>
              </a:path>
              <a:path w="1028064" h="501650">
                <a:moveTo>
                  <a:pt x="761096" y="501544"/>
                </a:moveTo>
                <a:lnTo>
                  <a:pt x="753491" y="499987"/>
                </a:lnTo>
                <a:lnTo>
                  <a:pt x="747240" y="495756"/>
                </a:lnTo>
                <a:lnTo>
                  <a:pt x="743006" y="489511"/>
                </a:lnTo>
                <a:lnTo>
                  <a:pt x="741448" y="481912"/>
                </a:lnTo>
                <a:lnTo>
                  <a:pt x="743006" y="474312"/>
                </a:lnTo>
                <a:lnTo>
                  <a:pt x="747240" y="468067"/>
                </a:lnTo>
                <a:lnTo>
                  <a:pt x="753491" y="463836"/>
                </a:lnTo>
                <a:lnTo>
                  <a:pt x="761096" y="462279"/>
                </a:lnTo>
                <a:lnTo>
                  <a:pt x="768858" y="463836"/>
                </a:lnTo>
                <a:lnTo>
                  <a:pt x="775091" y="468067"/>
                </a:lnTo>
                <a:lnTo>
                  <a:pt x="779239" y="474312"/>
                </a:lnTo>
                <a:lnTo>
                  <a:pt x="780745" y="481912"/>
                </a:lnTo>
                <a:lnTo>
                  <a:pt x="779186" y="489511"/>
                </a:lnTo>
                <a:lnTo>
                  <a:pt x="774952" y="495756"/>
                </a:lnTo>
                <a:lnTo>
                  <a:pt x="768702" y="499987"/>
                </a:lnTo>
                <a:lnTo>
                  <a:pt x="761096" y="501544"/>
                </a:lnTo>
                <a:close/>
              </a:path>
              <a:path w="1028064" h="501650">
                <a:moveTo>
                  <a:pt x="1008369" y="501544"/>
                </a:moveTo>
                <a:lnTo>
                  <a:pt x="1000764" y="499987"/>
                </a:lnTo>
                <a:lnTo>
                  <a:pt x="994513" y="495756"/>
                </a:lnTo>
                <a:lnTo>
                  <a:pt x="990279" y="489511"/>
                </a:lnTo>
                <a:lnTo>
                  <a:pt x="988721" y="481912"/>
                </a:lnTo>
                <a:lnTo>
                  <a:pt x="990279" y="474312"/>
                </a:lnTo>
                <a:lnTo>
                  <a:pt x="994513" y="468067"/>
                </a:lnTo>
                <a:lnTo>
                  <a:pt x="1000764" y="463836"/>
                </a:lnTo>
                <a:lnTo>
                  <a:pt x="1008369" y="462279"/>
                </a:lnTo>
                <a:lnTo>
                  <a:pt x="1015975" y="463836"/>
                </a:lnTo>
                <a:lnTo>
                  <a:pt x="1022225" y="468067"/>
                </a:lnTo>
                <a:lnTo>
                  <a:pt x="1026459" y="474312"/>
                </a:lnTo>
                <a:lnTo>
                  <a:pt x="1028017" y="481912"/>
                </a:lnTo>
                <a:lnTo>
                  <a:pt x="1026459" y="489511"/>
                </a:lnTo>
                <a:lnTo>
                  <a:pt x="1022225" y="495756"/>
                </a:lnTo>
                <a:lnTo>
                  <a:pt x="1015975" y="499987"/>
                </a:lnTo>
                <a:lnTo>
                  <a:pt x="1008369" y="501544"/>
                </a:lnTo>
                <a:close/>
              </a:path>
            </a:pathLst>
          </a:custGeom>
          <a:solidFill>
            <a:srgbClr val="0794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1844" y="6"/>
            <a:ext cx="1019175" cy="505459"/>
          </a:xfrm>
          <a:custGeom>
            <a:avLst/>
            <a:gdLst/>
            <a:ahLst/>
            <a:cxnLst/>
            <a:rect l="l" t="t" r="r" b="b"/>
            <a:pathLst>
              <a:path w="1019175" h="505459">
                <a:moveTo>
                  <a:pt x="19474" y="36393"/>
                </a:moveTo>
                <a:lnTo>
                  <a:pt x="11935" y="34836"/>
                </a:lnTo>
                <a:lnTo>
                  <a:pt x="5741" y="30606"/>
                </a:lnTo>
                <a:lnTo>
                  <a:pt x="1544" y="24361"/>
                </a:lnTo>
                <a:lnTo>
                  <a:pt x="0" y="16761"/>
                </a:lnTo>
                <a:lnTo>
                  <a:pt x="1544" y="9162"/>
                </a:lnTo>
                <a:lnTo>
                  <a:pt x="5741" y="2917"/>
                </a:lnTo>
                <a:lnTo>
                  <a:pt x="10012" y="0"/>
                </a:lnTo>
                <a:lnTo>
                  <a:pt x="29163" y="0"/>
                </a:lnTo>
                <a:lnTo>
                  <a:pt x="33482" y="2917"/>
                </a:lnTo>
                <a:lnTo>
                  <a:pt x="37610" y="9162"/>
                </a:lnTo>
                <a:lnTo>
                  <a:pt x="38948" y="16761"/>
                </a:lnTo>
                <a:lnTo>
                  <a:pt x="37403" y="24361"/>
                </a:lnTo>
                <a:lnTo>
                  <a:pt x="33206" y="30606"/>
                </a:lnTo>
                <a:lnTo>
                  <a:pt x="27012" y="34836"/>
                </a:lnTo>
                <a:lnTo>
                  <a:pt x="19474" y="36393"/>
                </a:lnTo>
                <a:close/>
              </a:path>
              <a:path w="1019175" h="505459">
                <a:moveTo>
                  <a:pt x="264552" y="36393"/>
                </a:moveTo>
                <a:lnTo>
                  <a:pt x="257014" y="34836"/>
                </a:lnTo>
                <a:lnTo>
                  <a:pt x="250819" y="30606"/>
                </a:lnTo>
                <a:lnTo>
                  <a:pt x="246622" y="24361"/>
                </a:lnTo>
                <a:lnTo>
                  <a:pt x="245078" y="16761"/>
                </a:lnTo>
                <a:lnTo>
                  <a:pt x="246622" y="9162"/>
                </a:lnTo>
                <a:lnTo>
                  <a:pt x="250819" y="2917"/>
                </a:lnTo>
                <a:lnTo>
                  <a:pt x="255091" y="0"/>
                </a:lnTo>
                <a:lnTo>
                  <a:pt x="274013" y="0"/>
                </a:lnTo>
                <a:lnTo>
                  <a:pt x="278285" y="2917"/>
                </a:lnTo>
                <a:lnTo>
                  <a:pt x="282482" y="9162"/>
                </a:lnTo>
                <a:lnTo>
                  <a:pt x="284026" y="16761"/>
                </a:lnTo>
                <a:lnTo>
                  <a:pt x="282482" y="24361"/>
                </a:lnTo>
                <a:lnTo>
                  <a:pt x="278285" y="30606"/>
                </a:lnTo>
                <a:lnTo>
                  <a:pt x="272090" y="34836"/>
                </a:lnTo>
                <a:lnTo>
                  <a:pt x="264552" y="36393"/>
                </a:lnTo>
                <a:close/>
              </a:path>
              <a:path w="1019175" h="505459">
                <a:moveTo>
                  <a:pt x="509631" y="36393"/>
                </a:moveTo>
                <a:lnTo>
                  <a:pt x="502092" y="34836"/>
                </a:lnTo>
                <a:lnTo>
                  <a:pt x="495898" y="30606"/>
                </a:lnTo>
                <a:lnTo>
                  <a:pt x="491701" y="24361"/>
                </a:lnTo>
                <a:lnTo>
                  <a:pt x="490157" y="16761"/>
                </a:lnTo>
                <a:lnTo>
                  <a:pt x="491701" y="9162"/>
                </a:lnTo>
                <a:lnTo>
                  <a:pt x="495898" y="2917"/>
                </a:lnTo>
                <a:lnTo>
                  <a:pt x="500169" y="0"/>
                </a:lnTo>
                <a:lnTo>
                  <a:pt x="519092" y="0"/>
                </a:lnTo>
                <a:lnTo>
                  <a:pt x="523363" y="2917"/>
                </a:lnTo>
                <a:lnTo>
                  <a:pt x="527560" y="9162"/>
                </a:lnTo>
                <a:lnTo>
                  <a:pt x="529105" y="16761"/>
                </a:lnTo>
                <a:lnTo>
                  <a:pt x="527560" y="24361"/>
                </a:lnTo>
                <a:lnTo>
                  <a:pt x="523363" y="30606"/>
                </a:lnTo>
                <a:lnTo>
                  <a:pt x="517169" y="34836"/>
                </a:lnTo>
                <a:lnTo>
                  <a:pt x="509631" y="36393"/>
                </a:lnTo>
                <a:close/>
              </a:path>
              <a:path w="1019175" h="505459">
                <a:moveTo>
                  <a:pt x="754342" y="36393"/>
                </a:moveTo>
                <a:lnTo>
                  <a:pt x="746804" y="34836"/>
                </a:lnTo>
                <a:lnTo>
                  <a:pt x="740609" y="30606"/>
                </a:lnTo>
                <a:lnTo>
                  <a:pt x="736412" y="24361"/>
                </a:lnTo>
                <a:lnTo>
                  <a:pt x="734868" y="16761"/>
                </a:lnTo>
                <a:lnTo>
                  <a:pt x="736412" y="9162"/>
                </a:lnTo>
                <a:lnTo>
                  <a:pt x="740609" y="2917"/>
                </a:lnTo>
                <a:lnTo>
                  <a:pt x="744880" y="0"/>
                </a:lnTo>
                <a:lnTo>
                  <a:pt x="763953" y="0"/>
                </a:lnTo>
                <a:lnTo>
                  <a:pt x="768212" y="2917"/>
                </a:lnTo>
                <a:lnTo>
                  <a:pt x="772323" y="9162"/>
                </a:lnTo>
                <a:lnTo>
                  <a:pt x="773816" y="16761"/>
                </a:lnTo>
                <a:lnTo>
                  <a:pt x="772271" y="24361"/>
                </a:lnTo>
                <a:lnTo>
                  <a:pt x="768075" y="30606"/>
                </a:lnTo>
                <a:lnTo>
                  <a:pt x="761880" y="34836"/>
                </a:lnTo>
                <a:lnTo>
                  <a:pt x="754342" y="36393"/>
                </a:lnTo>
                <a:close/>
              </a:path>
              <a:path w="1019175" h="505459">
                <a:moveTo>
                  <a:pt x="999420" y="36393"/>
                </a:moveTo>
                <a:lnTo>
                  <a:pt x="991882" y="34836"/>
                </a:lnTo>
                <a:lnTo>
                  <a:pt x="985687" y="30606"/>
                </a:lnTo>
                <a:lnTo>
                  <a:pt x="981491" y="24361"/>
                </a:lnTo>
                <a:lnTo>
                  <a:pt x="979946" y="16761"/>
                </a:lnTo>
                <a:lnTo>
                  <a:pt x="981491" y="9162"/>
                </a:lnTo>
                <a:lnTo>
                  <a:pt x="985687" y="2917"/>
                </a:lnTo>
                <a:lnTo>
                  <a:pt x="989959" y="0"/>
                </a:lnTo>
                <a:lnTo>
                  <a:pt x="1008881" y="0"/>
                </a:lnTo>
                <a:lnTo>
                  <a:pt x="1013153" y="2917"/>
                </a:lnTo>
                <a:lnTo>
                  <a:pt x="1017350" y="9162"/>
                </a:lnTo>
                <a:lnTo>
                  <a:pt x="1018894" y="16761"/>
                </a:lnTo>
                <a:lnTo>
                  <a:pt x="1017350" y="24361"/>
                </a:lnTo>
                <a:lnTo>
                  <a:pt x="1013153" y="30606"/>
                </a:lnTo>
                <a:lnTo>
                  <a:pt x="1006958" y="34836"/>
                </a:lnTo>
                <a:lnTo>
                  <a:pt x="999420" y="36393"/>
                </a:lnTo>
                <a:close/>
              </a:path>
              <a:path w="1019175" h="505459">
                <a:moveTo>
                  <a:pt x="19841" y="224935"/>
                </a:moveTo>
                <a:close/>
              </a:path>
              <a:path w="1019175" h="505459">
                <a:moveTo>
                  <a:pt x="19841" y="264199"/>
                </a:moveTo>
                <a:lnTo>
                  <a:pt x="12303" y="262643"/>
                </a:lnTo>
                <a:lnTo>
                  <a:pt x="6108" y="258412"/>
                </a:lnTo>
                <a:lnTo>
                  <a:pt x="1911" y="252167"/>
                </a:lnTo>
                <a:lnTo>
                  <a:pt x="367" y="244567"/>
                </a:lnTo>
                <a:lnTo>
                  <a:pt x="1911" y="236968"/>
                </a:lnTo>
                <a:lnTo>
                  <a:pt x="6108" y="230723"/>
                </a:lnTo>
                <a:lnTo>
                  <a:pt x="12303" y="226492"/>
                </a:lnTo>
                <a:lnTo>
                  <a:pt x="19841" y="224935"/>
                </a:lnTo>
                <a:lnTo>
                  <a:pt x="27379" y="226492"/>
                </a:lnTo>
                <a:lnTo>
                  <a:pt x="33574" y="230723"/>
                </a:lnTo>
                <a:lnTo>
                  <a:pt x="37770" y="236968"/>
                </a:lnTo>
                <a:lnTo>
                  <a:pt x="39315" y="244567"/>
                </a:lnTo>
                <a:lnTo>
                  <a:pt x="37770" y="252167"/>
                </a:lnTo>
                <a:lnTo>
                  <a:pt x="33574" y="258412"/>
                </a:lnTo>
                <a:lnTo>
                  <a:pt x="27379" y="262643"/>
                </a:lnTo>
                <a:lnTo>
                  <a:pt x="19841" y="264199"/>
                </a:lnTo>
                <a:close/>
              </a:path>
              <a:path w="1019175" h="505459">
                <a:moveTo>
                  <a:pt x="264552" y="264199"/>
                </a:moveTo>
                <a:lnTo>
                  <a:pt x="257014" y="262643"/>
                </a:lnTo>
                <a:lnTo>
                  <a:pt x="250819" y="258412"/>
                </a:lnTo>
                <a:lnTo>
                  <a:pt x="246622" y="252167"/>
                </a:lnTo>
                <a:lnTo>
                  <a:pt x="245078" y="244567"/>
                </a:lnTo>
                <a:lnTo>
                  <a:pt x="246622" y="236968"/>
                </a:lnTo>
                <a:lnTo>
                  <a:pt x="250819" y="230723"/>
                </a:lnTo>
                <a:lnTo>
                  <a:pt x="257014" y="226492"/>
                </a:lnTo>
                <a:lnTo>
                  <a:pt x="264552" y="224935"/>
                </a:lnTo>
                <a:lnTo>
                  <a:pt x="272245" y="226492"/>
                </a:lnTo>
                <a:lnTo>
                  <a:pt x="278423" y="230723"/>
                </a:lnTo>
                <a:lnTo>
                  <a:pt x="282533" y="236968"/>
                </a:lnTo>
                <a:lnTo>
                  <a:pt x="284026" y="244567"/>
                </a:lnTo>
                <a:lnTo>
                  <a:pt x="282482" y="252167"/>
                </a:lnTo>
                <a:lnTo>
                  <a:pt x="278285" y="258412"/>
                </a:lnTo>
                <a:lnTo>
                  <a:pt x="272090" y="262643"/>
                </a:lnTo>
                <a:lnTo>
                  <a:pt x="264552" y="264199"/>
                </a:lnTo>
                <a:close/>
              </a:path>
              <a:path w="1019175" h="505459">
                <a:moveTo>
                  <a:pt x="509630" y="264199"/>
                </a:moveTo>
                <a:lnTo>
                  <a:pt x="502092" y="262643"/>
                </a:lnTo>
                <a:lnTo>
                  <a:pt x="495898" y="258412"/>
                </a:lnTo>
                <a:lnTo>
                  <a:pt x="491701" y="252167"/>
                </a:lnTo>
                <a:lnTo>
                  <a:pt x="490156" y="244567"/>
                </a:lnTo>
                <a:lnTo>
                  <a:pt x="491701" y="236968"/>
                </a:lnTo>
                <a:lnTo>
                  <a:pt x="495898" y="230723"/>
                </a:lnTo>
                <a:lnTo>
                  <a:pt x="502092" y="226492"/>
                </a:lnTo>
                <a:lnTo>
                  <a:pt x="509630" y="224935"/>
                </a:lnTo>
                <a:lnTo>
                  <a:pt x="517169" y="226492"/>
                </a:lnTo>
                <a:lnTo>
                  <a:pt x="523363" y="230723"/>
                </a:lnTo>
                <a:lnTo>
                  <a:pt x="527560" y="236968"/>
                </a:lnTo>
                <a:lnTo>
                  <a:pt x="529104" y="244567"/>
                </a:lnTo>
                <a:lnTo>
                  <a:pt x="527560" y="252167"/>
                </a:lnTo>
                <a:lnTo>
                  <a:pt x="523363" y="258412"/>
                </a:lnTo>
                <a:lnTo>
                  <a:pt x="517169" y="262643"/>
                </a:lnTo>
                <a:lnTo>
                  <a:pt x="509630" y="264199"/>
                </a:lnTo>
                <a:close/>
              </a:path>
              <a:path w="1019175" h="505459">
                <a:moveTo>
                  <a:pt x="754342" y="264199"/>
                </a:moveTo>
                <a:lnTo>
                  <a:pt x="746803" y="262643"/>
                </a:lnTo>
                <a:lnTo>
                  <a:pt x="740609" y="258412"/>
                </a:lnTo>
                <a:lnTo>
                  <a:pt x="736412" y="252167"/>
                </a:lnTo>
                <a:lnTo>
                  <a:pt x="734868" y="244567"/>
                </a:lnTo>
                <a:lnTo>
                  <a:pt x="736412" y="236968"/>
                </a:lnTo>
                <a:lnTo>
                  <a:pt x="740609" y="230723"/>
                </a:lnTo>
                <a:lnTo>
                  <a:pt x="746803" y="226492"/>
                </a:lnTo>
                <a:lnTo>
                  <a:pt x="754342" y="224935"/>
                </a:lnTo>
                <a:lnTo>
                  <a:pt x="762086" y="226492"/>
                </a:lnTo>
                <a:lnTo>
                  <a:pt x="768350" y="230723"/>
                </a:lnTo>
                <a:lnTo>
                  <a:pt x="772478" y="236968"/>
                </a:lnTo>
                <a:lnTo>
                  <a:pt x="773816" y="244567"/>
                </a:lnTo>
                <a:lnTo>
                  <a:pt x="772271" y="252167"/>
                </a:lnTo>
                <a:lnTo>
                  <a:pt x="768074" y="258412"/>
                </a:lnTo>
                <a:lnTo>
                  <a:pt x="761880" y="262643"/>
                </a:lnTo>
                <a:lnTo>
                  <a:pt x="754342" y="264199"/>
                </a:lnTo>
                <a:close/>
              </a:path>
              <a:path w="1019175" h="505459">
                <a:moveTo>
                  <a:pt x="999420" y="264199"/>
                </a:moveTo>
                <a:lnTo>
                  <a:pt x="991882" y="262643"/>
                </a:lnTo>
                <a:lnTo>
                  <a:pt x="985687" y="258412"/>
                </a:lnTo>
                <a:lnTo>
                  <a:pt x="981491" y="252167"/>
                </a:lnTo>
                <a:lnTo>
                  <a:pt x="979946" y="244567"/>
                </a:lnTo>
                <a:lnTo>
                  <a:pt x="981491" y="236968"/>
                </a:lnTo>
                <a:lnTo>
                  <a:pt x="985687" y="230723"/>
                </a:lnTo>
                <a:lnTo>
                  <a:pt x="991882" y="226492"/>
                </a:lnTo>
                <a:lnTo>
                  <a:pt x="999420" y="224935"/>
                </a:lnTo>
                <a:lnTo>
                  <a:pt x="1006958" y="226492"/>
                </a:lnTo>
                <a:lnTo>
                  <a:pt x="1013153" y="230723"/>
                </a:lnTo>
                <a:lnTo>
                  <a:pt x="1017350" y="236968"/>
                </a:lnTo>
                <a:lnTo>
                  <a:pt x="1018894" y="244567"/>
                </a:lnTo>
                <a:lnTo>
                  <a:pt x="1017350" y="252167"/>
                </a:lnTo>
                <a:lnTo>
                  <a:pt x="1013153" y="258412"/>
                </a:lnTo>
                <a:lnTo>
                  <a:pt x="1006958" y="262643"/>
                </a:lnTo>
                <a:lnTo>
                  <a:pt x="999420" y="264199"/>
                </a:lnTo>
                <a:close/>
              </a:path>
              <a:path w="1019175" h="505459">
                <a:moveTo>
                  <a:pt x="19841" y="505341"/>
                </a:moveTo>
                <a:lnTo>
                  <a:pt x="12303" y="503784"/>
                </a:lnTo>
                <a:lnTo>
                  <a:pt x="6108" y="499553"/>
                </a:lnTo>
                <a:lnTo>
                  <a:pt x="1911" y="493308"/>
                </a:lnTo>
                <a:lnTo>
                  <a:pt x="367" y="485709"/>
                </a:lnTo>
                <a:lnTo>
                  <a:pt x="1911" y="478109"/>
                </a:lnTo>
                <a:lnTo>
                  <a:pt x="6108" y="471864"/>
                </a:lnTo>
                <a:lnTo>
                  <a:pt x="12303" y="467633"/>
                </a:lnTo>
                <a:lnTo>
                  <a:pt x="19841" y="466077"/>
                </a:lnTo>
                <a:lnTo>
                  <a:pt x="27379" y="467633"/>
                </a:lnTo>
                <a:lnTo>
                  <a:pt x="33574" y="471864"/>
                </a:lnTo>
                <a:lnTo>
                  <a:pt x="37770" y="478109"/>
                </a:lnTo>
                <a:lnTo>
                  <a:pt x="39315" y="485709"/>
                </a:lnTo>
                <a:lnTo>
                  <a:pt x="37770" y="493308"/>
                </a:lnTo>
                <a:lnTo>
                  <a:pt x="33574" y="499553"/>
                </a:lnTo>
                <a:lnTo>
                  <a:pt x="27379" y="503784"/>
                </a:lnTo>
                <a:lnTo>
                  <a:pt x="19841" y="505341"/>
                </a:lnTo>
                <a:close/>
              </a:path>
              <a:path w="1019175" h="505459">
                <a:moveTo>
                  <a:pt x="264552" y="505341"/>
                </a:moveTo>
                <a:lnTo>
                  <a:pt x="257014" y="503784"/>
                </a:lnTo>
                <a:lnTo>
                  <a:pt x="250819" y="499553"/>
                </a:lnTo>
                <a:lnTo>
                  <a:pt x="246622" y="493308"/>
                </a:lnTo>
                <a:lnTo>
                  <a:pt x="245078" y="485709"/>
                </a:lnTo>
                <a:lnTo>
                  <a:pt x="246622" y="478109"/>
                </a:lnTo>
                <a:lnTo>
                  <a:pt x="250819" y="471864"/>
                </a:lnTo>
                <a:lnTo>
                  <a:pt x="257014" y="467633"/>
                </a:lnTo>
                <a:lnTo>
                  <a:pt x="264552" y="466077"/>
                </a:lnTo>
                <a:lnTo>
                  <a:pt x="272297" y="467633"/>
                </a:lnTo>
                <a:lnTo>
                  <a:pt x="278560" y="471864"/>
                </a:lnTo>
                <a:lnTo>
                  <a:pt x="282688" y="478109"/>
                </a:lnTo>
                <a:lnTo>
                  <a:pt x="284026" y="485709"/>
                </a:lnTo>
                <a:lnTo>
                  <a:pt x="282482" y="493308"/>
                </a:lnTo>
                <a:lnTo>
                  <a:pt x="278285" y="499553"/>
                </a:lnTo>
                <a:lnTo>
                  <a:pt x="272090" y="503784"/>
                </a:lnTo>
                <a:lnTo>
                  <a:pt x="264552" y="505341"/>
                </a:lnTo>
                <a:close/>
              </a:path>
              <a:path w="1019175" h="505459">
                <a:moveTo>
                  <a:pt x="509630" y="505341"/>
                </a:moveTo>
                <a:lnTo>
                  <a:pt x="502092" y="503784"/>
                </a:lnTo>
                <a:lnTo>
                  <a:pt x="495898" y="499553"/>
                </a:lnTo>
                <a:lnTo>
                  <a:pt x="491701" y="493308"/>
                </a:lnTo>
                <a:lnTo>
                  <a:pt x="490156" y="485709"/>
                </a:lnTo>
                <a:lnTo>
                  <a:pt x="491701" y="478109"/>
                </a:lnTo>
                <a:lnTo>
                  <a:pt x="495898" y="471864"/>
                </a:lnTo>
                <a:lnTo>
                  <a:pt x="502092" y="467633"/>
                </a:lnTo>
                <a:lnTo>
                  <a:pt x="509630" y="466077"/>
                </a:lnTo>
                <a:lnTo>
                  <a:pt x="517169" y="467633"/>
                </a:lnTo>
                <a:lnTo>
                  <a:pt x="523363" y="471864"/>
                </a:lnTo>
                <a:lnTo>
                  <a:pt x="527560" y="478109"/>
                </a:lnTo>
                <a:lnTo>
                  <a:pt x="529104" y="485709"/>
                </a:lnTo>
                <a:lnTo>
                  <a:pt x="527560" y="493308"/>
                </a:lnTo>
                <a:lnTo>
                  <a:pt x="523363" y="499553"/>
                </a:lnTo>
                <a:lnTo>
                  <a:pt x="517169" y="503784"/>
                </a:lnTo>
                <a:lnTo>
                  <a:pt x="509630" y="505341"/>
                </a:lnTo>
                <a:close/>
              </a:path>
              <a:path w="1019175" h="505459">
                <a:moveTo>
                  <a:pt x="754342" y="505341"/>
                </a:moveTo>
                <a:lnTo>
                  <a:pt x="746803" y="503784"/>
                </a:lnTo>
                <a:lnTo>
                  <a:pt x="740609" y="499553"/>
                </a:lnTo>
                <a:lnTo>
                  <a:pt x="736412" y="493308"/>
                </a:lnTo>
                <a:lnTo>
                  <a:pt x="734868" y="485709"/>
                </a:lnTo>
                <a:lnTo>
                  <a:pt x="736412" y="478109"/>
                </a:lnTo>
                <a:lnTo>
                  <a:pt x="740609" y="471864"/>
                </a:lnTo>
                <a:lnTo>
                  <a:pt x="746804" y="467633"/>
                </a:lnTo>
                <a:lnTo>
                  <a:pt x="754342" y="466077"/>
                </a:lnTo>
                <a:lnTo>
                  <a:pt x="762086" y="467633"/>
                </a:lnTo>
                <a:lnTo>
                  <a:pt x="768350" y="471864"/>
                </a:lnTo>
                <a:lnTo>
                  <a:pt x="772478" y="478109"/>
                </a:lnTo>
                <a:lnTo>
                  <a:pt x="773816" y="485709"/>
                </a:lnTo>
                <a:lnTo>
                  <a:pt x="772271" y="493308"/>
                </a:lnTo>
                <a:lnTo>
                  <a:pt x="768074" y="499553"/>
                </a:lnTo>
                <a:lnTo>
                  <a:pt x="761880" y="503784"/>
                </a:lnTo>
                <a:lnTo>
                  <a:pt x="754342" y="505341"/>
                </a:lnTo>
                <a:close/>
              </a:path>
              <a:path w="1019175" h="505459">
                <a:moveTo>
                  <a:pt x="999420" y="505341"/>
                </a:moveTo>
                <a:lnTo>
                  <a:pt x="991882" y="503784"/>
                </a:lnTo>
                <a:lnTo>
                  <a:pt x="985687" y="499553"/>
                </a:lnTo>
                <a:lnTo>
                  <a:pt x="981491" y="493308"/>
                </a:lnTo>
                <a:lnTo>
                  <a:pt x="979946" y="485709"/>
                </a:lnTo>
                <a:lnTo>
                  <a:pt x="981491" y="478109"/>
                </a:lnTo>
                <a:lnTo>
                  <a:pt x="985687" y="471864"/>
                </a:lnTo>
                <a:lnTo>
                  <a:pt x="991882" y="467633"/>
                </a:lnTo>
                <a:lnTo>
                  <a:pt x="999420" y="466077"/>
                </a:lnTo>
                <a:lnTo>
                  <a:pt x="1006958" y="467633"/>
                </a:lnTo>
                <a:lnTo>
                  <a:pt x="1013153" y="471864"/>
                </a:lnTo>
                <a:lnTo>
                  <a:pt x="1017350" y="478109"/>
                </a:lnTo>
                <a:lnTo>
                  <a:pt x="1018894" y="485709"/>
                </a:lnTo>
                <a:lnTo>
                  <a:pt x="1017350" y="493308"/>
                </a:lnTo>
                <a:lnTo>
                  <a:pt x="1013153" y="499553"/>
                </a:lnTo>
                <a:lnTo>
                  <a:pt x="1006958" y="503784"/>
                </a:lnTo>
                <a:lnTo>
                  <a:pt x="999420" y="505341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87630" y="4649197"/>
            <a:ext cx="1019175" cy="494665"/>
          </a:xfrm>
          <a:custGeom>
            <a:avLst/>
            <a:gdLst/>
            <a:ahLst/>
            <a:cxnLst/>
            <a:rect l="l" t="t" r="r" b="b"/>
            <a:pathLst>
              <a:path w="1019175" h="494664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49466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494664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49466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494664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494664">
                <a:moveTo>
                  <a:pt x="19474" y="227806"/>
                </a:moveTo>
                <a:close/>
              </a:path>
              <a:path w="1019175" h="494664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49466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494664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494664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49466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494664">
                <a:moveTo>
                  <a:pt x="19474" y="462279"/>
                </a:moveTo>
                <a:close/>
              </a:path>
              <a:path w="1019175" h="494664">
                <a:moveTo>
                  <a:pt x="34183" y="494302"/>
                </a:moveTo>
                <a:lnTo>
                  <a:pt x="4764" y="494302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4183" y="494302"/>
                </a:lnTo>
                <a:close/>
              </a:path>
              <a:path w="1019175" h="494664">
                <a:moveTo>
                  <a:pt x="279262" y="494302"/>
                </a:moveTo>
                <a:lnTo>
                  <a:pt x="249842" y="494302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9262" y="494302"/>
                </a:lnTo>
                <a:close/>
              </a:path>
              <a:path w="1019175" h="494664">
                <a:moveTo>
                  <a:pt x="524340" y="494302"/>
                </a:moveTo>
                <a:lnTo>
                  <a:pt x="494921" y="494302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4340" y="494302"/>
                </a:lnTo>
                <a:close/>
              </a:path>
              <a:path w="1019175" h="494664">
                <a:moveTo>
                  <a:pt x="769052" y="494302"/>
                </a:moveTo>
                <a:lnTo>
                  <a:pt x="739632" y="494302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9052" y="494302"/>
                </a:lnTo>
                <a:close/>
              </a:path>
              <a:path w="1019175" h="494664">
                <a:moveTo>
                  <a:pt x="1014130" y="494302"/>
                </a:moveTo>
                <a:lnTo>
                  <a:pt x="984710" y="494302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4130" y="494302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5438" y="1113091"/>
            <a:ext cx="4718561" cy="29241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20700" y="1653424"/>
            <a:ext cx="3639185" cy="8648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250"/>
              </a:lnSpc>
              <a:spcBef>
                <a:spcPts val="300"/>
              </a:spcBef>
            </a:pPr>
            <a:r>
              <a:rPr sz="2800" b="1" spc="-100" dirty="0">
                <a:solidFill>
                  <a:srgbClr val="0048CC"/>
                </a:solidFill>
                <a:latin typeface="Century Gothic"/>
                <a:cs typeface="Century Gothic"/>
              </a:rPr>
              <a:t>Bookable</a:t>
            </a:r>
            <a:r>
              <a:rPr sz="2800" b="1" spc="-95" dirty="0">
                <a:solidFill>
                  <a:srgbClr val="0048CC"/>
                </a:solidFill>
                <a:latin typeface="Century Gothic"/>
                <a:cs typeface="Century Gothic"/>
              </a:rPr>
              <a:t> </a:t>
            </a:r>
            <a:r>
              <a:rPr sz="2800" b="1" spc="-45" dirty="0">
                <a:solidFill>
                  <a:srgbClr val="0048CC"/>
                </a:solidFill>
                <a:latin typeface="Century Gothic"/>
                <a:cs typeface="Century Gothic"/>
              </a:rPr>
              <a:t>via</a:t>
            </a:r>
            <a:r>
              <a:rPr sz="2800" b="1" spc="-95" dirty="0">
                <a:solidFill>
                  <a:srgbClr val="0048CC"/>
                </a:solidFill>
                <a:latin typeface="Century Gothic"/>
                <a:cs typeface="Century Gothic"/>
              </a:rPr>
              <a:t> </a:t>
            </a:r>
            <a:r>
              <a:rPr sz="2800" b="1" spc="-30" dirty="0">
                <a:solidFill>
                  <a:srgbClr val="0048CC"/>
                </a:solidFill>
                <a:latin typeface="Century Gothic"/>
                <a:cs typeface="Century Gothic"/>
              </a:rPr>
              <a:t>Booking </a:t>
            </a:r>
            <a:r>
              <a:rPr sz="2800" b="1" spc="-35" dirty="0">
                <a:solidFill>
                  <a:srgbClr val="0048CC"/>
                </a:solidFill>
                <a:latin typeface="Century Gothic"/>
                <a:cs typeface="Century Gothic"/>
              </a:rPr>
              <a:t>Engine</a:t>
            </a:r>
            <a:r>
              <a:rPr sz="2800" b="1" spc="-140" dirty="0">
                <a:solidFill>
                  <a:srgbClr val="0048CC"/>
                </a:solidFill>
                <a:latin typeface="Century Gothic"/>
                <a:cs typeface="Century Gothic"/>
              </a:rPr>
              <a:t> </a:t>
            </a:r>
            <a:r>
              <a:rPr sz="2800" b="1" spc="-55" dirty="0">
                <a:solidFill>
                  <a:srgbClr val="0048CC"/>
                </a:solidFill>
                <a:latin typeface="Century Gothic"/>
                <a:cs typeface="Century Gothic"/>
              </a:rPr>
              <a:t>on</a:t>
            </a:r>
            <a:r>
              <a:rPr sz="2800" b="1" spc="-140" dirty="0">
                <a:solidFill>
                  <a:srgbClr val="0048CC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0048CC"/>
                </a:solidFill>
                <a:latin typeface="Century Gothic"/>
                <a:cs typeface="Century Gothic"/>
              </a:rPr>
              <a:t>Trivago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700" y="2706191"/>
            <a:ext cx="4512945" cy="76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400" dirty="0">
                <a:latin typeface="Century Gothic"/>
                <a:cs typeface="Century Gothic"/>
              </a:rPr>
              <a:t>Similar</a:t>
            </a:r>
            <a:r>
              <a:rPr sz="1400" spc="15" dirty="0">
                <a:latin typeface="Century Gothic"/>
                <a:cs typeface="Century Gothic"/>
              </a:rPr>
              <a:t> </a:t>
            </a:r>
            <a:r>
              <a:rPr sz="1400" spc="-45" dirty="0">
                <a:latin typeface="Century Gothic"/>
                <a:cs typeface="Century Gothic"/>
              </a:rPr>
              <a:t>to</a:t>
            </a:r>
            <a:r>
              <a:rPr sz="1400" spc="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TripAdvisor,</a:t>
            </a:r>
            <a:r>
              <a:rPr sz="1400" spc="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it</a:t>
            </a:r>
            <a:r>
              <a:rPr sz="1400" spc="20" dirty="0">
                <a:latin typeface="Century Gothic"/>
                <a:cs typeface="Century Gothic"/>
              </a:rPr>
              <a:t> </a:t>
            </a:r>
            <a:r>
              <a:rPr sz="1400" spc="95" dirty="0">
                <a:latin typeface="Century Gothic"/>
                <a:cs typeface="Century Gothic"/>
              </a:rPr>
              <a:t>is</a:t>
            </a:r>
            <a:r>
              <a:rPr sz="1400" spc="20" dirty="0">
                <a:latin typeface="Century Gothic"/>
                <a:cs typeface="Century Gothic"/>
              </a:rPr>
              <a:t> </a:t>
            </a:r>
            <a:r>
              <a:rPr sz="1400" spc="-55" dirty="0">
                <a:latin typeface="Century Gothic"/>
                <a:cs typeface="Century Gothic"/>
              </a:rPr>
              <a:t>advisable</a:t>
            </a:r>
            <a:r>
              <a:rPr sz="1400" spc="20" dirty="0">
                <a:latin typeface="Century Gothic"/>
                <a:cs typeface="Century Gothic"/>
              </a:rPr>
              <a:t> </a:t>
            </a:r>
            <a:r>
              <a:rPr sz="1400" spc="-45" dirty="0">
                <a:latin typeface="Century Gothic"/>
                <a:cs typeface="Century Gothic"/>
              </a:rPr>
              <a:t>to</a:t>
            </a:r>
            <a:r>
              <a:rPr sz="1400" spc="20" dirty="0">
                <a:latin typeface="Century Gothic"/>
                <a:cs typeface="Century Gothic"/>
              </a:rPr>
              <a:t> </a:t>
            </a:r>
            <a:r>
              <a:rPr sz="1400" spc="-150" dirty="0">
                <a:latin typeface="Century Gothic"/>
                <a:cs typeface="Century Gothic"/>
              </a:rPr>
              <a:t>be</a:t>
            </a:r>
            <a:r>
              <a:rPr sz="1400" spc="20" dirty="0">
                <a:latin typeface="Century Gothic"/>
                <a:cs typeface="Century Gothic"/>
              </a:rPr>
              <a:t> </a:t>
            </a:r>
            <a:r>
              <a:rPr sz="1400" spc="-100" dirty="0">
                <a:latin typeface="Century Gothic"/>
                <a:cs typeface="Century Gothic"/>
              </a:rPr>
              <a:t>bookable</a:t>
            </a:r>
            <a:r>
              <a:rPr sz="1400" spc="1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on </a:t>
            </a:r>
            <a:r>
              <a:rPr sz="1400" dirty="0">
                <a:latin typeface="Century Gothic"/>
                <a:cs typeface="Century Gothic"/>
              </a:rPr>
              <a:t>Trivago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as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well.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95" dirty="0">
                <a:latin typeface="Century Gothic"/>
                <a:cs typeface="Century Gothic"/>
              </a:rPr>
              <a:t>This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will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60" dirty="0">
                <a:latin typeface="Century Gothic"/>
                <a:cs typeface="Century Gothic"/>
              </a:rPr>
              <a:t>improve</a:t>
            </a:r>
            <a:r>
              <a:rPr sz="1400" spc="-20" dirty="0">
                <a:latin typeface="Century Gothic"/>
                <a:cs typeface="Century Gothic"/>
              </a:rPr>
              <a:t> your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40" dirty="0">
                <a:latin typeface="Century Gothic"/>
                <a:cs typeface="Century Gothic"/>
              </a:rPr>
              <a:t>hotel’s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visibility </a:t>
            </a:r>
            <a:r>
              <a:rPr sz="1400" spc="-110" dirty="0">
                <a:latin typeface="Century Gothic"/>
                <a:cs typeface="Century Gothic"/>
              </a:rPr>
              <a:t>and</a:t>
            </a:r>
            <a:r>
              <a:rPr sz="1400" spc="10" dirty="0">
                <a:latin typeface="Century Gothic"/>
                <a:cs typeface="Century Gothic"/>
              </a:rPr>
              <a:t> </a:t>
            </a:r>
            <a:r>
              <a:rPr sz="1400" spc="-70" dirty="0">
                <a:latin typeface="Century Gothic"/>
                <a:cs typeface="Century Gothic"/>
              </a:rPr>
              <a:t>direct</a:t>
            </a:r>
            <a:r>
              <a:rPr sz="1400" spc="1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bookings.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4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643" y="865899"/>
            <a:ext cx="3733799" cy="34194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17341" y="1421264"/>
            <a:ext cx="2741295" cy="111823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240"/>
              </a:spcBef>
            </a:pPr>
            <a:r>
              <a:rPr sz="3600" spc="-75" dirty="0">
                <a:solidFill>
                  <a:srgbClr val="FFFFFF"/>
                </a:solidFill>
              </a:rPr>
              <a:t>Social</a:t>
            </a:r>
            <a:r>
              <a:rPr sz="3600" spc="-135" dirty="0">
                <a:solidFill>
                  <a:srgbClr val="FFFFFF"/>
                </a:solidFill>
              </a:rPr>
              <a:t> </a:t>
            </a:r>
            <a:r>
              <a:rPr sz="3600" spc="-170" dirty="0">
                <a:solidFill>
                  <a:srgbClr val="FFFFFF"/>
                </a:solidFill>
              </a:rPr>
              <a:t>Media </a:t>
            </a:r>
            <a:r>
              <a:rPr sz="3600" spc="-10" dirty="0">
                <a:solidFill>
                  <a:srgbClr val="FFFFFF"/>
                </a:solidFill>
              </a:rPr>
              <a:t>Analysis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5317341" y="2701827"/>
            <a:ext cx="3042285" cy="1010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Social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Century Gothic"/>
                <a:cs typeface="Century Gothic"/>
              </a:rPr>
              <a:t>Media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Century Gothic"/>
                <a:cs typeface="Century Gothic"/>
              </a:rPr>
              <a:t>presence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helps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400" spc="-55" dirty="0">
                <a:solidFill>
                  <a:srgbClr val="FFFFFF"/>
                </a:solidFill>
                <a:latin typeface="Century Gothic"/>
                <a:cs typeface="Century Gothic"/>
              </a:rPr>
              <a:t>increase</a:t>
            </a:r>
            <a:r>
              <a:rPr sz="14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Century Gothic"/>
                <a:cs typeface="Century Gothic"/>
              </a:rPr>
              <a:t>repeat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guests,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improve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guest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Century Gothic"/>
                <a:cs typeface="Century Gothic"/>
              </a:rPr>
              <a:t>experience,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Century Gothic"/>
                <a:cs typeface="Century Gothic"/>
              </a:rPr>
              <a:t>receive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more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reviews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Century Gothic"/>
                <a:cs typeface="Century Gothic"/>
              </a:rPr>
              <a:t>much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more.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7237" y="61334"/>
            <a:ext cx="1028065" cy="508634"/>
          </a:xfrm>
          <a:custGeom>
            <a:avLst/>
            <a:gdLst/>
            <a:ahLst/>
            <a:cxnLst/>
            <a:rect l="l" t="t" r="r" b="b"/>
            <a:pathLst>
              <a:path w="1028065" h="508634">
                <a:moveTo>
                  <a:pt x="19648" y="0"/>
                </a:moveTo>
                <a:close/>
              </a:path>
              <a:path w="1028065" h="508634">
                <a:moveTo>
                  <a:pt x="19648" y="39264"/>
                </a:moveTo>
                <a:lnTo>
                  <a:pt x="12042" y="37707"/>
                </a:lnTo>
                <a:lnTo>
                  <a:pt x="5792" y="33476"/>
                </a:lnTo>
                <a:lnTo>
                  <a:pt x="1558" y="27231"/>
                </a:lnTo>
                <a:lnTo>
                  <a:pt x="0" y="19632"/>
                </a:lnTo>
                <a:lnTo>
                  <a:pt x="1558" y="12032"/>
                </a:lnTo>
                <a:lnTo>
                  <a:pt x="5792" y="5787"/>
                </a:lnTo>
                <a:lnTo>
                  <a:pt x="12042" y="1556"/>
                </a:lnTo>
                <a:lnTo>
                  <a:pt x="19648" y="0"/>
                </a:lnTo>
                <a:lnTo>
                  <a:pt x="27462" y="1556"/>
                </a:lnTo>
                <a:lnTo>
                  <a:pt x="33782" y="5787"/>
                </a:lnTo>
                <a:lnTo>
                  <a:pt x="37947" y="12032"/>
                </a:lnTo>
                <a:lnTo>
                  <a:pt x="39296" y="19632"/>
                </a:lnTo>
                <a:lnTo>
                  <a:pt x="37738" y="27231"/>
                </a:lnTo>
                <a:lnTo>
                  <a:pt x="33504" y="33476"/>
                </a:lnTo>
                <a:lnTo>
                  <a:pt x="27254" y="37707"/>
                </a:lnTo>
                <a:lnTo>
                  <a:pt x="19648" y="39264"/>
                </a:lnTo>
                <a:close/>
              </a:path>
              <a:path w="1028065" h="508634">
                <a:moveTo>
                  <a:pt x="266921" y="39264"/>
                </a:moveTo>
                <a:lnTo>
                  <a:pt x="259315" y="37707"/>
                </a:lnTo>
                <a:lnTo>
                  <a:pt x="253065" y="33476"/>
                </a:lnTo>
                <a:lnTo>
                  <a:pt x="248831" y="27231"/>
                </a:lnTo>
                <a:lnTo>
                  <a:pt x="247272" y="19632"/>
                </a:lnTo>
                <a:lnTo>
                  <a:pt x="248831" y="12032"/>
                </a:lnTo>
                <a:lnTo>
                  <a:pt x="253065" y="5787"/>
                </a:lnTo>
                <a:lnTo>
                  <a:pt x="259315" y="1556"/>
                </a:lnTo>
                <a:lnTo>
                  <a:pt x="266921" y="0"/>
                </a:lnTo>
                <a:lnTo>
                  <a:pt x="274527" y="1556"/>
                </a:lnTo>
                <a:lnTo>
                  <a:pt x="280777" y="5787"/>
                </a:lnTo>
                <a:lnTo>
                  <a:pt x="285011" y="12032"/>
                </a:lnTo>
                <a:lnTo>
                  <a:pt x="286569" y="19632"/>
                </a:lnTo>
                <a:lnTo>
                  <a:pt x="285011" y="27231"/>
                </a:lnTo>
                <a:lnTo>
                  <a:pt x="280777" y="33476"/>
                </a:lnTo>
                <a:lnTo>
                  <a:pt x="274527" y="37707"/>
                </a:lnTo>
                <a:lnTo>
                  <a:pt x="266921" y="39264"/>
                </a:lnTo>
                <a:close/>
              </a:path>
              <a:path w="1028065" h="508634">
                <a:moveTo>
                  <a:pt x="514194" y="39264"/>
                </a:moveTo>
                <a:lnTo>
                  <a:pt x="506588" y="37707"/>
                </a:lnTo>
                <a:lnTo>
                  <a:pt x="500338" y="33476"/>
                </a:lnTo>
                <a:lnTo>
                  <a:pt x="496104" y="27231"/>
                </a:lnTo>
                <a:lnTo>
                  <a:pt x="494546" y="19632"/>
                </a:lnTo>
                <a:lnTo>
                  <a:pt x="496104" y="12032"/>
                </a:lnTo>
                <a:lnTo>
                  <a:pt x="500338" y="5787"/>
                </a:lnTo>
                <a:lnTo>
                  <a:pt x="506588" y="1556"/>
                </a:lnTo>
                <a:lnTo>
                  <a:pt x="514194" y="0"/>
                </a:lnTo>
                <a:lnTo>
                  <a:pt x="521800" y="1556"/>
                </a:lnTo>
                <a:lnTo>
                  <a:pt x="528050" y="5787"/>
                </a:lnTo>
                <a:lnTo>
                  <a:pt x="532284" y="12032"/>
                </a:lnTo>
                <a:lnTo>
                  <a:pt x="533842" y="19632"/>
                </a:lnTo>
                <a:lnTo>
                  <a:pt x="532284" y="27231"/>
                </a:lnTo>
                <a:lnTo>
                  <a:pt x="528050" y="33476"/>
                </a:lnTo>
                <a:lnTo>
                  <a:pt x="521800" y="37707"/>
                </a:lnTo>
                <a:lnTo>
                  <a:pt x="514194" y="39264"/>
                </a:lnTo>
                <a:close/>
              </a:path>
              <a:path w="1028065" h="508634">
                <a:moveTo>
                  <a:pt x="761096" y="39264"/>
                </a:moveTo>
                <a:lnTo>
                  <a:pt x="753491" y="37707"/>
                </a:lnTo>
                <a:lnTo>
                  <a:pt x="747240" y="33476"/>
                </a:lnTo>
                <a:lnTo>
                  <a:pt x="743006" y="27231"/>
                </a:lnTo>
                <a:lnTo>
                  <a:pt x="741448" y="19632"/>
                </a:lnTo>
                <a:lnTo>
                  <a:pt x="743006" y="12032"/>
                </a:lnTo>
                <a:lnTo>
                  <a:pt x="747240" y="5787"/>
                </a:lnTo>
                <a:lnTo>
                  <a:pt x="753491" y="1556"/>
                </a:lnTo>
                <a:lnTo>
                  <a:pt x="761096" y="0"/>
                </a:lnTo>
                <a:lnTo>
                  <a:pt x="768858" y="1556"/>
                </a:lnTo>
                <a:lnTo>
                  <a:pt x="775091" y="5787"/>
                </a:lnTo>
                <a:lnTo>
                  <a:pt x="779239" y="12032"/>
                </a:lnTo>
                <a:lnTo>
                  <a:pt x="780745" y="19632"/>
                </a:lnTo>
                <a:lnTo>
                  <a:pt x="779186" y="27231"/>
                </a:lnTo>
                <a:lnTo>
                  <a:pt x="774952" y="33476"/>
                </a:lnTo>
                <a:lnTo>
                  <a:pt x="768702" y="37707"/>
                </a:lnTo>
                <a:lnTo>
                  <a:pt x="761096" y="39264"/>
                </a:lnTo>
                <a:close/>
              </a:path>
              <a:path w="1028065" h="508634">
                <a:moveTo>
                  <a:pt x="1008369" y="39264"/>
                </a:moveTo>
                <a:lnTo>
                  <a:pt x="1000764" y="37707"/>
                </a:lnTo>
                <a:lnTo>
                  <a:pt x="994513" y="33476"/>
                </a:lnTo>
                <a:lnTo>
                  <a:pt x="990279" y="27231"/>
                </a:lnTo>
                <a:lnTo>
                  <a:pt x="988721" y="19632"/>
                </a:lnTo>
                <a:lnTo>
                  <a:pt x="990279" y="12032"/>
                </a:lnTo>
                <a:lnTo>
                  <a:pt x="994513" y="5787"/>
                </a:lnTo>
                <a:lnTo>
                  <a:pt x="1000764" y="1556"/>
                </a:lnTo>
                <a:lnTo>
                  <a:pt x="1008369" y="0"/>
                </a:lnTo>
                <a:lnTo>
                  <a:pt x="1015975" y="1556"/>
                </a:lnTo>
                <a:lnTo>
                  <a:pt x="1022225" y="5787"/>
                </a:lnTo>
                <a:lnTo>
                  <a:pt x="1026459" y="12032"/>
                </a:lnTo>
                <a:lnTo>
                  <a:pt x="1028017" y="19632"/>
                </a:lnTo>
                <a:lnTo>
                  <a:pt x="1026459" y="27231"/>
                </a:lnTo>
                <a:lnTo>
                  <a:pt x="1022225" y="33476"/>
                </a:lnTo>
                <a:lnTo>
                  <a:pt x="1015975" y="37707"/>
                </a:lnTo>
                <a:lnTo>
                  <a:pt x="1008369" y="39264"/>
                </a:lnTo>
                <a:close/>
              </a:path>
              <a:path w="1028065" h="508634">
                <a:moveTo>
                  <a:pt x="20019" y="227806"/>
                </a:moveTo>
                <a:close/>
              </a:path>
              <a:path w="1028065" h="508634">
                <a:moveTo>
                  <a:pt x="20019" y="267070"/>
                </a:moveTo>
                <a:lnTo>
                  <a:pt x="12413" y="265513"/>
                </a:lnTo>
                <a:lnTo>
                  <a:pt x="6163" y="261282"/>
                </a:lnTo>
                <a:lnTo>
                  <a:pt x="1928" y="255037"/>
                </a:lnTo>
                <a:lnTo>
                  <a:pt x="370" y="247438"/>
                </a:lnTo>
                <a:lnTo>
                  <a:pt x="1928" y="239838"/>
                </a:lnTo>
                <a:lnTo>
                  <a:pt x="6163" y="233593"/>
                </a:lnTo>
                <a:lnTo>
                  <a:pt x="12413" y="229363"/>
                </a:lnTo>
                <a:lnTo>
                  <a:pt x="20019" y="227806"/>
                </a:lnTo>
                <a:lnTo>
                  <a:pt x="27624" y="229363"/>
                </a:lnTo>
                <a:lnTo>
                  <a:pt x="33874" y="233593"/>
                </a:lnTo>
                <a:lnTo>
                  <a:pt x="38109" y="239838"/>
                </a:lnTo>
                <a:lnTo>
                  <a:pt x="39667" y="247438"/>
                </a:lnTo>
                <a:lnTo>
                  <a:pt x="38109" y="255037"/>
                </a:lnTo>
                <a:lnTo>
                  <a:pt x="33874" y="261282"/>
                </a:lnTo>
                <a:lnTo>
                  <a:pt x="27624" y="265513"/>
                </a:lnTo>
                <a:lnTo>
                  <a:pt x="20019" y="267070"/>
                </a:lnTo>
                <a:close/>
              </a:path>
              <a:path w="1028065" h="508634">
                <a:moveTo>
                  <a:pt x="266921" y="267070"/>
                </a:moveTo>
                <a:lnTo>
                  <a:pt x="259315" y="265513"/>
                </a:lnTo>
                <a:lnTo>
                  <a:pt x="253065" y="261282"/>
                </a:lnTo>
                <a:lnTo>
                  <a:pt x="248831" y="255037"/>
                </a:lnTo>
                <a:lnTo>
                  <a:pt x="247272" y="247438"/>
                </a:lnTo>
                <a:lnTo>
                  <a:pt x="248831" y="239838"/>
                </a:lnTo>
                <a:lnTo>
                  <a:pt x="253065" y="233593"/>
                </a:lnTo>
                <a:lnTo>
                  <a:pt x="259315" y="229363"/>
                </a:lnTo>
                <a:lnTo>
                  <a:pt x="266921" y="227806"/>
                </a:lnTo>
                <a:lnTo>
                  <a:pt x="274683" y="229363"/>
                </a:lnTo>
                <a:lnTo>
                  <a:pt x="280916" y="233593"/>
                </a:lnTo>
                <a:lnTo>
                  <a:pt x="285063" y="239838"/>
                </a:lnTo>
                <a:lnTo>
                  <a:pt x="286569" y="247438"/>
                </a:lnTo>
                <a:lnTo>
                  <a:pt x="285011" y="255037"/>
                </a:lnTo>
                <a:lnTo>
                  <a:pt x="280777" y="261282"/>
                </a:lnTo>
                <a:lnTo>
                  <a:pt x="274526" y="265513"/>
                </a:lnTo>
                <a:lnTo>
                  <a:pt x="266921" y="267070"/>
                </a:lnTo>
                <a:close/>
              </a:path>
              <a:path w="1028065" h="508634">
                <a:moveTo>
                  <a:pt x="514194" y="267070"/>
                </a:moveTo>
                <a:lnTo>
                  <a:pt x="506588" y="265513"/>
                </a:lnTo>
                <a:lnTo>
                  <a:pt x="500338" y="261282"/>
                </a:lnTo>
                <a:lnTo>
                  <a:pt x="496104" y="255037"/>
                </a:lnTo>
                <a:lnTo>
                  <a:pt x="494545" y="247438"/>
                </a:lnTo>
                <a:lnTo>
                  <a:pt x="496104" y="239838"/>
                </a:lnTo>
                <a:lnTo>
                  <a:pt x="500338" y="233593"/>
                </a:lnTo>
                <a:lnTo>
                  <a:pt x="506588" y="229363"/>
                </a:lnTo>
                <a:lnTo>
                  <a:pt x="514194" y="227806"/>
                </a:lnTo>
                <a:lnTo>
                  <a:pt x="521799" y="229363"/>
                </a:lnTo>
                <a:lnTo>
                  <a:pt x="528050" y="233594"/>
                </a:lnTo>
                <a:lnTo>
                  <a:pt x="532284" y="239839"/>
                </a:lnTo>
                <a:lnTo>
                  <a:pt x="533842" y="247438"/>
                </a:lnTo>
                <a:lnTo>
                  <a:pt x="532284" y="255037"/>
                </a:lnTo>
                <a:lnTo>
                  <a:pt x="528050" y="261282"/>
                </a:lnTo>
                <a:lnTo>
                  <a:pt x="521799" y="265513"/>
                </a:lnTo>
                <a:lnTo>
                  <a:pt x="514194" y="267070"/>
                </a:lnTo>
                <a:close/>
              </a:path>
              <a:path w="1028065" h="508634">
                <a:moveTo>
                  <a:pt x="761096" y="267070"/>
                </a:moveTo>
                <a:lnTo>
                  <a:pt x="753490" y="265513"/>
                </a:lnTo>
                <a:lnTo>
                  <a:pt x="747240" y="261282"/>
                </a:lnTo>
                <a:lnTo>
                  <a:pt x="743006" y="255037"/>
                </a:lnTo>
                <a:lnTo>
                  <a:pt x="741448" y="247438"/>
                </a:lnTo>
                <a:lnTo>
                  <a:pt x="743006" y="239838"/>
                </a:lnTo>
                <a:lnTo>
                  <a:pt x="747240" y="233593"/>
                </a:lnTo>
                <a:lnTo>
                  <a:pt x="753490" y="229363"/>
                </a:lnTo>
                <a:lnTo>
                  <a:pt x="761096" y="227806"/>
                </a:lnTo>
                <a:lnTo>
                  <a:pt x="768910" y="229363"/>
                </a:lnTo>
                <a:lnTo>
                  <a:pt x="775230" y="233594"/>
                </a:lnTo>
                <a:lnTo>
                  <a:pt x="779395" y="239839"/>
                </a:lnTo>
                <a:lnTo>
                  <a:pt x="780744" y="247438"/>
                </a:lnTo>
                <a:lnTo>
                  <a:pt x="779186" y="255037"/>
                </a:lnTo>
                <a:lnTo>
                  <a:pt x="774952" y="261282"/>
                </a:lnTo>
                <a:lnTo>
                  <a:pt x="768702" y="265513"/>
                </a:lnTo>
                <a:lnTo>
                  <a:pt x="761096" y="267070"/>
                </a:lnTo>
                <a:close/>
              </a:path>
              <a:path w="1028065" h="508634">
                <a:moveTo>
                  <a:pt x="1008369" y="267070"/>
                </a:moveTo>
                <a:lnTo>
                  <a:pt x="1000764" y="265513"/>
                </a:lnTo>
                <a:lnTo>
                  <a:pt x="994513" y="261282"/>
                </a:lnTo>
                <a:lnTo>
                  <a:pt x="990279" y="255037"/>
                </a:lnTo>
                <a:lnTo>
                  <a:pt x="988721" y="247438"/>
                </a:lnTo>
                <a:lnTo>
                  <a:pt x="990279" y="239838"/>
                </a:lnTo>
                <a:lnTo>
                  <a:pt x="994513" y="233593"/>
                </a:lnTo>
                <a:lnTo>
                  <a:pt x="1000764" y="229363"/>
                </a:lnTo>
                <a:lnTo>
                  <a:pt x="1008369" y="227806"/>
                </a:lnTo>
                <a:lnTo>
                  <a:pt x="1015975" y="229363"/>
                </a:lnTo>
                <a:lnTo>
                  <a:pt x="1022225" y="233593"/>
                </a:lnTo>
                <a:lnTo>
                  <a:pt x="1026459" y="239838"/>
                </a:lnTo>
                <a:lnTo>
                  <a:pt x="1028017" y="247438"/>
                </a:lnTo>
                <a:lnTo>
                  <a:pt x="1026459" y="255037"/>
                </a:lnTo>
                <a:lnTo>
                  <a:pt x="1022225" y="261282"/>
                </a:lnTo>
                <a:lnTo>
                  <a:pt x="1015975" y="265513"/>
                </a:lnTo>
                <a:lnTo>
                  <a:pt x="1008369" y="267070"/>
                </a:lnTo>
                <a:close/>
              </a:path>
              <a:path w="1028065" h="508634">
                <a:moveTo>
                  <a:pt x="20019" y="508211"/>
                </a:moveTo>
                <a:lnTo>
                  <a:pt x="12413" y="506654"/>
                </a:lnTo>
                <a:lnTo>
                  <a:pt x="6163" y="502423"/>
                </a:lnTo>
                <a:lnTo>
                  <a:pt x="1928" y="496178"/>
                </a:lnTo>
                <a:lnTo>
                  <a:pt x="370" y="488579"/>
                </a:lnTo>
                <a:lnTo>
                  <a:pt x="1928" y="480980"/>
                </a:lnTo>
                <a:lnTo>
                  <a:pt x="6163" y="474735"/>
                </a:lnTo>
                <a:lnTo>
                  <a:pt x="12413" y="470504"/>
                </a:lnTo>
                <a:lnTo>
                  <a:pt x="20019" y="468947"/>
                </a:lnTo>
                <a:lnTo>
                  <a:pt x="27624" y="470504"/>
                </a:lnTo>
                <a:lnTo>
                  <a:pt x="33874" y="474735"/>
                </a:lnTo>
                <a:lnTo>
                  <a:pt x="38109" y="480980"/>
                </a:lnTo>
                <a:lnTo>
                  <a:pt x="39667" y="488579"/>
                </a:lnTo>
                <a:lnTo>
                  <a:pt x="38109" y="496178"/>
                </a:lnTo>
                <a:lnTo>
                  <a:pt x="33874" y="502423"/>
                </a:lnTo>
                <a:lnTo>
                  <a:pt x="27624" y="506654"/>
                </a:lnTo>
                <a:lnTo>
                  <a:pt x="20019" y="508211"/>
                </a:lnTo>
                <a:close/>
              </a:path>
              <a:path w="1028065" h="508634">
                <a:moveTo>
                  <a:pt x="266921" y="508211"/>
                </a:moveTo>
                <a:lnTo>
                  <a:pt x="259315" y="506654"/>
                </a:lnTo>
                <a:lnTo>
                  <a:pt x="253065" y="502423"/>
                </a:lnTo>
                <a:lnTo>
                  <a:pt x="248831" y="496178"/>
                </a:lnTo>
                <a:lnTo>
                  <a:pt x="247272" y="488579"/>
                </a:lnTo>
                <a:lnTo>
                  <a:pt x="248831" y="480980"/>
                </a:lnTo>
                <a:lnTo>
                  <a:pt x="253065" y="474735"/>
                </a:lnTo>
                <a:lnTo>
                  <a:pt x="259315" y="470504"/>
                </a:lnTo>
                <a:lnTo>
                  <a:pt x="266921" y="468947"/>
                </a:lnTo>
                <a:lnTo>
                  <a:pt x="274735" y="470504"/>
                </a:lnTo>
                <a:lnTo>
                  <a:pt x="281055" y="474735"/>
                </a:lnTo>
                <a:lnTo>
                  <a:pt x="285220" y="480980"/>
                </a:lnTo>
                <a:lnTo>
                  <a:pt x="286569" y="488579"/>
                </a:lnTo>
                <a:lnTo>
                  <a:pt x="285011" y="496178"/>
                </a:lnTo>
                <a:lnTo>
                  <a:pt x="280777" y="502423"/>
                </a:lnTo>
                <a:lnTo>
                  <a:pt x="274526" y="506654"/>
                </a:lnTo>
                <a:lnTo>
                  <a:pt x="266921" y="508211"/>
                </a:lnTo>
                <a:close/>
              </a:path>
              <a:path w="1028065" h="508634">
                <a:moveTo>
                  <a:pt x="514194" y="508211"/>
                </a:moveTo>
                <a:lnTo>
                  <a:pt x="506588" y="506654"/>
                </a:lnTo>
                <a:lnTo>
                  <a:pt x="500338" y="502423"/>
                </a:lnTo>
                <a:lnTo>
                  <a:pt x="496104" y="496178"/>
                </a:lnTo>
                <a:lnTo>
                  <a:pt x="494545" y="488579"/>
                </a:lnTo>
                <a:lnTo>
                  <a:pt x="496104" y="480980"/>
                </a:lnTo>
                <a:lnTo>
                  <a:pt x="500338" y="474735"/>
                </a:lnTo>
                <a:lnTo>
                  <a:pt x="506588" y="470504"/>
                </a:lnTo>
                <a:lnTo>
                  <a:pt x="514194" y="468947"/>
                </a:lnTo>
                <a:lnTo>
                  <a:pt x="521799" y="470504"/>
                </a:lnTo>
                <a:lnTo>
                  <a:pt x="528050" y="474735"/>
                </a:lnTo>
                <a:lnTo>
                  <a:pt x="532284" y="480980"/>
                </a:lnTo>
                <a:lnTo>
                  <a:pt x="533842" y="488579"/>
                </a:lnTo>
                <a:lnTo>
                  <a:pt x="532284" y="496178"/>
                </a:lnTo>
                <a:lnTo>
                  <a:pt x="528050" y="502423"/>
                </a:lnTo>
                <a:lnTo>
                  <a:pt x="521799" y="506654"/>
                </a:lnTo>
                <a:lnTo>
                  <a:pt x="514194" y="508211"/>
                </a:lnTo>
                <a:close/>
              </a:path>
              <a:path w="1028065" h="508634">
                <a:moveTo>
                  <a:pt x="761096" y="508211"/>
                </a:moveTo>
                <a:lnTo>
                  <a:pt x="753490" y="506654"/>
                </a:lnTo>
                <a:lnTo>
                  <a:pt x="747240" y="502423"/>
                </a:lnTo>
                <a:lnTo>
                  <a:pt x="743006" y="496178"/>
                </a:lnTo>
                <a:lnTo>
                  <a:pt x="741448" y="488579"/>
                </a:lnTo>
                <a:lnTo>
                  <a:pt x="743006" y="480980"/>
                </a:lnTo>
                <a:lnTo>
                  <a:pt x="747240" y="474735"/>
                </a:lnTo>
                <a:lnTo>
                  <a:pt x="753491" y="470504"/>
                </a:lnTo>
                <a:lnTo>
                  <a:pt x="761096" y="468947"/>
                </a:lnTo>
                <a:lnTo>
                  <a:pt x="768910" y="470504"/>
                </a:lnTo>
                <a:lnTo>
                  <a:pt x="775230" y="474735"/>
                </a:lnTo>
                <a:lnTo>
                  <a:pt x="779395" y="480980"/>
                </a:lnTo>
                <a:lnTo>
                  <a:pt x="780744" y="488579"/>
                </a:lnTo>
                <a:lnTo>
                  <a:pt x="779186" y="496178"/>
                </a:lnTo>
                <a:lnTo>
                  <a:pt x="774952" y="502423"/>
                </a:lnTo>
                <a:lnTo>
                  <a:pt x="768702" y="506654"/>
                </a:lnTo>
                <a:lnTo>
                  <a:pt x="761096" y="508211"/>
                </a:lnTo>
                <a:close/>
              </a:path>
              <a:path w="1028065" h="508634">
                <a:moveTo>
                  <a:pt x="1008369" y="508211"/>
                </a:moveTo>
                <a:lnTo>
                  <a:pt x="1000764" y="506654"/>
                </a:lnTo>
                <a:lnTo>
                  <a:pt x="994513" y="502423"/>
                </a:lnTo>
                <a:lnTo>
                  <a:pt x="990279" y="496178"/>
                </a:lnTo>
                <a:lnTo>
                  <a:pt x="988721" y="488579"/>
                </a:lnTo>
                <a:lnTo>
                  <a:pt x="990279" y="480980"/>
                </a:lnTo>
                <a:lnTo>
                  <a:pt x="994513" y="474735"/>
                </a:lnTo>
                <a:lnTo>
                  <a:pt x="1000764" y="470504"/>
                </a:lnTo>
                <a:lnTo>
                  <a:pt x="1008369" y="468947"/>
                </a:lnTo>
                <a:lnTo>
                  <a:pt x="1015975" y="470504"/>
                </a:lnTo>
                <a:lnTo>
                  <a:pt x="1022225" y="474735"/>
                </a:lnTo>
                <a:lnTo>
                  <a:pt x="1026459" y="480980"/>
                </a:lnTo>
                <a:lnTo>
                  <a:pt x="1028017" y="488579"/>
                </a:lnTo>
                <a:lnTo>
                  <a:pt x="1026459" y="496178"/>
                </a:lnTo>
                <a:lnTo>
                  <a:pt x="1022225" y="502423"/>
                </a:lnTo>
                <a:lnTo>
                  <a:pt x="1015975" y="506654"/>
                </a:lnTo>
                <a:lnTo>
                  <a:pt x="1008369" y="508211"/>
                </a:lnTo>
                <a:close/>
              </a:path>
            </a:pathLst>
          </a:custGeom>
          <a:solidFill>
            <a:srgbClr val="07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20097" y="4511549"/>
            <a:ext cx="1028065" cy="501650"/>
          </a:xfrm>
          <a:custGeom>
            <a:avLst/>
            <a:gdLst/>
            <a:ahLst/>
            <a:cxnLst/>
            <a:rect l="l" t="t" r="r" b="b"/>
            <a:pathLst>
              <a:path w="1028064" h="501650">
                <a:moveTo>
                  <a:pt x="19648" y="39634"/>
                </a:moveTo>
                <a:lnTo>
                  <a:pt x="12042" y="38077"/>
                </a:lnTo>
                <a:lnTo>
                  <a:pt x="5792" y="33846"/>
                </a:lnTo>
                <a:lnTo>
                  <a:pt x="1558" y="27601"/>
                </a:lnTo>
                <a:lnTo>
                  <a:pt x="0" y="20002"/>
                </a:lnTo>
                <a:lnTo>
                  <a:pt x="1558" y="12403"/>
                </a:lnTo>
                <a:lnTo>
                  <a:pt x="5792" y="6158"/>
                </a:lnTo>
                <a:lnTo>
                  <a:pt x="12042" y="1927"/>
                </a:lnTo>
                <a:lnTo>
                  <a:pt x="19648" y="370"/>
                </a:lnTo>
                <a:lnTo>
                  <a:pt x="27410" y="1927"/>
                </a:lnTo>
                <a:lnTo>
                  <a:pt x="33643" y="6158"/>
                </a:lnTo>
                <a:lnTo>
                  <a:pt x="37790" y="12403"/>
                </a:lnTo>
                <a:lnTo>
                  <a:pt x="39296" y="20002"/>
                </a:lnTo>
                <a:lnTo>
                  <a:pt x="37738" y="27601"/>
                </a:lnTo>
                <a:lnTo>
                  <a:pt x="33504" y="33846"/>
                </a:lnTo>
                <a:lnTo>
                  <a:pt x="27254" y="38077"/>
                </a:lnTo>
                <a:lnTo>
                  <a:pt x="19648" y="39634"/>
                </a:lnTo>
                <a:close/>
              </a:path>
              <a:path w="1028064" h="501650">
                <a:moveTo>
                  <a:pt x="266921" y="39264"/>
                </a:moveTo>
                <a:lnTo>
                  <a:pt x="259315" y="37707"/>
                </a:lnTo>
                <a:lnTo>
                  <a:pt x="253065" y="33476"/>
                </a:lnTo>
                <a:lnTo>
                  <a:pt x="248831" y="27231"/>
                </a:lnTo>
                <a:lnTo>
                  <a:pt x="247273" y="19632"/>
                </a:lnTo>
                <a:lnTo>
                  <a:pt x="248831" y="12032"/>
                </a:lnTo>
                <a:lnTo>
                  <a:pt x="253065" y="5787"/>
                </a:lnTo>
                <a:lnTo>
                  <a:pt x="259315" y="1556"/>
                </a:lnTo>
                <a:lnTo>
                  <a:pt x="266921" y="0"/>
                </a:lnTo>
                <a:lnTo>
                  <a:pt x="274527" y="1556"/>
                </a:lnTo>
                <a:lnTo>
                  <a:pt x="280777" y="5787"/>
                </a:lnTo>
                <a:lnTo>
                  <a:pt x="285011" y="12032"/>
                </a:lnTo>
                <a:lnTo>
                  <a:pt x="286569" y="19632"/>
                </a:lnTo>
                <a:lnTo>
                  <a:pt x="285011" y="27231"/>
                </a:lnTo>
                <a:lnTo>
                  <a:pt x="280777" y="33476"/>
                </a:lnTo>
                <a:lnTo>
                  <a:pt x="274527" y="37707"/>
                </a:lnTo>
                <a:lnTo>
                  <a:pt x="266921" y="39264"/>
                </a:lnTo>
                <a:close/>
              </a:path>
              <a:path w="1028064" h="501650">
                <a:moveTo>
                  <a:pt x="513823" y="39264"/>
                </a:moveTo>
                <a:lnTo>
                  <a:pt x="506218" y="37707"/>
                </a:lnTo>
                <a:lnTo>
                  <a:pt x="499968" y="33476"/>
                </a:lnTo>
                <a:lnTo>
                  <a:pt x="495733" y="27231"/>
                </a:lnTo>
                <a:lnTo>
                  <a:pt x="494175" y="19632"/>
                </a:lnTo>
                <a:lnTo>
                  <a:pt x="495733" y="12032"/>
                </a:lnTo>
                <a:lnTo>
                  <a:pt x="499968" y="5787"/>
                </a:lnTo>
                <a:lnTo>
                  <a:pt x="506218" y="1556"/>
                </a:lnTo>
                <a:lnTo>
                  <a:pt x="513823" y="0"/>
                </a:lnTo>
                <a:lnTo>
                  <a:pt x="521585" y="1556"/>
                </a:lnTo>
                <a:lnTo>
                  <a:pt x="527818" y="5787"/>
                </a:lnTo>
                <a:lnTo>
                  <a:pt x="531966" y="12032"/>
                </a:lnTo>
                <a:lnTo>
                  <a:pt x="533472" y="19632"/>
                </a:lnTo>
                <a:lnTo>
                  <a:pt x="531914" y="27231"/>
                </a:lnTo>
                <a:lnTo>
                  <a:pt x="527679" y="33476"/>
                </a:lnTo>
                <a:lnTo>
                  <a:pt x="521429" y="37707"/>
                </a:lnTo>
                <a:lnTo>
                  <a:pt x="513823" y="39264"/>
                </a:lnTo>
                <a:close/>
              </a:path>
              <a:path w="1028064" h="501650">
                <a:moveTo>
                  <a:pt x="761096" y="39264"/>
                </a:moveTo>
                <a:lnTo>
                  <a:pt x="753491" y="37707"/>
                </a:lnTo>
                <a:lnTo>
                  <a:pt x="747241" y="33476"/>
                </a:lnTo>
                <a:lnTo>
                  <a:pt x="743006" y="27231"/>
                </a:lnTo>
                <a:lnTo>
                  <a:pt x="741448" y="19632"/>
                </a:lnTo>
                <a:lnTo>
                  <a:pt x="743006" y="12032"/>
                </a:lnTo>
                <a:lnTo>
                  <a:pt x="747241" y="5787"/>
                </a:lnTo>
                <a:lnTo>
                  <a:pt x="753491" y="1556"/>
                </a:lnTo>
                <a:lnTo>
                  <a:pt x="761096" y="0"/>
                </a:lnTo>
                <a:lnTo>
                  <a:pt x="768702" y="1556"/>
                </a:lnTo>
                <a:lnTo>
                  <a:pt x="774952" y="5787"/>
                </a:lnTo>
                <a:lnTo>
                  <a:pt x="779187" y="12032"/>
                </a:lnTo>
                <a:lnTo>
                  <a:pt x="780745" y="19632"/>
                </a:lnTo>
                <a:lnTo>
                  <a:pt x="779187" y="27231"/>
                </a:lnTo>
                <a:lnTo>
                  <a:pt x="774952" y="33476"/>
                </a:lnTo>
                <a:lnTo>
                  <a:pt x="768702" y="37707"/>
                </a:lnTo>
                <a:lnTo>
                  <a:pt x="761096" y="39264"/>
                </a:lnTo>
                <a:close/>
              </a:path>
              <a:path w="1028064" h="501650">
                <a:moveTo>
                  <a:pt x="1007999" y="39634"/>
                </a:moveTo>
                <a:lnTo>
                  <a:pt x="1000393" y="38077"/>
                </a:lnTo>
                <a:lnTo>
                  <a:pt x="994143" y="33846"/>
                </a:lnTo>
                <a:lnTo>
                  <a:pt x="989908" y="27601"/>
                </a:lnTo>
                <a:lnTo>
                  <a:pt x="988350" y="20002"/>
                </a:lnTo>
                <a:lnTo>
                  <a:pt x="989908" y="12403"/>
                </a:lnTo>
                <a:lnTo>
                  <a:pt x="994143" y="6158"/>
                </a:lnTo>
                <a:lnTo>
                  <a:pt x="1000393" y="1927"/>
                </a:lnTo>
                <a:lnTo>
                  <a:pt x="1007999" y="370"/>
                </a:lnTo>
                <a:lnTo>
                  <a:pt x="1015604" y="1927"/>
                </a:lnTo>
                <a:lnTo>
                  <a:pt x="1021854" y="6158"/>
                </a:lnTo>
                <a:lnTo>
                  <a:pt x="1026089" y="12403"/>
                </a:lnTo>
                <a:lnTo>
                  <a:pt x="1027647" y="20002"/>
                </a:lnTo>
                <a:lnTo>
                  <a:pt x="1026089" y="27601"/>
                </a:lnTo>
                <a:lnTo>
                  <a:pt x="1021854" y="33846"/>
                </a:lnTo>
                <a:lnTo>
                  <a:pt x="1015604" y="38077"/>
                </a:lnTo>
                <a:lnTo>
                  <a:pt x="1007999" y="39634"/>
                </a:lnTo>
                <a:close/>
              </a:path>
              <a:path w="1028064" h="501650">
                <a:moveTo>
                  <a:pt x="19648" y="227806"/>
                </a:moveTo>
                <a:close/>
              </a:path>
              <a:path w="1028064" h="501650">
                <a:moveTo>
                  <a:pt x="19648" y="267070"/>
                </a:moveTo>
                <a:lnTo>
                  <a:pt x="12042" y="265513"/>
                </a:lnTo>
                <a:lnTo>
                  <a:pt x="5792" y="261282"/>
                </a:lnTo>
                <a:lnTo>
                  <a:pt x="1558" y="255037"/>
                </a:lnTo>
                <a:lnTo>
                  <a:pt x="0" y="247438"/>
                </a:lnTo>
                <a:lnTo>
                  <a:pt x="1558" y="239839"/>
                </a:lnTo>
                <a:lnTo>
                  <a:pt x="5792" y="233594"/>
                </a:lnTo>
                <a:lnTo>
                  <a:pt x="12042" y="229363"/>
                </a:lnTo>
                <a:lnTo>
                  <a:pt x="19648" y="227806"/>
                </a:lnTo>
                <a:lnTo>
                  <a:pt x="27462" y="229363"/>
                </a:lnTo>
                <a:lnTo>
                  <a:pt x="33782" y="233594"/>
                </a:lnTo>
                <a:lnTo>
                  <a:pt x="37947" y="239839"/>
                </a:lnTo>
                <a:lnTo>
                  <a:pt x="39296" y="247438"/>
                </a:lnTo>
                <a:lnTo>
                  <a:pt x="37738" y="255037"/>
                </a:lnTo>
                <a:lnTo>
                  <a:pt x="33504" y="261282"/>
                </a:lnTo>
                <a:lnTo>
                  <a:pt x="27254" y="265513"/>
                </a:lnTo>
                <a:lnTo>
                  <a:pt x="19648" y="267070"/>
                </a:lnTo>
                <a:close/>
              </a:path>
              <a:path w="1028064" h="501650">
                <a:moveTo>
                  <a:pt x="266921" y="267070"/>
                </a:moveTo>
                <a:lnTo>
                  <a:pt x="259315" y="265513"/>
                </a:lnTo>
                <a:lnTo>
                  <a:pt x="253065" y="261282"/>
                </a:lnTo>
                <a:lnTo>
                  <a:pt x="248831" y="255037"/>
                </a:lnTo>
                <a:lnTo>
                  <a:pt x="247273" y="247438"/>
                </a:lnTo>
                <a:lnTo>
                  <a:pt x="248831" y="239839"/>
                </a:lnTo>
                <a:lnTo>
                  <a:pt x="253065" y="233594"/>
                </a:lnTo>
                <a:lnTo>
                  <a:pt x="259315" y="229363"/>
                </a:lnTo>
                <a:lnTo>
                  <a:pt x="266921" y="227806"/>
                </a:lnTo>
                <a:lnTo>
                  <a:pt x="274527" y="229363"/>
                </a:lnTo>
                <a:lnTo>
                  <a:pt x="280777" y="233594"/>
                </a:lnTo>
                <a:lnTo>
                  <a:pt x="285011" y="239839"/>
                </a:lnTo>
                <a:lnTo>
                  <a:pt x="286569" y="247438"/>
                </a:lnTo>
                <a:lnTo>
                  <a:pt x="285011" y="255037"/>
                </a:lnTo>
                <a:lnTo>
                  <a:pt x="280777" y="261282"/>
                </a:lnTo>
                <a:lnTo>
                  <a:pt x="274527" y="265513"/>
                </a:lnTo>
                <a:lnTo>
                  <a:pt x="266921" y="267070"/>
                </a:lnTo>
                <a:close/>
              </a:path>
              <a:path w="1028064" h="501650">
                <a:moveTo>
                  <a:pt x="513823" y="267070"/>
                </a:moveTo>
                <a:lnTo>
                  <a:pt x="506218" y="265513"/>
                </a:lnTo>
                <a:lnTo>
                  <a:pt x="499967" y="261282"/>
                </a:lnTo>
                <a:lnTo>
                  <a:pt x="495733" y="255037"/>
                </a:lnTo>
                <a:lnTo>
                  <a:pt x="494175" y="247438"/>
                </a:lnTo>
                <a:lnTo>
                  <a:pt x="495733" y="239839"/>
                </a:lnTo>
                <a:lnTo>
                  <a:pt x="499967" y="233594"/>
                </a:lnTo>
                <a:lnTo>
                  <a:pt x="506218" y="229363"/>
                </a:lnTo>
                <a:lnTo>
                  <a:pt x="513823" y="227806"/>
                </a:lnTo>
                <a:lnTo>
                  <a:pt x="521637" y="229363"/>
                </a:lnTo>
                <a:lnTo>
                  <a:pt x="527957" y="233594"/>
                </a:lnTo>
                <a:lnTo>
                  <a:pt x="532122" y="239839"/>
                </a:lnTo>
                <a:lnTo>
                  <a:pt x="533472" y="247438"/>
                </a:lnTo>
                <a:lnTo>
                  <a:pt x="531913" y="255037"/>
                </a:lnTo>
                <a:lnTo>
                  <a:pt x="527679" y="261282"/>
                </a:lnTo>
                <a:lnTo>
                  <a:pt x="521429" y="265513"/>
                </a:lnTo>
                <a:lnTo>
                  <a:pt x="513823" y="267070"/>
                </a:lnTo>
                <a:close/>
              </a:path>
              <a:path w="1028064" h="501650">
                <a:moveTo>
                  <a:pt x="761096" y="267070"/>
                </a:moveTo>
                <a:lnTo>
                  <a:pt x="753491" y="265513"/>
                </a:lnTo>
                <a:lnTo>
                  <a:pt x="747240" y="261282"/>
                </a:lnTo>
                <a:lnTo>
                  <a:pt x="743006" y="255037"/>
                </a:lnTo>
                <a:lnTo>
                  <a:pt x="741448" y="247438"/>
                </a:lnTo>
                <a:lnTo>
                  <a:pt x="743006" y="239839"/>
                </a:lnTo>
                <a:lnTo>
                  <a:pt x="747240" y="233594"/>
                </a:lnTo>
                <a:lnTo>
                  <a:pt x="753491" y="229363"/>
                </a:lnTo>
                <a:lnTo>
                  <a:pt x="761096" y="227806"/>
                </a:lnTo>
                <a:lnTo>
                  <a:pt x="768858" y="229363"/>
                </a:lnTo>
                <a:lnTo>
                  <a:pt x="775091" y="233594"/>
                </a:lnTo>
                <a:lnTo>
                  <a:pt x="779239" y="239839"/>
                </a:lnTo>
                <a:lnTo>
                  <a:pt x="780745" y="247438"/>
                </a:lnTo>
                <a:lnTo>
                  <a:pt x="779186" y="255037"/>
                </a:lnTo>
                <a:lnTo>
                  <a:pt x="774952" y="261282"/>
                </a:lnTo>
                <a:lnTo>
                  <a:pt x="768702" y="265513"/>
                </a:lnTo>
                <a:lnTo>
                  <a:pt x="761096" y="267070"/>
                </a:lnTo>
                <a:close/>
              </a:path>
              <a:path w="1028064" h="501650">
                <a:moveTo>
                  <a:pt x="1008369" y="267070"/>
                </a:moveTo>
                <a:lnTo>
                  <a:pt x="1000764" y="265513"/>
                </a:lnTo>
                <a:lnTo>
                  <a:pt x="994513" y="261282"/>
                </a:lnTo>
                <a:lnTo>
                  <a:pt x="990279" y="255037"/>
                </a:lnTo>
                <a:lnTo>
                  <a:pt x="988721" y="247438"/>
                </a:lnTo>
                <a:lnTo>
                  <a:pt x="990279" y="239839"/>
                </a:lnTo>
                <a:lnTo>
                  <a:pt x="994513" y="233594"/>
                </a:lnTo>
                <a:lnTo>
                  <a:pt x="1000764" y="229363"/>
                </a:lnTo>
                <a:lnTo>
                  <a:pt x="1008369" y="227806"/>
                </a:lnTo>
                <a:lnTo>
                  <a:pt x="1015975" y="229363"/>
                </a:lnTo>
                <a:lnTo>
                  <a:pt x="1022225" y="233594"/>
                </a:lnTo>
                <a:lnTo>
                  <a:pt x="1026459" y="239839"/>
                </a:lnTo>
                <a:lnTo>
                  <a:pt x="1028018" y="247438"/>
                </a:lnTo>
                <a:lnTo>
                  <a:pt x="1026459" y="255037"/>
                </a:lnTo>
                <a:lnTo>
                  <a:pt x="1022225" y="261282"/>
                </a:lnTo>
                <a:lnTo>
                  <a:pt x="1015975" y="265513"/>
                </a:lnTo>
                <a:lnTo>
                  <a:pt x="1008369" y="267070"/>
                </a:lnTo>
                <a:close/>
              </a:path>
              <a:path w="1028064" h="501650">
                <a:moveTo>
                  <a:pt x="19648" y="462279"/>
                </a:moveTo>
                <a:close/>
              </a:path>
              <a:path w="1028064" h="501650">
                <a:moveTo>
                  <a:pt x="19648" y="501544"/>
                </a:moveTo>
                <a:lnTo>
                  <a:pt x="12042" y="499987"/>
                </a:lnTo>
                <a:lnTo>
                  <a:pt x="5792" y="495756"/>
                </a:lnTo>
                <a:lnTo>
                  <a:pt x="1558" y="489511"/>
                </a:lnTo>
                <a:lnTo>
                  <a:pt x="0" y="481912"/>
                </a:lnTo>
                <a:lnTo>
                  <a:pt x="1558" y="474312"/>
                </a:lnTo>
                <a:lnTo>
                  <a:pt x="5792" y="468067"/>
                </a:lnTo>
                <a:lnTo>
                  <a:pt x="12042" y="463836"/>
                </a:lnTo>
                <a:lnTo>
                  <a:pt x="19648" y="462279"/>
                </a:lnTo>
                <a:lnTo>
                  <a:pt x="27462" y="463836"/>
                </a:lnTo>
                <a:lnTo>
                  <a:pt x="33782" y="468067"/>
                </a:lnTo>
                <a:lnTo>
                  <a:pt x="37947" y="474312"/>
                </a:lnTo>
                <a:lnTo>
                  <a:pt x="39296" y="481912"/>
                </a:lnTo>
                <a:lnTo>
                  <a:pt x="37738" y="489511"/>
                </a:lnTo>
                <a:lnTo>
                  <a:pt x="33504" y="495756"/>
                </a:lnTo>
                <a:lnTo>
                  <a:pt x="27254" y="499987"/>
                </a:lnTo>
                <a:lnTo>
                  <a:pt x="19648" y="501544"/>
                </a:lnTo>
                <a:close/>
              </a:path>
              <a:path w="1028064" h="501650">
                <a:moveTo>
                  <a:pt x="266921" y="501544"/>
                </a:moveTo>
                <a:lnTo>
                  <a:pt x="259315" y="499987"/>
                </a:lnTo>
                <a:lnTo>
                  <a:pt x="253065" y="495756"/>
                </a:lnTo>
                <a:lnTo>
                  <a:pt x="248831" y="489511"/>
                </a:lnTo>
                <a:lnTo>
                  <a:pt x="247272" y="481912"/>
                </a:lnTo>
                <a:lnTo>
                  <a:pt x="248831" y="474312"/>
                </a:lnTo>
                <a:lnTo>
                  <a:pt x="253065" y="468067"/>
                </a:lnTo>
                <a:lnTo>
                  <a:pt x="259315" y="463836"/>
                </a:lnTo>
                <a:lnTo>
                  <a:pt x="266921" y="462279"/>
                </a:lnTo>
                <a:lnTo>
                  <a:pt x="274527" y="463836"/>
                </a:lnTo>
                <a:lnTo>
                  <a:pt x="280777" y="468067"/>
                </a:lnTo>
                <a:lnTo>
                  <a:pt x="285011" y="474312"/>
                </a:lnTo>
                <a:lnTo>
                  <a:pt x="286569" y="481912"/>
                </a:lnTo>
                <a:lnTo>
                  <a:pt x="285011" y="489511"/>
                </a:lnTo>
                <a:lnTo>
                  <a:pt x="280777" y="495756"/>
                </a:lnTo>
                <a:lnTo>
                  <a:pt x="274527" y="499987"/>
                </a:lnTo>
                <a:lnTo>
                  <a:pt x="266921" y="501544"/>
                </a:lnTo>
                <a:close/>
              </a:path>
              <a:path w="1028064" h="501650">
                <a:moveTo>
                  <a:pt x="514194" y="501544"/>
                </a:moveTo>
                <a:lnTo>
                  <a:pt x="506588" y="499987"/>
                </a:lnTo>
                <a:lnTo>
                  <a:pt x="500338" y="495756"/>
                </a:lnTo>
                <a:lnTo>
                  <a:pt x="496104" y="489511"/>
                </a:lnTo>
                <a:lnTo>
                  <a:pt x="494546" y="481912"/>
                </a:lnTo>
                <a:lnTo>
                  <a:pt x="496104" y="474312"/>
                </a:lnTo>
                <a:lnTo>
                  <a:pt x="500338" y="468067"/>
                </a:lnTo>
                <a:lnTo>
                  <a:pt x="506588" y="463836"/>
                </a:lnTo>
                <a:lnTo>
                  <a:pt x="514194" y="462279"/>
                </a:lnTo>
                <a:lnTo>
                  <a:pt x="521800" y="463836"/>
                </a:lnTo>
                <a:lnTo>
                  <a:pt x="528050" y="468067"/>
                </a:lnTo>
                <a:lnTo>
                  <a:pt x="532284" y="474312"/>
                </a:lnTo>
                <a:lnTo>
                  <a:pt x="533842" y="481912"/>
                </a:lnTo>
                <a:lnTo>
                  <a:pt x="532284" y="489511"/>
                </a:lnTo>
                <a:lnTo>
                  <a:pt x="528050" y="495756"/>
                </a:lnTo>
                <a:lnTo>
                  <a:pt x="521800" y="499987"/>
                </a:lnTo>
                <a:lnTo>
                  <a:pt x="514194" y="501544"/>
                </a:lnTo>
                <a:close/>
              </a:path>
              <a:path w="1028064" h="501650">
                <a:moveTo>
                  <a:pt x="761096" y="501544"/>
                </a:moveTo>
                <a:lnTo>
                  <a:pt x="753491" y="499987"/>
                </a:lnTo>
                <a:lnTo>
                  <a:pt x="747240" y="495756"/>
                </a:lnTo>
                <a:lnTo>
                  <a:pt x="743006" y="489511"/>
                </a:lnTo>
                <a:lnTo>
                  <a:pt x="741448" y="481912"/>
                </a:lnTo>
                <a:lnTo>
                  <a:pt x="743006" y="474312"/>
                </a:lnTo>
                <a:lnTo>
                  <a:pt x="747240" y="468067"/>
                </a:lnTo>
                <a:lnTo>
                  <a:pt x="753491" y="463836"/>
                </a:lnTo>
                <a:lnTo>
                  <a:pt x="761096" y="462279"/>
                </a:lnTo>
                <a:lnTo>
                  <a:pt x="768858" y="463836"/>
                </a:lnTo>
                <a:lnTo>
                  <a:pt x="775091" y="468067"/>
                </a:lnTo>
                <a:lnTo>
                  <a:pt x="779239" y="474312"/>
                </a:lnTo>
                <a:lnTo>
                  <a:pt x="780745" y="481912"/>
                </a:lnTo>
                <a:lnTo>
                  <a:pt x="779186" y="489511"/>
                </a:lnTo>
                <a:lnTo>
                  <a:pt x="774952" y="495756"/>
                </a:lnTo>
                <a:lnTo>
                  <a:pt x="768702" y="499987"/>
                </a:lnTo>
                <a:lnTo>
                  <a:pt x="761096" y="501544"/>
                </a:lnTo>
                <a:close/>
              </a:path>
              <a:path w="1028064" h="501650">
                <a:moveTo>
                  <a:pt x="1008369" y="501544"/>
                </a:moveTo>
                <a:lnTo>
                  <a:pt x="1000764" y="499987"/>
                </a:lnTo>
                <a:lnTo>
                  <a:pt x="994513" y="495756"/>
                </a:lnTo>
                <a:lnTo>
                  <a:pt x="990279" y="489511"/>
                </a:lnTo>
                <a:lnTo>
                  <a:pt x="988721" y="481912"/>
                </a:lnTo>
                <a:lnTo>
                  <a:pt x="990279" y="474312"/>
                </a:lnTo>
                <a:lnTo>
                  <a:pt x="994513" y="468067"/>
                </a:lnTo>
                <a:lnTo>
                  <a:pt x="1000764" y="463836"/>
                </a:lnTo>
                <a:lnTo>
                  <a:pt x="1008369" y="462279"/>
                </a:lnTo>
                <a:lnTo>
                  <a:pt x="1015975" y="463836"/>
                </a:lnTo>
                <a:lnTo>
                  <a:pt x="1022225" y="468067"/>
                </a:lnTo>
                <a:lnTo>
                  <a:pt x="1026459" y="474312"/>
                </a:lnTo>
                <a:lnTo>
                  <a:pt x="1028017" y="481912"/>
                </a:lnTo>
                <a:lnTo>
                  <a:pt x="1026459" y="489511"/>
                </a:lnTo>
                <a:lnTo>
                  <a:pt x="1022225" y="495756"/>
                </a:lnTo>
                <a:lnTo>
                  <a:pt x="1015975" y="499987"/>
                </a:lnTo>
                <a:lnTo>
                  <a:pt x="1008369" y="501544"/>
                </a:lnTo>
                <a:close/>
              </a:path>
            </a:pathLst>
          </a:custGeom>
          <a:solidFill>
            <a:srgbClr val="07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7881643" y="527645"/>
            <a:ext cx="1262380" cy="800735"/>
            <a:chOff x="7881643" y="527645"/>
            <a:chExt cx="1262380" cy="800735"/>
          </a:xfrm>
        </p:grpSpPr>
        <p:sp>
          <p:nvSpPr>
            <p:cNvPr id="9" name="object 9"/>
            <p:cNvSpPr/>
            <p:nvPr/>
          </p:nvSpPr>
          <p:spPr>
            <a:xfrm>
              <a:off x="7881643" y="527645"/>
              <a:ext cx="758190" cy="800735"/>
            </a:xfrm>
            <a:custGeom>
              <a:avLst/>
              <a:gdLst/>
              <a:ahLst/>
              <a:cxnLst/>
              <a:rect l="l" t="t" r="r" b="b"/>
              <a:pathLst>
                <a:path w="758190" h="800735">
                  <a:moveTo>
                    <a:pt x="30952" y="776986"/>
                  </a:moveTo>
                  <a:lnTo>
                    <a:pt x="30952" y="793733"/>
                  </a:lnTo>
                  <a:lnTo>
                    <a:pt x="24010" y="800663"/>
                  </a:lnTo>
                  <a:lnTo>
                    <a:pt x="7231" y="800663"/>
                  </a:lnTo>
                  <a:lnTo>
                    <a:pt x="289" y="793733"/>
                  </a:lnTo>
                  <a:lnTo>
                    <a:pt x="289" y="776698"/>
                  </a:lnTo>
                  <a:lnTo>
                    <a:pt x="7231" y="770057"/>
                  </a:lnTo>
                  <a:lnTo>
                    <a:pt x="24010" y="770057"/>
                  </a:lnTo>
                  <a:lnTo>
                    <a:pt x="30952" y="776986"/>
                  </a:lnTo>
                  <a:close/>
                </a:path>
                <a:path w="758190" h="800735">
                  <a:moveTo>
                    <a:pt x="30663" y="584400"/>
                  </a:moveTo>
                  <a:lnTo>
                    <a:pt x="30663" y="601147"/>
                  </a:lnTo>
                  <a:lnTo>
                    <a:pt x="23720" y="608076"/>
                  </a:lnTo>
                  <a:lnTo>
                    <a:pt x="6942" y="608076"/>
                  </a:lnTo>
                  <a:lnTo>
                    <a:pt x="0" y="601147"/>
                  </a:lnTo>
                  <a:lnTo>
                    <a:pt x="0" y="584400"/>
                  </a:lnTo>
                  <a:lnTo>
                    <a:pt x="6942" y="577470"/>
                  </a:lnTo>
                  <a:lnTo>
                    <a:pt x="23720" y="577470"/>
                  </a:lnTo>
                  <a:lnTo>
                    <a:pt x="30663" y="584400"/>
                  </a:lnTo>
                  <a:close/>
                </a:path>
                <a:path w="758190" h="800735">
                  <a:moveTo>
                    <a:pt x="30663" y="392102"/>
                  </a:moveTo>
                  <a:lnTo>
                    <a:pt x="30663" y="408849"/>
                  </a:lnTo>
                  <a:lnTo>
                    <a:pt x="23720" y="415778"/>
                  </a:lnTo>
                  <a:lnTo>
                    <a:pt x="6942" y="415778"/>
                  </a:lnTo>
                  <a:lnTo>
                    <a:pt x="0" y="408849"/>
                  </a:lnTo>
                  <a:lnTo>
                    <a:pt x="0" y="391813"/>
                  </a:lnTo>
                  <a:lnTo>
                    <a:pt x="6942" y="385172"/>
                  </a:lnTo>
                  <a:lnTo>
                    <a:pt x="23720" y="385172"/>
                  </a:lnTo>
                  <a:lnTo>
                    <a:pt x="30663" y="392102"/>
                  </a:lnTo>
                  <a:close/>
                </a:path>
                <a:path w="758190" h="800735">
                  <a:moveTo>
                    <a:pt x="30663" y="199516"/>
                  </a:moveTo>
                  <a:lnTo>
                    <a:pt x="30663" y="216262"/>
                  </a:lnTo>
                  <a:lnTo>
                    <a:pt x="23720" y="223192"/>
                  </a:lnTo>
                  <a:lnTo>
                    <a:pt x="6942" y="223192"/>
                  </a:lnTo>
                  <a:lnTo>
                    <a:pt x="0" y="216262"/>
                  </a:lnTo>
                  <a:lnTo>
                    <a:pt x="0" y="199516"/>
                  </a:lnTo>
                  <a:lnTo>
                    <a:pt x="6942" y="192586"/>
                  </a:lnTo>
                  <a:lnTo>
                    <a:pt x="23720" y="192586"/>
                  </a:lnTo>
                  <a:lnTo>
                    <a:pt x="30663" y="199516"/>
                  </a:lnTo>
                  <a:close/>
                </a:path>
                <a:path w="758190" h="800735">
                  <a:moveTo>
                    <a:pt x="30952" y="7218"/>
                  </a:moveTo>
                  <a:lnTo>
                    <a:pt x="30952" y="23964"/>
                  </a:lnTo>
                  <a:lnTo>
                    <a:pt x="24010" y="30894"/>
                  </a:lnTo>
                  <a:lnTo>
                    <a:pt x="7231" y="30894"/>
                  </a:lnTo>
                  <a:lnTo>
                    <a:pt x="289" y="23964"/>
                  </a:lnTo>
                  <a:lnTo>
                    <a:pt x="289" y="7218"/>
                  </a:lnTo>
                  <a:lnTo>
                    <a:pt x="7231" y="288"/>
                  </a:lnTo>
                  <a:lnTo>
                    <a:pt x="24010" y="288"/>
                  </a:lnTo>
                  <a:lnTo>
                    <a:pt x="30952" y="7218"/>
                  </a:lnTo>
                  <a:close/>
                </a:path>
                <a:path w="758190" h="800735">
                  <a:moveTo>
                    <a:pt x="208569" y="776986"/>
                  </a:moveTo>
                  <a:lnTo>
                    <a:pt x="208569" y="793733"/>
                  </a:lnTo>
                  <a:lnTo>
                    <a:pt x="201626" y="800663"/>
                  </a:lnTo>
                  <a:lnTo>
                    <a:pt x="184848" y="800663"/>
                  </a:lnTo>
                  <a:lnTo>
                    <a:pt x="177905" y="793733"/>
                  </a:lnTo>
                  <a:lnTo>
                    <a:pt x="177905" y="776698"/>
                  </a:lnTo>
                  <a:lnTo>
                    <a:pt x="184848" y="769768"/>
                  </a:lnTo>
                  <a:lnTo>
                    <a:pt x="193237" y="770057"/>
                  </a:lnTo>
                  <a:lnTo>
                    <a:pt x="201626" y="770057"/>
                  </a:lnTo>
                  <a:lnTo>
                    <a:pt x="208569" y="776986"/>
                  </a:lnTo>
                  <a:close/>
                </a:path>
                <a:path w="758190" h="800735">
                  <a:moveTo>
                    <a:pt x="208569" y="584400"/>
                  </a:moveTo>
                  <a:lnTo>
                    <a:pt x="208569" y="601147"/>
                  </a:lnTo>
                  <a:lnTo>
                    <a:pt x="201626" y="608076"/>
                  </a:lnTo>
                  <a:lnTo>
                    <a:pt x="184848" y="608076"/>
                  </a:lnTo>
                  <a:lnTo>
                    <a:pt x="177905" y="601147"/>
                  </a:lnTo>
                  <a:lnTo>
                    <a:pt x="177905" y="584400"/>
                  </a:lnTo>
                  <a:lnTo>
                    <a:pt x="184848" y="577470"/>
                  </a:lnTo>
                  <a:lnTo>
                    <a:pt x="201626" y="577470"/>
                  </a:lnTo>
                  <a:lnTo>
                    <a:pt x="208569" y="584400"/>
                  </a:lnTo>
                  <a:close/>
                </a:path>
                <a:path w="758190" h="800735">
                  <a:moveTo>
                    <a:pt x="208569" y="392102"/>
                  </a:moveTo>
                  <a:lnTo>
                    <a:pt x="208569" y="408849"/>
                  </a:lnTo>
                  <a:lnTo>
                    <a:pt x="201626" y="415778"/>
                  </a:lnTo>
                  <a:lnTo>
                    <a:pt x="184848" y="415778"/>
                  </a:lnTo>
                  <a:lnTo>
                    <a:pt x="177905" y="408849"/>
                  </a:lnTo>
                  <a:lnTo>
                    <a:pt x="177905" y="391813"/>
                  </a:lnTo>
                  <a:lnTo>
                    <a:pt x="184848" y="384884"/>
                  </a:lnTo>
                  <a:lnTo>
                    <a:pt x="193237" y="385173"/>
                  </a:lnTo>
                  <a:lnTo>
                    <a:pt x="201626" y="385173"/>
                  </a:lnTo>
                  <a:lnTo>
                    <a:pt x="208569" y="392102"/>
                  </a:lnTo>
                  <a:close/>
                </a:path>
                <a:path w="758190" h="800735">
                  <a:moveTo>
                    <a:pt x="208569" y="199516"/>
                  </a:moveTo>
                  <a:lnTo>
                    <a:pt x="208569" y="216262"/>
                  </a:lnTo>
                  <a:lnTo>
                    <a:pt x="201626" y="223192"/>
                  </a:lnTo>
                  <a:lnTo>
                    <a:pt x="184848" y="223192"/>
                  </a:lnTo>
                  <a:lnTo>
                    <a:pt x="177905" y="216262"/>
                  </a:lnTo>
                  <a:lnTo>
                    <a:pt x="177905" y="199227"/>
                  </a:lnTo>
                  <a:lnTo>
                    <a:pt x="184848" y="192586"/>
                  </a:lnTo>
                  <a:lnTo>
                    <a:pt x="201626" y="192586"/>
                  </a:lnTo>
                  <a:lnTo>
                    <a:pt x="208569" y="199516"/>
                  </a:lnTo>
                  <a:close/>
                </a:path>
                <a:path w="758190" h="800735">
                  <a:moveTo>
                    <a:pt x="208569" y="6929"/>
                  </a:moveTo>
                  <a:lnTo>
                    <a:pt x="208569" y="23676"/>
                  </a:lnTo>
                  <a:lnTo>
                    <a:pt x="201626" y="30605"/>
                  </a:lnTo>
                  <a:lnTo>
                    <a:pt x="184848" y="30605"/>
                  </a:lnTo>
                  <a:lnTo>
                    <a:pt x="177905" y="23676"/>
                  </a:lnTo>
                  <a:lnTo>
                    <a:pt x="177905" y="6929"/>
                  </a:lnTo>
                  <a:lnTo>
                    <a:pt x="184848" y="0"/>
                  </a:lnTo>
                  <a:lnTo>
                    <a:pt x="201626" y="0"/>
                  </a:lnTo>
                  <a:lnTo>
                    <a:pt x="208569" y="6929"/>
                  </a:lnTo>
                  <a:close/>
                </a:path>
                <a:path w="758190" h="800735">
                  <a:moveTo>
                    <a:pt x="391682" y="776987"/>
                  </a:moveTo>
                  <a:lnTo>
                    <a:pt x="391682" y="793733"/>
                  </a:lnTo>
                  <a:lnTo>
                    <a:pt x="384739" y="800663"/>
                  </a:lnTo>
                  <a:lnTo>
                    <a:pt x="367961" y="800663"/>
                  </a:lnTo>
                  <a:lnTo>
                    <a:pt x="361018" y="793733"/>
                  </a:lnTo>
                  <a:lnTo>
                    <a:pt x="361018" y="776698"/>
                  </a:lnTo>
                  <a:lnTo>
                    <a:pt x="367961" y="769768"/>
                  </a:lnTo>
                  <a:lnTo>
                    <a:pt x="376350" y="770057"/>
                  </a:lnTo>
                  <a:lnTo>
                    <a:pt x="384739" y="770057"/>
                  </a:lnTo>
                  <a:lnTo>
                    <a:pt x="391682" y="776987"/>
                  </a:lnTo>
                  <a:close/>
                </a:path>
                <a:path w="758190" h="800735">
                  <a:moveTo>
                    <a:pt x="391682" y="584400"/>
                  </a:moveTo>
                  <a:lnTo>
                    <a:pt x="391682" y="601147"/>
                  </a:lnTo>
                  <a:lnTo>
                    <a:pt x="384739" y="608076"/>
                  </a:lnTo>
                  <a:lnTo>
                    <a:pt x="367961" y="608076"/>
                  </a:lnTo>
                  <a:lnTo>
                    <a:pt x="361018" y="601147"/>
                  </a:lnTo>
                  <a:lnTo>
                    <a:pt x="361018" y="584400"/>
                  </a:lnTo>
                  <a:lnTo>
                    <a:pt x="367961" y="577470"/>
                  </a:lnTo>
                  <a:lnTo>
                    <a:pt x="384739" y="577470"/>
                  </a:lnTo>
                  <a:lnTo>
                    <a:pt x="391682" y="584400"/>
                  </a:lnTo>
                  <a:close/>
                </a:path>
                <a:path w="758190" h="800735">
                  <a:moveTo>
                    <a:pt x="391682" y="391813"/>
                  </a:moveTo>
                  <a:lnTo>
                    <a:pt x="391682" y="408560"/>
                  </a:lnTo>
                  <a:lnTo>
                    <a:pt x="384739" y="415490"/>
                  </a:lnTo>
                  <a:lnTo>
                    <a:pt x="367961" y="415490"/>
                  </a:lnTo>
                  <a:lnTo>
                    <a:pt x="361018" y="408560"/>
                  </a:lnTo>
                  <a:lnTo>
                    <a:pt x="361018" y="391813"/>
                  </a:lnTo>
                  <a:lnTo>
                    <a:pt x="367961" y="384884"/>
                  </a:lnTo>
                  <a:lnTo>
                    <a:pt x="384739" y="384884"/>
                  </a:lnTo>
                  <a:lnTo>
                    <a:pt x="391682" y="391813"/>
                  </a:lnTo>
                  <a:close/>
                </a:path>
                <a:path w="758190" h="800735">
                  <a:moveTo>
                    <a:pt x="391682" y="199516"/>
                  </a:moveTo>
                  <a:lnTo>
                    <a:pt x="391682" y="216262"/>
                  </a:lnTo>
                  <a:lnTo>
                    <a:pt x="384739" y="223192"/>
                  </a:lnTo>
                  <a:lnTo>
                    <a:pt x="367961" y="223192"/>
                  </a:lnTo>
                  <a:lnTo>
                    <a:pt x="361018" y="216262"/>
                  </a:lnTo>
                  <a:lnTo>
                    <a:pt x="361018" y="199227"/>
                  </a:lnTo>
                  <a:lnTo>
                    <a:pt x="367961" y="192586"/>
                  </a:lnTo>
                  <a:lnTo>
                    <a:pt x="384739" y="192586"/>
                  </a:lnTo>
                  <a:lnTo>
                    <a:pt x="391682" y="199516"/>
                  </a:lnTo>
                  <a:close/>
                </a:path>
                <a:path w="758190" h="800735">
                  <a:moveTo>
                    <a:pt x="391682" y="6929"/>
                  </a:moveTo>
                  <a:lnTo>
                    <a:pt x="391682" y="23676"/>
                  </a:lnTo>
                  <a:lnTo>
                    <a:pt x="384739" y="30605"/>
                  </a:lnTo>
                  <a:lnTo>
                    <a:pt x="367961" y="30605"/>
                  </a:lnTo>
                  <a:lnTo>
                    <a:pt x="361018" y="23676"/>
                  </a:lnTo>
                  <a:lnTo>
                    <a:pt x="361018" y="6929"/>
                  </a:lnTo>
                  <a:lnTo>
                    <a:pt x="367961" y="0"/>
                  </a:lnTo>
                  <a:lnTo>
                    <a:pt x="384739" y="0"/>
                  </a:lnTo>
                  <a:lnTo>
                    <a:pt x="391682" y="6929"/>
                  </a:lnTo>
                  <a:close/>
                </a:path>
                <a:path w="758190" h="800735">
                  <a:moveTo>
                    <a:pt x="569587" y="776698"/>
                  </a:moveTo>
                  <a:lnTo>
                    <a:pt x="569587" y="793445"/>
                  </a:lnTo>
                  <a:lnTo>
                    <a:pt x="562645" y="800374"/>
                  </a:lnTo>
                  <a:lnTo>
                    <a:pt x="545867" y="800374"/>
                  </a:lnTo>
                  <a:lnTo>
                    <a:pt x="538924" y="793445"/>
                  </a:lnTo>
                  <a:lnTo>
                    <a:pt x="538924" y="776698"/>
                  </a:lnTo>
                  <a:lnTo>
                    <a:pt x="545867" y="769768"/>
                  </a:lnTo>
                  <a:lnTo>
                    <a:pt x="562645" y="769768"/>
                  </a:lnTo>
                  <a:lnTo>
                    <a:pt x="569587" y="776698"/>
                  </a:lnTo>
                  <a:close/>
                </a:path>
                <a:path w="758190" h="800735">
                  <a:moveTo>
                    <a:pt x="569587" y="584400"/>
                  </a:moveTo>
                  <a:lnTo>
                    <a:pt x="569587" y="601147"/>
                  </a:lnTo>
                  <a:lnTo>
                    <a:pt x="562645" y="608076"/>
                  </a:lnTo>
                  <a:lnTo>
                    <a:pt x="545867" y="608076"/>
                  </a:lnTo>
                  <a:lnTo>
                    <a:pt x="538924" y="601147"/>
                  </a:lnTo>
                  <a:lnTo>
                    <a:pt x="538924" y="584111"/>
                  </a:lnTo>
                  <a:lnTo>
                    <a:pt x="545867" y="577470"/>
                  </a:lnTo>
                  <a:lnTo>
                    <a:pt x="562645" y="577470"/>
                  </a:lnTo>
                  <a:lnTo>
                    <a:pt x="569587" y="584400"/>
                  </a:lnTo>
                  <a:close/>
                </a:path>
                <a:path w="758190" h="800735">
                  <a:moveTo>
                    <a:pt x="569587" y="391814"/>
                  </a:moveTo>
                  <a:lnTo>
                    <a:pt x="569587" y="408560"/>
                  </a:lnTo>
                  <a:lnTo>
                    <a:pt x="562645" y="415490"/>
                  </a:lnTo>
                  <a:lnTo>
                    <a:pt x="545867" y="415490"/>
                  </a:lnTo>
                  <a:lnTo>
                    <a:pt x="538924" y="408560"/>
                  </a:lnTo>
                  <a:lnTo>
                    <a:pt x="538924" y="391814"/>
                  </a:lnTo>
                  <a:lnTo>
                    <a:pt x="545867" y="384884"/>
                  </a:lnTo>
                  <a:lnTo>
                    <a:pt x="562645" y="384884"/>
                  </a:lnTo>
                  <a:lnTo>
                    <a:pt x="569587" y="391814"/>
                  </a:lnTo>
                  <a:close/>
                </a:path>
                <a:path w="758190" h="800735">
                  <a:moveTo>
                    <a:pt x="569587" y="199516"/>
                  </a:moveTo>
                  <a:lnTo>
                    <a:pt x="569587" y="216262"/>
                  </a:lnTo>
                  <a:lnTo>
                    <a:pt x="562645" y="223192"/>
                  </a:lnTo>
                  <a:lnTo>
                    <a:pt x="545867" y="223192"/>
                  </a:lnTo>
                  <a:lnTo>
                    <a:pt x="538924" y="216262"/>
                  </a:lnTo>
                  <a:lnTo>
                    <a:pt x="538924" y="199227"/>
                  </a:lnTo>
                  <a:lnTo>
                    <a:pt x="545867" y="192297"/>
                  </a:lnTo>
                  <a:lnTo>
                    <a:pt x="554256" y="192586"/>
                  </a:lnTo>
                  <a:lnTo>
                    <a:pt x="562645" y="192586"/>
                  </a:lnTo>
                  <a:lnTo>
                    <a:pt x="569587" y="199516"/>
                  </a:lnTo>
                  <a:close/>
                </a:path>
                <a:path w="758190" h="800735">
                  <a:moveTo>
                    <a:pt x="569587" y="6929"/>
                  </a:moveTo>
                  <a:lnTo>
                    <a:pt x="569587" y="23676"/>
                  </a:lnTo>
                  <a:lnTo>
                    <a:pt x="562645" y="30605"/>
                  </a:lnTo>
                  <a:lnTo>
                    <a:pt x="545867" y="30605"/>
                  </a:lnTo>
                  <a:lnTo>
                    <a:pt x="538924" y="23676"/>
                  </a:lnTo>
                  <a:lnTo>
                    <a:pt x="538924" y="6929"/>
                  </a:lnTo>
                  <a:lnTo>
                    <a:pt x="545867" y="0"/>
                  </a:lnTo>
                  <a:lnTo>
                    <a:pt x="562645" y="0"/>
                  </a:lnTo>
                  <a:lnTo>
                    <a:pt x="569587" y="6929"/>
                  </a:lnTo>
                  <a:close/>
                </a:path>
                <a:path w="758190" h="800735">
                  <a:moveTo>
                    <a:pt x="757907" y="776698"/>
                  </a:moveTo>
                  <a:lnTo>
                    <a:pt x="757907" y="793445"/>
                  </a:lnTo>
                  <a:lnTo>
                    <a:pt x="750965" y="800374"/>
                  </a:lnTo>
                  <a:lnTo>
                    <a:pt x="734186" y="800374"/>
                  </a:lnTo>
                  <a:lnTo>
                    <a:pt x="727244" y="793445"/>
                  </a:lnTo>
                  <a:lnTo>
                    <a:pt x="727244" y="785071"/>
                  </a:lnTo>
                  <a:lnTo>
                    <a:pt x="727244" y="776698"/>
                  </a:lnTo>
                  <a:lnTo>
                    <a:pt x="734186" y="769768"/>
                  </a:lnTo>
                  <a:lnTo>
                    <a:pt x="750965" y="769768"/>
                  </a:lnTo>
                  <a:lnTo>
                    <a:pt x="757907" y="776698"/>
                  </a:lnTo>
                  <a:close/>
                </a:path>
                <a:path w="758190" h="800735">
                  <a:moveTo>
                    <a:pt x="757907" y="584400"/>
                  </a:moveTo>
                  <a:lnTo>
                    <a:pt x="757907" y="601147"/>
                  </a:lnTo>
                  <a:lnTo>
                    <a:pt x="750965" y="608076"/>
                  </a:lnTo>
                  <a:lnTo>
                    <a:pt x="734186" y="608076"/>
                  </a:lnTo>
                  <a:lnTo>
                    <a:pt x="727244" y="601147"/>
                  </a:lnTo>
                  <a:lnTo>
                    <a:pt x="727244" y="584111"/>
                  </a:lnTo>
                  <a:lnTo>
                    <a:pt x="734186" y="577182"/>
                  </a:lnTo>
                  <a:lnTo>
                    <a:pt x="742575" y="577470"/>
                  </a:lnTo>
                  <a:lnTo>
                    <a:pt x="750965" y="577470"/>
                  </a:lnTo>
                  <a:lnTo>
                    <a:pt x="757907" y="584400"/>
                  </a:lnTo>
                  <a:close/>
                </a:path>
                <a:path w="758190" h="800735">
                  <a:moveTo>
                    <a:pt x="757907" y="391814"/>
                  </a:moveTo>
                  <a:lnTo>
                    <a:pt x="757907" y="408560"/>
                  </a:lnTo>
                  <a:lnTo>
                    <a:pt x="750965" y="415490"/>
                  </a:lnTo>
                  <a:lnTo>
                    <a:pt x="734186" y="415490"/>
                  </a:lnTo>
                  <a:lnTo>
                    <a:pt x="727244" y="408560"/>
                  </a:lnTo>
                  <a:lnTo>
                    <a:pt x="727244" y="391814"/>
                  </a:lnTo>
                  <a:lnTo>
                    <a:pt x="734186" y="384884"/>
                  </a:lnTo>
                  <a:lnTo>
                    <a:pt x="750965" y="384884"/>
                  </a:lnTo>
                  <a:lnTo>
                    <a:pt x="757907" y="391814"/>
                  </a:lnTo>
                  <a:close/>
                </a:path>
                <a:path w="758190" h="800735">
                  <a:moveTo>
                    <a:pt x="757907" y="199516"/>
                  </a:moveTo>
                  <a:lnTo>
                    <a:pt x="757907" y="216262"/>
                  </a:lnTo>
                  <a:lnTo>
                    <a:pt x="750965" y="223192"/>
                  </a:lnTo>
                  <a:lnTo>
                    <a:pt x="734186" y="223192"/>
                  </a:lnTo>
                  <a:lnTo>
                    <a:pt x="727244" y="216262"/>
                  </a:lnTo>
                  <a:lnTo>
                    <a:pt x="727244" y="199227"/>
                  </a:lnTo>
                  <a:lnTo>
                    <a:pt x="734186" y="192297"/>
                  </a:lnTo>
                  <a:lnTo>
                    <a:pt x="742575" y="192586"/>
                  </a:lnTo>
                  <a:lnTo>
                    <a:pt x="750965" y="192586"/>
                  </a:lnTo>
                  <a:lnTo>
                    <a:pt x="757907" y="199516"/>
                  </a:lnTo>
                  <a:close/>
                </a:path>
                <a:path w="758190" h="800735">
                  <a:moveTo>
                    <a:pt x="757907" y="6929"/>
                  </a:moveTo>
                  <a:lnTo>
                    <a:pt x="757907" y="23676"/>
                  </a:lnTo>
                  <a:lnTo>
                    <a:pt x="750965" y="30605"/>
                  </a:lnTo>
                  <a:lnTo>
                    <a:pt x="734186" y="30605"/>
                  </a:lnTo>
                  <a:lnTo>
                    <a:pt x="727244" y="23676"/>
                  </a:lnTo>
                  <a:lnTo>
                    <a:pt x="727244" y="6929"/>
                  </a:lnTo>
                  <a:lnTo>
                    <a:pt x="734186" y="0"/>
                  </a:lnTo>
                  <a:lnTo>
                    <a:pt x="750965" y="0"/>
                  </a:lnTo>
                  <a:lnTo>
                    <a:pt x="757907" y="69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58971" y="677417"/>
              <a:ext cx="885190" cy="514350"/>
            </a:xfrm>
            <a:custGeom>
              <a:avLst/>
              <a:gdLst/>
              <a:ahLst/>
              <a:cxnLst/>
              <a:rect l="l" t="t" r="r" b="b"/>
              <a:pathLst>
                <a:path w="885190" h="514350">
                  <a:moveTo>
                    <a:pt x="885028" y="514324"/>
                  </a:moveTo>
                  <a:lnTo>
                    <a:pt x="885028" y="0"/>
                  </a:lnTo>
                  <a:lnTo>
                    <a:pt x="0" y="0"/>
                  </a:lnTo>
                  <a:lnTo>
                    <a:pt x="1531" y="45823"/>
                  </a:lnTo>
                  <a:lnTo>
                    <a:pt x="6122" y="90687"/>
                  </a:lnTo>
                  <a:lnTo>
                    <a:pt x="13769" y="134392"/>
                  </a:lnTo>
                  <a:lnTo>
                    <a:pt x="24467" y="176737"/>
                  </a:lnTo>
                  <a:lnTo>
                    <a:pt x="38211" y="217519"/>
                  </a:lnTo>
                  <a:lnTo>
                    <a:pt x="54997" y="256538"/>
                  </a:lnTo>
                  <a:lnTo>
                    <a:pt x="74821" y="293592"/>
                  </a:lnTo>
                  <a:lnTo>
                    <a:pt x="97678" y="328480"/>
                  </a:lnTo>
                  <a:lnTo>
                    <a:pt x="123563" y="361000"/>
                  </a:lnTo>
                  <a:lnTo>
                    <a:pt x="152473" y="390953"/>
                  </a:lnTo>
                  <a:lnTo>
                    <a:pt x="184403" y="418135"/>
                  </a:lnTo>
                  <a:lnTo>
                    <a:pt x="219347" y="442346"/>
                  </a:lnTo>
                  <a:lnTo>
                    <a:pt x="257303" y="463384"/>
                  </a:lnTo>
                  <a:lnTo>
                    <a:pt x="298264" y="481049"/>
                  </a:lnTo>
                  <a:lnTo>
                    <a:pt x="342228" y="495138"/>
                  </a:lnTo>
                  <a:lnTo>
                    <a:pt x="389189" y="505452"/>
                  </a:lnTo>
                  <a:lnTo>
                    <a:pt x="439142" y="511787"/>
                  </a:lnTo>
                  <a:lnTo>
                    <a:pt x="492085" y="513944"/>
                  </a:lnTo>
                  <a:lnTo>
                    <a:pt x="885028" y="514324"/>
                  </a:lnTo>
                  <a:close/>
                </a:path>
              </a:pathLst>
            </a:custGeom>
            <a:solidFill>
              <a:srgbClr val="74C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4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5718" y="514806"/>
            <a:ext cx="5047235" cy="41147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650" y="1282189"/>
            <a:ext cx="1840230" cy="1118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00"/>
              </a:lnSpc>
              <a:spcBef>
                <a:spcPts val="100"/>
              </a:spcBef>
            </a:pPr>
            <a:r>
              <a:rPr sz="3600" spc="120" dirty="0">
                <a:solidFill>
                  <a:srgbClr val="FFFFFF"/>
                </a:solidFill>
              </a:rPr>
              <a:t>OTA</a:t>
            </a:r>
            <a:endParaRPr sz="3600"/>
          </a:p>
          <a:p>
            <a:pPr marL="12700">
              <a:lnSpc>
                <a:spcPts val="4300"/>
              </a:lnSpc>
            </a:pPr>
            <a:r>
              <a:rPr sz="3600" spc="-10" dirty="0">
                <a:solidFill>
                  <a:srgbClr val="FFFFFF"/>
                </a:solidFill>
              </a:rPr>
              <a:t>Analysis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501650" y="2562747"/>
            <a:ext cx="2910840" cy="1256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4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make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most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out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connected 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OTAs,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need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have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right 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DISTRIBUTION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rooms,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right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prices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sell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right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room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guests.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37018" y="0"/>
            <a:ext cx="800735" cy="1280795"/>
            <a:chOff x="2537018" y="0"/>
            <a:chExt cx="800735" cy="1280795"/>
          </a:xfrm>
        </p:grpSpPr>
        <p:sp>
          <p:nvSpPr>
            <p:cNvPr id="7" name="object 7"/>
            <p:cNvSpPr/>
            <p:nvPr/>
          </p:nvSpPr>
          <p:spPr>
            <a:xfrm>
              <a:off x="2537018" y="522384"/>
              <a:ext cx="800735" cy="758190"/>
            </a:xfrm>
            <a:custGeom>
              <a:avLst/>
              <a:gdLst/>
              <a:ahLst/>
              <a:cxnLst/>
              <a:rect l="l" t="t" r="r" b="b"/>
              <a:pathLst>
                <a:path w="800735" h="758190">
                  <a:moveTo>
                    <a:pt x="776986" y="726954"/>
                  </a:moveTo>
                  <a:lnTo>
                    <a:pt x="793733" y="726954"/>
                  </a:lnTo>
                  <a:lnTo>
                    <a:pt x="800663" y="733897"/>
                  </a:lnTo>
                  <a:lnTo>
                    <a:pt x="800663" y="750675"/>
                  </a:lnTo>
                  <a:lnTo>
                    <a:pt x="793733" y="757618"/>
                  </a:lnTo>
                  <a:lnTo>
                    <a:pt x="776698" y="757618"/>
                  </a:lnTo>
                  <a:lnTo>
                    <a:pt x="770057" y="750675"/>
                  </a:lnTo>
                  <a:lnTo>
                    <a:pt x="770057" y="733897"/>
                  </a:lnTo>
                  <a:lnTo>
                    <a:pt x="776986" y="726954"/>
                  </a:lnTo>
                  <a:close/>
                </a:path>
                <a:path w="800735" h="758190">
                  <a:moveTo>
                    <a:pt x="584400" y="727244"/>
                  </a:moveTo>
                  <a:lnTo>
                    <a:pt x="601147" y="727244"/>
                  </a:lnTo>
                  <a:lnTo>
                    <a:pt x="608076" y="734186"/>
                  </a:lnTo>
                  <a:lnTo>
                    <a:pt x="608076" y="750965"/>
                  </a:lnTo>
                  <a:lnTo>
                    <a:pt x="601147" y="757907"/>
                  </a:lnTo>
                  <a:lnTo>
                    <a:pt x="584400" y="757907"/>
                  </a:lnTo>
                  <a:lnTo>
                    <a:pt x="577470" y="750965"/>
                  </a:lnTo>
                  <a:lnTo>
                    <a:pt x="577470" y="734186"/>
                  </a:lnTo>
                  <a:lnTo>
                    <a:pt x="584400" y="727244"/>
                  </a:lnTo>
                  <a:close/>
                </a:path>
                <a:path w="800735" h="758190">
                  <a:moveTo>
                    <a:pt x="392102" y="727244"/>
                  </a:moveTo>
                  <a:lnTo>
                    <a:pt x="408849" y="727244"/>
                  </a:lnTo>
                  <a:lnTo>
                    <a:pt x="415778" y="734186"/>
                  </a:lnTo>
                  <a:lnTo>
                    <a:pt x="415778" y="750965"/>
                  </a:lnTo>
                  <a:lnTo>
                    <a:pt x="408849" y="757907"/>
                  </a:lnTo>
                  <a:lnTo>
                    <a:pt x="391813" y="757907"/>
                  </a:lnTo>
                  <a:lnTo>
                    <a:pt x="385172" y="750965"/>
                  </a:lnTo>
                  <a:lnTo>
                    <a:pt x="385172" y="734186"/>
                  </a:lnTo>
                  <a:lnTo>
                    <a:pt x="392102" y="727244"/>
                  </a:lnTo>
                  <a:close/>
                </a:path>
                <a:path w="800735" h="758190">
                  <a:moveTo>
                    <a:pt x="199516" y="727244"/>
                  </a:moveTo>
                  <a:lnTo>
                    <a:pt x="216262" y="727244"/>
                  </a:lnTo>
                  <a:lnTo>
                    <a:pt x="223192" y="734186"/>
                  </a:lnTo>
                  <a:lnTo>
                    <a:pt x="223192" y="750965"/>
                  </a:lnTo>
                  <a:lnTo>
                    <a:pt x="216262" y="757907"/>
                  </a:lnTo>
                  <a:lnTo>
                    <a:pt x="199516" y="757907"/>
                  </a:lnTo>
                  <a:lnTo>
                    <a:pt x="192586" y="750965"/>
                  </a:lnTo>
                  <a:lnTo>
                    <a:pt x="192586" y="734186"/>
                  </a:lnTo>
                  <a:lnTo>
                    <a:pt x="199516" y="727244"/>
                  </a:lnTo>
                  <a:close/>
                </a:path>
                <a:path w="800735" h="758190">
                  <a:moveTo>
                    <a:pt x="7218" y="726954"/>
                  </a:moveTo>
                  <a:lnTo>
                    <a:pt x="23964" y="726954"/>
                  </a:lnTo>
                  <a:lnTo>
                    <a:pt x="30894" y="733897"/>
                  </a:lnTo>
                  <a:lnTo>
                    <a:pt x="30894" y="750675"/>
                  </a:lnTo>
                  <a:lnTo>
                    <a:pt x="23964" y="757618"/>
                  </a:lnTo>
                  <a:lnTo>
                    <a:pt x="7218" y="757618"/>
                  </a:lnTo>
                  <a:lnTo>
                    <a:pt x="288" y="750675"/>
                  </a:lnTo>
                  <a:lnTo>
                    <a:pt x="288" y="733897"/>
                  </a:lnTo>
                  <a:lnTo>
                    <a:pt x="7218" y="726954"/>
                  </a:lnTo>
                  <a:close/>
                </a:path>
                <a:path w="800735" h="758190">
                  <a:moveTo>
                    <a:pt x="776986" y="549338"/>
                  </a:moveTo>
                  <a:lnTo>
                    <a:pt x="793733" y="549338"/>
                  </a:lnTo>
                  <a:lnTo>
                    <a:pt x="800663" y="556281"/>
                  </a:lnTo>
                  <a:lnTo>
                    <a:pt x="800663" y="573059"/>
                  </a:lnTo>
                  <a:lnTo>
                    <a:pt x="793733" y="580001"/>
                  </a:lnTo>
                  <a:lnTo>
                    <a:pt x="776698" y="580001"/>
                  </a:lnTo>
                  <a:lnTo>
                    <a:pt x="769768" y="573059"/>
                  </a:lnTo>
                  <a:lnTo>
                    <a:pt x="770057" y="564670"/>
                  </a:lnTo>
                  <a:lnTo>
                    <a:pt x="770057" y="556281"/>
                  </a:lnTo>
                  <a:lnTo>
                    <a:pt x="776986" y="549338"/>
                  </a:lnTo>
                  <a:close/>
                </a:path>
                <a:path w="800735" h="758190">
                  <a:moveTo>
                    <a:pt x="584400" y="549338"/>
                  </a:moveTo>
                  <a:lnTo>
                    <a:pt x="601147" y="549338"/>
                  </a:lnTo>
                  <a:lnTo>
                    <a:pt x="608076" y="556281"/>
                  </a:lnTo>
                  <a:lnTo>
                    <a:pt x="608076" y="573059"/>
                  </a:lnTo>
                  <a:lnTo>
                    <a:pt x="601147" y="580001"/>
                  </a:lnTo>
                  <a:lnTo>
                    <a:pt x="584400" y="580001"/>
                  </a:lnTo>
                  <a:lnTo>
                    <a:pt x="577470" y="573059"/>
                  </a:lnTo>
                  <a:lnTo>
                    <a:pt x="577470" y="556281"/>
                  </a:lnTo>
                  <a:lnTo>
                    <a:pt x="584400" y="549338"/>
                  </a:lnTo>
                  <a:close/>
                </a:path>
                <a:path w="800735" h="758190">
                  <a:moveTo>
                    <a:pt x="392102" y="549338"/>
                  </a:moveTo>
                  <a:lnTo>
                    <a:pt x="408849" y="549338"/>
                  </a:lnTo>
                  <a:lnTo>
                    <a:pt x="415778" y="556281"/>
                  </a:lnTo>
                  <a:lnTo>
                    <a:pt x="415778" y="573059"/>
                  </a:lnTo>
                  <a:lnTo>
                    <a:pt x="408849" y="580001"/>
                  </a:lnTo>
                  <a:lnTo>
                    <a:pt x="391813" y="580001"/>
                  </a:lnTo>
                  <a:lnTo>
                    <a:pt x="384884" y="573059"/>
                  </a:lnTo>
                  <a:lnTo>
                    <a:pt x="385173" y="564670"/>
                  </a:lnTo>
                  <a:lnTo>
                    <a:pt x="385173" y="556281"/>
                  </a:lnTo>
                  <a:lnTo>
                    <a:pt x="392102" y="549338"/>
                  </a:lnTo>
                  <a:close/>
                </a:path>
                <a:path w="800735" h="758190">
                  <a:moveTo>
                    <a:pt x="199516" y="549338"/>
                  </a:moveTo>
                  <a:lnTo>
                    <a:pt x="216262" y="549338"/>
                  </a:lnTo>
                  <a:lnTo>
                    <a:pt x="223192" y="556281"/>
                  </a:lnTo>
                  <a:lnTo>
                    <a:pt x="223192" y="573059"/>
                  </a:lnTo>
                  <a:lnTo>
                    <a:pt x="216262" y="580001"/>
                  </a:lnTo>
                  <a:lnTo>
                    <a:pt x="199227" y="580001"/>
                  </a:lnTo>
                  <a:lnTo>
                    <a:pt x="192586" y="573059"/>
                  </a:lnTo>
                  <a:lnTo>
                    <a:pt x="192586" y="556281"/>
                  </a:lnTo>
                  <a:lnTo>
                    <a:pt x="199516" y="549338"/>
                  </a:lnTo>
                  <a:close/>
                </a:path>
                <a:path w="800735" h="758190">
                  <a:moveTo>
                    <a:pt x="6929" y="549338"/>
                  </a:moveTo>
                  <a:lnTo>
                    <a:pt x="23676" y="549338"/>
                  </a:lnTo>
                  <a:lnTo>
                    <a:pt x="30605" y="556281"/>
                  </a:lnTo>
                  <a:lnTo>
                    <a:pt x="30605" y="573059"/>
                  </a:lnTo>
                  <a:lnTo>
                    <a:pt x="23676" y="580001"/>
                  </a:lnTo>
                  <a:lnTo>
                    <a:pt x="6929" y="580001"/>
                  </a:lnTo>
                  <a:lnTo>
                    <a:pt x="0" y="573059"/>
                  </a:lnTo>
                  <a:lnTo>
                    <a:pt x="0" y="556281"/>
                  </a:lnTo>
                  <a:lnTo>
                    <a:pt x="6929" y="549338"/>
                  </a:lnTo>
                  <a:close/>
                </a:path>
                <a:path w="800735" h="758190">
                  <a:moveTo>
                    <a:pt x="776987" y="366225"/>
                  </a:moveTo>
                  <a:lnTo>
                    <a:pt x="793733" y="366225"/>
                  </a:lnTo>
                  <a:lnTo>
                    <a:pt x="800663" y="373168"/>
                  </a:lnTo>
                  <a:lnTo>
                    <a:pt x="800663" y="389946"/>
                  </a:lnTo>
                  <a:lnTo>
                    <a:pt x="793733" y="396889"/>
                  </a:lnTo>
                  <a:lnTo>
                    <a:pt x="776698" y="396889"/>
                  </a:lnTo>
                  <a:lnTo>
                    <a:pt x="769768" y="389946"/>
                  </a:lnTo>
                  <a:lnTo>
                    <a:pt x="770057" y="381557"/>
                  </a:lnTo>
                  <a:lnTo>
                    <a:pt x="770057" y="373168"/>
                  </a:lnTo>
                  <a:lnTo>
                    <a:pt x="776987" y="366225"/>
                  </a:lnTo>
                  <a:close/>
                </a:path>
                <a:path w="800735" h="758190">
                  <a:moveTo>
                    <a:pt x="584400" y="366225"/>
                  </a:moveTo>
                  <a:lnTo>
                    <a:pt x="601147" y="366225"/>
                  </a:lnTo>
                  <a:lnTo>
                    <a:pt x="608076" y="373168"/>
                  </a:lnTo>
                  <a:lnTo>
                    <a:pt x="608076" y="389946"/>
                  </a:lnTo>
                  <a:lnTo>
                    <a:pt x="601147" y="396889"/>
                  </a:lnTo>
                  <a:lnTo>
                    <a:pt x="584400" y="396889"/>
                  </a:lnTo>
                  <a:lnTo>
                    <a:pt x="577470" y="389946"/>
                  </a:lnTo>
                  <a:lnTo>
                    <a:pt x="577470" y="373168"/>
                  </a:lnTo>
                  <a:lnTo>
                    <a:pt x="584400" y="366225"/>
                  </a:lnTo>
                  <a:close/>
                </a:path>
                <a:path w="800735" h="758190">
                  <a:moveTo>
                    <a:pt x="391813" y="366225"/>
                  </a:moveTo>
                  <a:lnTo>
                    <a:pt x="408560" y="366225"/>
                  </a:lnTo>
                  <a:lnTo>
                    <a:pt x="415490" y="373168"/>
                  </a:lnTo>
                  <a:lnTo>
                    <a:pt x="415490" y="389946"/>
                  </a:lnTo>
                  <a:lnTo>
                    <a:pt x="408560" y="396889"/>
                  </a:lnTo>
                  <a:lnTo>
                    <a:pt x="391813" y="396889"/>
                  </a:lnTo>
                  <a:lnTo>
                    <a:pt x="384884" y="389946"/>
                  </a:lnTo>
                  <a:lnTo>
                    <a:pt x="384884" y="373168"/>
                  </a:lnTo>
                  <a:lnTo>
                    <a:pt x="391813" y="366225"/>
                  </a:lnTo>
                  <a:close/>
                </a:path>
                <a:path w="800735" h="758190">
                  <a:moveTo>
                    <a:pt x="199516" y="366225"/>
                  </a:moveTo>
                  <a:lnTo>
                    <a:pt x="216262" y="366225"/>
                  </a:lnTo>
                  <a:lnTo>
                    <a:pt x="223192" y="373168"/>
                  </a:lnTo>
                  <a:lnTo>
                    <a:pt x="223192" y="389946"/>
                  </a:lnTo>
                  <a:lnTo>
                    <a:pt x="216262" y="396889"/>
                  </a:lnTo>
                  <a:lnTo>
                    <a:pt x="199227" y="396889"/>
                  </a:lnTo>
                  <a:lnTo>
                    <a:pt x="192586" y="389946"/>
                  </a:lnTo>
                  <a:lnTo>
                    <a:pt x="192586" y="373168"/>
                  </a:lnTo>
                  <a:lnTo>
                    <a:pt x="199516" y="366225"/>
                  </a:lnTo>
                  <a:close/>
                </a:path>
                <a:path w="800735" h="758190">
                  <a:moveTo>
                    <a:pt x="6929" y="366225"/>
                  </a:moveTo>
                  <a:lnTo>
                    <a:pt x="23676" y="366225"/>
                  </a:lnTo>
                  <a:lnTo>
                    <a:pt x="30605" y="373168"/>
                  </a:lnTo>
                  <a:lnTo>
                    <a:pt x="30605" y="389946"/>
                  </a:lnTo>
                  <a:lnTo>
                    <a:pt x="23676" y="396889"/>
                  </a:lnTo>
                  <a:lnTo>
                    <a:pt x="6929" y="396889"/>
                  </a:lnTo>
                  <a:lnTo>
                    <a:pt x="0" y="389946"/>
                  </a:lnTo>
                  <a:lnTo>
                    <a:pt x="0" y="373168"/>
                  </a:lnTo>
                  <a:lnTo>
                    <a:pt x="6929" y="366225"/>
                  </a:lnTo>
                  <a:close/>
                </a:path>
                <a:path w="800735" h="758190">
                  <a:moveTo>
                    <a:pt x="776698" y="188319"/>
                  </a:moveTo>
                  <a:lnTo>
                    <a:pt x="793445" y="188319"/>
                  </a:lnTo>
                  <a:lnTo>
                    <a:pt x="800374" y="195262"/>
                  </a:lnTo>
                  <a:lnTo>
                    <a:pt x="800374" y="212040"/>
                  </a:lnTo>
                  <a:lnTo>
                    <a:pt x="793445" y="218983"/>
                  </a:lnTo>
                  <a:lnTo>
                    <a:pt x="776698" y="218983"/>
                  </a:lnTo>
                  <a:lnTo>
                    <a:pt x="769768" y="212040"/>
                  </a:lnTo>
                  <a:lnTo>
                    <a:pt x="769768" y="195262"/>
                  </a:lnTo>
                  <a:lnTo>
                    <a:pt x="776698" y="188319"/>
                  </a:lnTo>
                  <a:close/>
                </a:path>
                <a:path w="800735" h="758190">
                  <a:moveTo>
                    <a:pt x="584400" y="188319"/>
                  </a:moveTo>
                  <a:lnTo>
                    <a:pt x="601147" y="188319"/>
                  </a:lnTo>
                  <a:lnTo>
                    <a:pt x="608076" y="195262"/>
                  </a:lnTo>
                  <a:lnTo>
                    <a:pt x="608076" y="212040"/>
                  </a:lnTo>
                  <a:lnTo>
                    <a:pt x="601147" y="218983"/>
                  </a:lnTo>
                  <a:lnTo>
                    <a:pt x="584111" y="218983"/>
                  </a:lnTo>
                  <a:lnTo>
                    <a:pt x="577470" y="212040"/>
                  </a:lnTo>
                  <a:lnTo>
                    <a:pt x="577470" y="195262"/>
                  </a:lnTo>
                  <a:lnTo>
                    <a:pt x="584400" y="188319"/>
                  </a:lnTo>
                  <a:close/>
                </a:path>
                <a:path w="800735" h="758190">
                  <a:moveTo>
                    <a:pt x="391814" y="188319"/>
                  </a:moveTo>
                  <a:lnTo>
                    <a:pt x="408560" y="188319"/>
                  </a:lnTo>
                  <a:lnTo>
                    <a:pt x="415490" y="195262"/>
                  </a:lnTo>
                  <a:lnTo>
                    <a:pt x="415490" y="212040"/>
                  </a:lnTo>
                  <a:lnTo>
                    <a:pt x="408560" y="218983"/>
                  </a:lnTo>
                  <a:lnTo>
                    <a:pt x="391814" y="218983"/>
                  </a:lnTo>
                  <a:lnTo>
                    <a:pt x="384884" y="212040"/>
                  </a:lnTo>
                  <a:lnTo>
                    <a:pt x="384884" y="195262"/>
                  </a:lnTo>
                  <a:lnTo>
                    <a:pt x="391814" y="188319"/>
                  </a:lnTo>
                  <a:close/>
                </a:path>
                <a:path w="800735" h="758190">
                  <a:moveTo>
                    <a:pt x="199516" y="188319"/>
                  </a:moveTo>
                  <a:lnTo>
                    <a:pt x="216262" y="188319"/>
                  </a:lnTo>
                  <a:lnTo>
                    <a:pt x="223192" y="195262"/>
                  </a:lnTo>
                  <a:lnTo>
                    <a:pt x="223192" y="212040"/>
                  </a:lnTo>
                  <a:lnTo>
                    <a:pt x="216262" y="218983"/>
                  </a:lnTo>
                  <a:lnTo>
                    <a:pt x="199227" y="218983"/>
                  </a:lnTo>
                  <a:lnTo>
                    <a:pt x="192297" y="212040"/>
                  </a:lnTo>
                  <a:lnTo>
                    <a:pt x="192586" y="203651"/>
                  </a:lnTo>
                  <a:lnTo>
                    <a:pt x="192586" y="195262"/>
                  </a:lnTo>
                  <a:lnTo>
                    <a:pt x="199516" y="188319"/>
                  </a:lnTo>
                  <a:close/>
                </a:path>
                <a:path w="800735" h="758190">
                  <a:moveTo>
                    <a:pt x="6929" y="188319"/>
                  </a:moveTo>
                  <a:lnTo>
                    <a:pt x="23676" y="188319"/>
                  </a:lnTo>
                  <a:lnTo>
                    <a:pt x="30605" y="195262"/>
                  </a:lnTo>
                  <a:lnTo>
                    <a:pt x="30605" y="212040"/>
                  </a:lnTo>
                  <a:lnTo>
                    <a:pt x="23676" y="218983"/>
                  </a:lnTo>
                  <a:lnTo>
                    <a:pt x="6929" y="218983"/>
                  </a:lnTo>
                  <a:lnTo>
                    <a:pt x="0" y="212040"/>
                  </a:lnTo>
                  <a:lnTo>
                    <a:pt x="0" y="195262"/>
                  </a:lnTo>
                  <a:lnTo>
                    <a:pt x="6929" y="188319"/>
                  </a:lnTo>
                  <a:close/>
                </a:path>
                <a:path w="800735" h="758190">
                  <a:moveTo>
                    <a:pt x="776698" y="0"/>
                  </a:moveTo>
                  <a:lnTo>
                    <a:pt x="793445" y="0"/>
                  </a:lnTo>
                  <a:lnTo>
                    <a:pt x="800374" y="6942"/>
                  </a:lnTo>
                  <a:lnTo>
                    <a:pt x="800374" y="23720"/>
                  </a:lnTo>
                  <a:lnTo>
                    <a:pt x="793445" y="30663"/>
                  </a:lnTo>
                  <a:lnTo>
                    <a:pt x="785071" y="30663"/>
                  </a:lnTo>
                  <a:lnTo>
                    <a:pt x="776698" y="30663"/>
                  </a:lnTo>
                  <a:lnTo>
                    <a:pt x="769768" y="23720"/>
                  </a:lnTo>
                  <a:lnTo>
                    <a:pt x="769768" y="6942"/>
                  </a:lnTo>
                  <a:lnTo>
                    <a:pt x="776698" y="0"/>
                  </a:lnTo>
                  <a:close/>
                </a:path>
                <a:path w="800735" h="758190">
                  <a:moveTo>
                    <a:pt x="584400" y="0"/>
                  </a:moveTo>
                  <a:lnTo>
                    <a:pt x="601147" y="0"/>
                  </a:lnTo>
                  <a:lnTo>
                    <a:pt x="608076" y="6942"/>
                  </a:lnTo>
                  <a:lnTo>
                    <a:pt x="608076" y="23720"/>
                  </a:lnTo>
                  <a:lnTo>
                    <a:pt x="601147" y="30663"/>
                  </a:lnTo>
                  <a:lnTo>
                    <a:pt x="584111" y="30663"/>
                  </a:lnTo>
                  <a:lnTo>
                    <a:pt x="577182" y="23720"/>
                  </a:lnTo>
                  <a:lnTo>
                    <a:pt x="577470" y="15331"/>
                  </a:lnTo>
                  <a:lnTo>
                    <a:pt x="577470" y="6942"/>
                  </a:lnTo>
                  <a:lnTo>
                    <a:pt x="584400" y="0"/>
                  </a:lnTo>
                  <a:close/>
                </a:path>
                <a:path w="800735" h="758190">
                  <a:moveTo>
                    <a:pt x="391814" y="0"/>
                  </a:moveTo>
                  <a:lnTo>
                    <a:pt x="408560" y="0"/>
                  </a:lnTo>
                  <a:lnTo>
                    <a:pt x="415490" y="6942"/>
                  </a:lnTo>
                  <a:lnTo>
                    <a:pt x="415490" y="23720"/>
                  </a:lnTo>
                  <a:lnTo>
                    <a:pt x="408560" y="30663"/>
                  </a:lnTo>
                  <a:lnTo>
                    <a:pt x="391814" y="30663"/>
                  </a:lnTo>
                  <a:lnTo>
                    <a:pt x="384884" y="23720"/>
                  </a:lnTo>
                  <a:lnTo>
                    <a:pt x="384884" y="6942"/>
                  </a:lnTo>
                  <a:lnTo>
                    <a:pt x="391814" y="0"/>
                  </a:lnTo>
                  <a:close/>
                </a:path>
                <a:path w="800735" h="758190">
                  <a:moveTo>
                    <a:pt x="199516" y="0"/>
                  </a:moveTo>
                  <a:lnTo>
                    <a:pt x="216262" y="0"/>
                  </a:lnTo>
                  <a:lnTo>
                    <a:pt x="223192" y="6942"/>
                  </a:lnTo>
                  <a:lnTo>
                    <a:pt x="223192" y="23720"/>
                  </a:lnTo>
                  <a:lnTo>
                    <a:pt x="216262" y="30663"/>
                  </a:lnTo>
                  <a:lnTo>
                    <a:pt x="199227" y="30663"/>
                  </a:lnTo>
                  <a:lnTo>
                    <a:pt x="192297" y="23720"/>
                  </a:lnTo>
                  <a:lnTo>
                    <a:pt x="192586" y="15331"/>
                  </a:lnTo>
                  <a:lnTo>
                    <a:pt x="192586" y="6942"/>
                  </a:lnTo>
                  <a:lnTo>
                    <a:pt x="199516" y="0"/>
                  </a:lnTo>
                  <a:close/>
                </a:path>
                <a:path w="800735" h="758190">
                  <a:moveTo>
                    <a:pt x="6929" y="0"/>
                  </a:moveTo>
                  <a:lnTo>
                    <a:pt x="23676" y="0"/>
                  </a:lnTo>
                  <a:lnTo>
                    <a:pt x="30605" y="6942"/>
                  </a:lnTo>
                  <a:lnTo>
                    <a:pt x="30605" y="23720"/>
                  </a:lnTo>
                  <a:lnTo>
                    <a:pt x="23676" y="30663"/>
                  </a:lnTo>
                  <a:lnTo>
                    <a:pt x="6929" y="30663"/>
                  </a:lnTo>
                  <a:lnTo>
                    <a:pt x="0" y="23720"/>
                  </a:lnTo>
                  <a:lnTo>
                    <a:pt x="0" y="6942"/>
                  </a:lnTo>
                  <a:lnTo>
                    <a:pt x="6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86792" y="0"/>
              <a:ext cx="514350" cy="902969"/>
            </a:xfrm>
            <a:custGeom>
              <a:avLst/>
              <a:gdLst/>
              <a:ahLst/>
              <a:cxnLst/>
              <a:rect l="l" t="t" r="r" b="b"/>
              <a:pathLst>
                <a:path w="514350" h="902969">
                  <a:moveTo>
                    <a:pt x="514341" y="0"/>
                  </a:moveTo>
                  <a:lnTo>
                    <a:pt x="0" y="0"/>
                  </a:lnTo>
                  <a:lnTo>
                    <a:pt x="0" y="902915"/>
                  </a:lnTo>
                  <a:lnTo>
                    <a:pt x="45822" y="901384"/>
                  </a:lnTo>
                  <a:lnTo>
                    <a:pt x="90687" y="896792"/>
                  </a:lnTo>
                  <a:lnTo>
                    <a:pt x="134392" y="889146"/>
                  </a:lnTo>
                  <a:lnTo>
                    <a:pt x="176737" y="878448"/>
                  </a:lnTo>
                  <a:lnTo>
                    <a:pt x="217519" y="864704"/>
                  </a:lnTo>
                  <a:lnTo>
                    <a:pt x="256538" y="847917"/>
                  </a:lnTo>
                  <a:lnTo>
                    <a:pt x="293592" y="828094"/>
                  </a:lnTo>
                  <a:lnTo>
                    <a:pt x="328480" y="805237"/>
                  </a:lnTo>
                  <a:lnTo>
                    <a:pt x="361000" y="779351"/>
                  </a:lnTo>
                  <a:lnTo>
                    <a:pt x="390952" y="750442"/>
                  </a:lnTo>
                  <a:lnTo>
                    <a:pt x="418135" y="718512"/>
                  </a:lnTo>
                  <a:lnTo>
                    <a:pt x="442346" y="683567"/>
                  </a:lnTo>
                  <a:lnTo>
                    <a:pt x="463384" y="645612"/>
                  </a:lnTo>
                  <a:lnTo>
                    <a:pt x="481049" y="604650"/>
                  </a:lnTo>
                  <a:lnTo>
                    <a:pt x="495138" y="560687"/>
                  </a:lnTo>
                  <a:lnTo>
                    <a:pt x="505452" y="513726"/>
                  </a:lnTo>
                  <a:lnTo>
                    <a:pt x="511787" y="463772"/>
                  </a:lnTo>
                  <a:lnTo>
                    <a:pt x="513944" y="410830"/>
                  </a:lnTo>
                  <a:lnTo>
                    <a:pt x="514341" y="0"/>
                  </a:lnTo>
                  <a:close/>
                </a:path>
              </a:pathLst>
            </a:custGeom>
            <a:solidFill>
              <a:srgbClr val="74C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1844" y="6"/>
            <a:ext cx="1019175" cy="505459"/>
          </a:xfrm>
          <a:custGeom>
            <a:avLst/>
            <a:gdLst/>
            <a:ahLst/>
            <a:cxnLst/>
            <a:rect l="l" t="t" r="r" b="b"/>
            <a:pathLst>
              <a:path w="1019175" h="505459">
                <a:moveTo>
                  <a:pt x="19474" y="36393"/>
                </a:moveTo>
                <a:lnTo>
                  <a:pt x="11935" y="34836"/>
                </a:lnTo>
                <a:lnTo>
                  <a:pt x="5741" y="30606"/>
                </a:lnTo>
                <a:lnTo>
                  <a:pt x="1544" y="24361"/>
                </a:lnTo>
                <a:lnTo>
                  <a:pt x="0" y="16761"/>
                </a:lnTo>
                <a:lnTo>
                  <a:pt x="1544" y="9162"/>
                </a:lnTo>
                <a:lnTo>
                  <a:pt x="5741" y="2917"/>
                </a:lnTo>
                <a:lnTo>
                  <a:pt x="10012" y="0"/>
                </a:lnTo>
                <a:lnTo>
                  <a:pt x="29163" y="0"/>
                </a:lnTo>
                <a:lnTo>
                  <a:pt x="33482" y="2917"/>
                </a:lnTo>
                <a:lnTo>
                  <a:pt x="37610" y="9162"/>
                </a:lnTo>
                <a:lnTo>
                  <a:pt x="38948" y="16761"/>
                </a:lnTo>
                <a:lnTo>
                  <a:pt x="37403" y="24361"/>
                </a:lnTo>
                <a:lnTo>
                  <a:pt x="33206" y="30606"/>
                </a:lnTo>
                <a:lnTo>
                  <a:pt x="27012" y="34836"/>
                </a:lnTo>
                <a:lnTo>
                  <a:pt x="19474" y="36393"/>
                </a:lnTo>
                <a:close/>
              </a:path>
              <a:path w="1019175" h="505459">
                <a:moveTo>
                  <a:pt x="264552" y="36393"/>
                </a:moveTo>
                <a:lnTo>
                  <a:pt x="257014" y="34836"/>
                </a:lnTo>
                <a:lnTo>
                  <a:pt x="250819" y="30606"/>
                </a:lnTo>
                <a:lnTo>
                  <a:pt x="246622" y="24361"/>
                </a:lnTo>
                <a:lnTo>
                  <a:pt x="245078" y="16761"/>
                </a:lnTo>
                <a:lnTo>
                  <a:pt x="246622" y="9162"/>
                </a:lnTo>
                <a:lnTo>
                  <a:pt x="250819" y="2917"/>
                </a:lnTo>
                <a:lnTo>
                  <a:pt x="255091" y="0"/>
                </a:lnTo>
                <a:lnTo>
                  <a:pt x="274013" y="0"/>
                </a:lnTo>
                <a:lnTo>
                  <a:pt x="278285" y="2917"/>
                </a:lnTo>
                <a:lnTo>
                  <a:pt x="282482" y="9162"/>
                </a:lnTo>
                <a:lnTo>
                  <a:pt x="284026" y="16761"/>
                </a:lnTo>
                <a:lnTo>
                  <a:pt x="282482" y="24361"/>
                </a:lnTo>
                <a:lnTo>
                  <a:pt x="278285" y="30606"/>
                </a:lnTo>
                <a:lnTo>
                  <a:pt x="272090" y="34836"/>
                </a:lnTo>
                <a:lnTo>
                  <a:pt x="264552" y="36393"/>
                </a:lnTo>
                <a:close/>
              </a:path>
              <a:path w="1019175" h="505459">
                <a:moveTo>
                  <a:pt x="509631" y="36393"/>
                </a:moveTo>
                <a:lnTo>
                  <a:pt x="502092" y="34836"/>
                </a:lnTo>
                <a:lnTo>
                  <a:pt x="495898" y="30606"/>
                </a:lnTo>
                <a:lnTo>
                  <a:pt x="491701" y="24361"/>
                </a:lnTo>
                <a:lnTo>
                  <a:pt x="490157" y="16761"/>
                </a:lnTo>
                <a:lnTo>
                  <a:pt x="491701" y="9162"/>
                </a:lnTo>
                <a:lnTo>
                  <a:pt x="495898" y="2917"/>
                </a:lnTo>
                <a:lnTo>
                  <a:pt x="500169" y="0"/>
                </a:lnTo>
                <a:lnTo>
                  <a:pt x="519092" y="0"/>
                </a:lnTo>
                <a:lnTo>
                  <a:pt x="523363" y="2917"/>
                </a:lnTo>
                <a:lnTo>
                  <a:pt x="527560" y="9162"/>
                </a:lnTo>
                <a:lnTo>
                  <a:pt x="529105" y="16761"/>
                </a:lnTo>
                <a:lnTo>
                  <a:pt x="527560" y="24361"/>
                </a:lnTo>
                <a:lnTo>
                  <a:pt x="523363" y="30606"/>
                </a:lnTo>
                <a:lnTo>
                  <a:pt x="517169" y="34836"/>
                </a:lnTo>
                <a:lnTo>
                  <a:pt x="509631" y="36393"/>
                </a:lnTo>
                <a:close/>
              </a:path>
              <a:path w="1019175" h="505459">
                <a:moveTo>
                  <a:pt x="754342" y="36393"/>
                </a:moveTo>
                <a:lnTo>
                  <a:pt x="746804" y="34836"/>
                </a:lnTo>
                <a:lnTo>
                  <a:pt x="740609" y="30606"/>
                </a:lnTo>
                <a:lnTo>
                  <a:pt x="736412" y="24361"/>
                </a:lnTo>
                <a:lnTo>
                  <a:pt x="734868" y="16761"/>
                </a:lnTo>
                <a:lnTo>
                  <a:pt x="736412" y="9162"/>
                </a:lnTo>
                <a:lnTo>
                  <a:pt x="740609" y="2917"/>
                </a:lnTo>
                <a:lnTo>
                  <a:pt x="744880" y="0"/>
                </a:lnTo>
                <a:lnTo>
                  <a:pt x="763953" y="0"/>
                </a:lnTo>
                <a:lnTo>
                  <a:pt x="768212" y="2917"/>
                </a:lnTo>
                <a:lnTo>
                  <a:pt x="772323" y="9162"/>
                </a:lnTo>
                <a:lnTo>
                  <a:pt x="773816" y="16761"/>
                </a:lnTo>
                <a:lnTo>
                  <a:pt x="772271" y="24361"/>
                </a:lnTo>
                <a:lnTo>
                  <a:pt x="768075" y="30606"/>
                </a:lnTo>
                <a:lnTo>
                  <a:pt x="761880" y="34836"/>
                </a:lnTo>
                <a:lnTo>
                  <a:pt x="754342" y="36393"/>
                </a:lnTo>
                <a:close/>
              </a:path>
              <a:path w="1019175" h="505459">
                <a:moveTo>
                  <a:pt x="999420" y="36393"/>
                </a:moveTo>
                <a:lnTo>
                  <a:pt x="991882" y="34836"/>
                </a:lnTo>
                <a:lnTo>
                  <a:pt x="985687" y="30606"/>
                </a:lnTo>
                <a:lnTo>
                  <a:pt x="981491" y="24361"/>
                </a:lnTo>
                <a:lnTo>
                  <a:pt x="979946" y="16761"/>
                </a:lnTo>
                <a:lnTo>
                  <a:pt x="981491" y="9162"/>
                </a:lnTo>
                <a:lnTo>
                  <a:pt x="985687" y="2917"/>
                </a:lnTo>
                <a:lnTo>
                  <a:pt x="989959" y="0"/>
                </a:lnTo>
                <a:lnTo>
                  <a:pt x="1008881" y="0"/>
                </a:lnTo>
                <a:lnTo>
                  <a:pt x="1013153" y="2917"/>
                </a:lnTo>
                <a:lnTo>
                  <a:pt x="1017350" y="9162"/>
                </a:lnTo>
                <a:lnTo>
                  <a:pt x="1018894" y="16761"/>
                </a:lnTo>
                <a:lnTo>
                  <a:pt x="1017350" y="24361"/>
                </a:lnTo>
                <a:lnTo>
                  <a:pt x="1013153" y="30606"/>
                </a:lnTo>
                <a:lnTo>
                  <a:pt x="1006958" y="34836"/>
                </a:lnTo>
                <a:lnTo>
                  <a:pt x="999420" y="36393"/>
                </a:lnTo>
                <a:close/>
              </a:path>
              <a:path w="1019175" h="505459">
                <a:moveTo>
                  <a:pt x="19841" y="224935"/>
                </a:moveTo>
                <a:close/>
              </a:path>
              <a:path w="1019175" h="505459">
                <a:moveTo>
                  <a:pt x="19841" y="264199"/>
                </a:moveTo>
                <a:lnTo>
                  <a:pt x="12303" y="262643"/>
                </a:lnTo>
                <a:lnTo>
                  <a:pt x="6108" y="258412"/>
                </a:lnTo>
                <a:lnTo>
                  <a:pt x="1911" y="252167"/>
                </a:lnTo>
                <a:lnTo>
                  <a:pt x="367" y="244567"/>
                </a:lnTo>
                <a:lnTo>
                  <a:pt x="1911" y="236968"/>
                </a:lnTo>
                <a:lnTo>
                  <a:pt x="6108" y="230723"/>
                </a:lnTo>
                <a:lnTo>
                  <a:pt x="12303" y="226492"/>
                </a:lnTo>
                <a:lnTo>
                  <a:pt x="19841" y="224935"/>
                </a:lnTo>
                <a:lnTo>
                  <a:pt x="27379" y="226492"/>
                </a:lnTo>
                <a:lnTo>
                  <a:pt x="33574" y="230723"/>
                </a:lnTo>
                <a:lnTo>
                  <a:pt x="37770" y="236968"/>
                </a:lnTo>
                <a:lnTo>
                  <a:pt x="39315" y="244567"/>
                </a:lnTo>
                <a:lnTo>
                  <a:pt x="37770" y="252167"/>
                </a:lnTo>
                <a:lnTo>
                  <a:pt x="33574" y="258412"/>
                </a:lnTo>
                <a:lnTo>
                  <a:pt x="27379" y="262643"/>
                </a:lnTo>
                <a:lnTo>
                  <a:pt x="19841" y="264199"/>
                </a:lnTo>
                <a:close/>
              </a:path>
              <a:path w="1019175" h="505459">
                <a:moveTo>
                  <a:pt x="264552" y="264199"/>
                </a:moveTo>
                <a:lnTo>
                  <a:pt x="257014" y="262643"/>
                </a:lnTo>
                <a:lnTo>
                  <a:pt x="250819" y="258412"/>
                </a:lnTo>
                <a:lnTo>
                  <a:pt x="246622" y="252167"/>
                </a:lnTo>
                <a:lnTo>
                  <a:pt x="245078" y="244567"/>
                </a:lnTo>
                <a:lnTo>
                  <a:pt x="246622" y="236968"/>
                </a:lnTo>
                <a:lnTo>
                  <a:pt x="250819" y="230723"/>
                </a:lnTo>
                <a:lnTo>
                  <a:pt x="257014" y="226492"/>
                </a:lnTo>
                <a:lnTo>
                  <a:pt x="264552" y="224935"/>
                </a:lnTo>
                <a:lnTo>
                  <a:pt x="272245" y="226492"/>
                </a:lnTo>
                <a:lnTo>
                  <a:pt x="278423" y="230723"/>
                </a:lnTo>
                <a:lnTo>
                  <a:pt x="282533" y="236968"/>
                </a:lnTo>
                <a:lnTo>
                  <a:pt x="284026" y="244567"/>
                </a:lnTo>
                <a:lnTo>
                  <a:pt x="282482" y="252167"/>
                </a:lnTo>
                <a:lnTo>
                  <a:pt x="278285" y="258412"/>
                </a:lnTo>
                <a:lnTo>
                  <a:pt x="272090" y="262643"/>
                </a:lnTo>
                <a:lnTo>
                  <a:pt x="264552" y="264199"/>
                </a:lnTo>
                <a:close/>
              </a:path>
              <a:path w="1019175" h="505459">
                <a:moveTo>
                  <a:pt x="509630" y="264199"/>
                </a:moveTo>
                <a:lnTo>
                  <a:pt x="502092" y="262643"/>
                </a:lnTo>
                <a:lnTo>
                  <a:pt x="495898" y="258412"/>
                </a:lnTo>
                <a:lnTo>
                  <a:pt x="491701" y="252167"/>
                </a:lnTo>
                <a:lnTo>
                  <a:pt x="490156" y="244567"/>
                </a:lnTo>
                <a:lnTo>
                  <a:pt x="491701" y="236968"/>
                </a:lnTo>
                <a:lnTo>
                  <a:pt x="495898" y="230723"/>
                </a:lnTo>
                <a:lnTo>
                  <a:pt x="502092" y="226492"/>
                </a:lnTo>
                <a:lnTo>
                  <a:pt x="509630" y="224935"/>
                </a:lnTo>
                <a:lnTo>
                  <a:pt x="517169" y="226492"/>
                </a:lnTo>
                <a:lnTo>
                  <a:pt x="523363" y="230723"/>
                </a:lnTo>
                <a:lnTo>
                  <a:pt x="527560" y="236968"/>
                </a:lnTo>
                <a:lnTo>
                  <a:pt x="529104" y="244567"/>
                </a:lnTo>
                <a:lnTo>
                  <a:pt x="527560" y="252167"/>
                </a:lnTo>
                <a:lnTo>
                  <a:pt x="523363" y="258412"/>
                </a:lnTo>
                <a:lnTo>
                  <a:pt x="517169" y="262643"/>
                </a:lnTo>
                <a:lnTo>
                  <a:pt x="509630" y="264199"/>
                </a:lnTo>
                <a:close/>
              </a:path>
              <a:path w="1019175" h="505459">
                <a:moveTo>
                  <a:pt x="754342" y="264199"/>
                </a:moveTo>
                <a:lnTo>
                  <a:pt x="746803" y="262643"/>
                </a:lnTo>
                <a:lnTo>
                  <a:pt x="740609" y="258412"/>
                </a:lnTo>
                <a:lnTo>
                  <a:pt x="736412" y="252167"/>
                </a:lnTo>
                <a:lnTo>
                  <a:pt x="734868" y="244567"/>
                </a:lnTo>
                <a:lnTo>
                  <a:pt x="736412" y="236968"/>
                </a:lnTo>
                <a:lnTo>
                  <a:pt x="740609" y="230723"/>
                </a:lnTo>
                <a:lnTo>
                  <a:pt x="746803" y="226492"/>
                </a:lnTo>
                <a:lnTo>
                  <a:pt x="754342" y="224935"/>
                </a:lnTo>
                <a:lnTo>
                  <a:pt x="762086" y="226492"/>
                </a:lnTo>
                <a:lnTo>
                  <a:pt x="768350" y="230723"/>
                </a:lnTo>
                <a:lnTo>
                  <a:pt x="772478" y="236968"/>
                </a:lnTo>
                <a:lnTo>
                  <a:pt x="773816" y="244567"/>
                </a:lnTo>
                <a:lnTo>
                  <a:pt x="772271" y="252167"/>
                </a:lnTo>
                <a:lnTo>
                  <a:pt x="768074" y="258412"/>
                </a:lnTo>
                <a:lnTo>
                  <a:pt x="761880" y="262643"/>
                </a:lnTo>
                <a:lnTo>
                  <a:pt x="754342" y="264199"/>
                </a:lnTo>
                <a:close/>
              </a:path>
              <a:path w="1019175" h="505459">
                <a:moveTo>
                  <a:pt x="999420" y="264199"/>
                </a:moveTo>
                <a:lnTo>
                  <a:pt x="991882" y="262643"/>
                </a:lnTo>
                <a:lnTo>
                  <a:pt x="985687" y="258412"/>
                </a:lnTo>
                <a:lnTo>
                  <a:pt x="981491" y="252167"/>
                </a:lnTo>
                <a:lnTo>
                  <a:pt x="979946" y="244567"/>
                </a:lnTo>
                <a:lnTo>
                  <a:pt x="981491" y="236968"/>
                </a:lnTo>
                <a:lnTo>
                  <a:pt x="985687" y="230723"/>
                </a:lnTo>
                <a:lnTo>
                  <a:pt x="991882" y="226492"/>
                </a:lnTo>
                <a:lnTo>
                  <a:pt x="999420" y="224935"/>
                </a:lnTo>
                <a:lnTo>
                  <a:pt x="1006958" y="226492"/>
                </a:lnTo>
                <a:lnTo>
                  <a:pt x="1013153" y="230723"/>
                </a:lnTo>
                <a:lnTo>
                  <a:pt x="1017350" y="236968"/>
                </a:lnTo>
                <a:lnTo>
                  <a:pt x="1018894" y="244567"/>
                </a:lnTo>
                <a:lnTo>
                  <a:pt x="1017350" y="252167"/>
                </a:lnTo>
                <a:lnTo>
                  <a:pt x="1013153" y="258412"/>
                </a:lnTo>
                <a:lnTo>
                  <a:pt x="1006958" y="262643"/>
                </a:lnTo>
                <a:lnTo>
                  <a:pt x="999420" y="264199"/>
                </a:lnTo>
                <a:close/>
              </a:path>
              <a:path w="1019175" h="505459">
                <a:moveTo>
                  <a:pt x="19841" y="505341"/>
                </a:moveTo>
                <a:lnTo>
                  <a:pt x="12303" y="503784"/>
                </a:lnTo>
                <a:lnTo>
                  <a:pt x="6108" y="499553"/>
                </a:lnTo>
                <a:lnTo>
                  <a:pt x="1911" y="493308"/>
                </a:lnTo>
                <a:lnTo>
                  <a:pt x="367" y="485709"/>
                </a:lnTo>
                <a:lnTo>
                  <a:pt x="1911" y="478109"/>
                </a:lnTo>
                <a:lnTo>
                  <a:pt x="6108" y="471864"/>
                </a:lnTo>
                <a:lnTo>
                  <a:pt x="12303" y="467633"/>
                </a:lnTo>
                <a:lnTo>
                  <a:pt x="19841" y="466077"/>
                </a:lnTo>
                <a:lnTo>
                  <a:pt x="27379" y="467633"/>
                </a:lnTo>
                <a:lnTo>
                  <a:pt x="33574" y="471864"/>
                </a:lnTo>
                <a:lnTo>
                  <a:pt x="37770" y="478109"/>
                </a:lnTo>
                <a:lnTo>
                  <a:pt x="39315" y="485709"/>
                </a:lnTo>
                <a:lnTo>
                  <a:pt x="37770" y="493308"/>
                </a:lnTo>
                <a:lnTo>
                  <a:pt x="33574" y="499553"/>
                </a:lnTo>
                <a:lnTo>
                  <a:pt x="27379" y="503784"/>
                </a:lnTo>
                <a:lnTo>
                  <a:pt x="19841" y="505341"/>
                </a:lnTo>
                <a:close/>
              </a:path>
              <a:path w="1019175" h="505459">
                <a:moveTo>
                  <a:pt x="264552" y="505341"/>
                </a:moveTo>
                <a:lnTo>
                  <a:pt x="257014" y="503784"/>
                </a:lnTo>
                <a:lnTo>
                  <a:pt x="250819" y="499553"/>
                </a:lnTo>
                <a:lnTo>
                  <a:pt x="246622" y="493308"/>
                </a:lnTo>
                <a:lnTo>
                  <a:pt x="245078" y="485709"/>
                </a:lnTo>
                <a:lnTo>
                  <a:pt x="246622" y="478109"/>
                </a:lnTo>
                <a:lnTo>
                  <a:pt x="250819" y="471864"/>
                </a:lnTo>
                <a:lnTo>
                  <a:pt x="257014" y="467633"/>
                </a:lnTo>
                <a:lnTo>
                  <a:pt x="264552" y="466077"/>
                </a:lnTo>
                <a:lnTo>
                  <a:pt x="272297" y="467633"/>
                </a:lnTo>
                <a:lnTo>
                  <a:pt x="278560" y="471864"/>
                </a:lnTo>
                <a:lnTo>
                  <a:pt x="282688" y="478109"/>
                </a:lnTo>
                <a:lnTo>
                  <a:pt x="284026" y="485709"/>
                </a:lnTo>
                <a:lnTo>
                  <a:pt x="282482" y="493308"/>
                </a:lnTo>
                <a:lnTo>
                  <a:pt x="278285" y="499553"/>
                </a:lnTo>
                <a:lnTo>
                  <a:pt x="272090" y="503784"/>
                </a:lnTo>
                <a:lnTo>
                  <a:pt x="264552" y="505341"/>
                </a:lnTo>
                <a:close/>
              </a:path>
              <a:path w="1019175" h="505459">
                <a:moveTo>
                  <a:pt x="509630" y="505341"/>
                </a:moveTo>
                <a:lnTo>
                  <a:pt x="502092" y="503784"/>
                </a:lnTo>
                <a:lnTo>
                  <a:pt x="495898" y="499553"/>
                </a:lnTo>
                <a:lnTo>
                  <a:pt x="491701" y="493308"/>
                </a:lnTo>
                <a:lnTo>
                  <a:pt x="490156" y="485709"/>
                </a:lnTo>
                <a:lnTo>
                  <a:pt x="491701" y="478109"/>
                </a:lnTo>
                <a:lnTo>
                  <a:pt x="495898" y="471864"/>
                </a:lnTo>
                <a:lnTo>
                  <a:pt x="502092" y="467633"/>
                </a:lnTo>
                <a:lnTo>
                  <a:pt x="509630" y="466077"/>
                </a:lnTo>
                <a:lnTo>
                  <a:pt x="517169" y="467633"/>
                </a:lnTo>
                <a:lnTo>
                  <a:pt x="523363" y="471864"/>
                </a:lnTo>
                <a:lnTo>
                  <a:pt x="527560" y="478109"/>
                </a:lnTo>
                <a:lnTo>
                  <a:pt x="529104" y="485709"/>
                </a:lnTo>
                <a:lnTo>
                  <a:pt x="527560" y="493308"/>
                </a:lnTo>
                <a:lnTo>
                  <a:pt x="523363" y="499553"/>
                </a:lnTo>
                <a:lnTo>
                  <a:pt x="517169" y="503784"/>
                </a:lnTo>
                <a:lnTo>
                  <a:pt x="509630" y="505341"/>
                </a:lnTo>
                <a:close/>
              </a:path>
              <a:path w="1019175" h="505459">
                <a:moveTo>
                  <a:pt x="754342" y="505341"/>
                </a:moveTo>
                <a:lnTo>
                  <a:pt x="746803" y="503784"/>
                </a:lnTo>
                <a:lnTo>
                  <a:pt x="740609" y="499553"/>
                </a:lnTo>
                <a:lnTo>
                  <a:pt x="736412" y="493308"/>
                </a:lnTo>
                <a:lnTo>
                  <a:pt x="734868" y="485709"/>
                </a:lnTo>
                <a:lnTo>
                  <a:pt x="736412" y="478109"/>
                </a:lnTo>
                <a:lnTo>
                  <a:pt x="740609" y="471864"/>
                </a:lnTo>
                <a:lnTo>
                  <a:pt x="746804" y="467633"/>
                </a:lnTo>
                <a:lnTo>
                  <a:pt x="754342" y="466077"/>
                </a:lnTo>
                <a:lnTo>
                  <a:pt x="762086" y="467633"/>
                </a:lnTo>
                <a:lnTo>
                  <a:pt x="768350" y="471864"/>
                </a:lnTo>
                <a:lnTo>
                  <a:pt x="772478" y="478109"/>
                </a:lnTo>
                <a:lnTo>
                  <a:pt x="773816" y="485709"/>
                </a:lnTo>
                <a:lnTo>
                  <a:pt x="772271" y="493308"/>
                </a:lnTo>
                <a:lnTo>
                  <a:pt x="768074" y="499553"/>
                </a:lnTo>
                <a:lnTo>
                  <a:pt x="761880" y="503784"/>
                </a:lnTo>
                <a:lnTo>
                  <a:pt x="754342" y="505341"/>
                </a:lnTo>
                <a:close/>
              </a:path>
              <a:path w="1019175" h="505459">
                <a:moveTo>
                  <a:pt x="999420" y="505341"/>
                </a:moveTo>
                <a:lnTo>
                  <a:pt x="991882" y="503784"/>
                </a:lnTo>
                <a:lnTo>
                  <a:pt x="985687" y="499553"/>
                </a:lnTo>
                <a:lnTo>
                  <a:pt x="981491" y="493308"/>
                </a:lnTo>
                <a:lnTo>
                  <a:pt x="979946" y="485709"/>
                </a:lnTo>
                <a:lnTo>
                  <a:pt x="981491" y="478109"/>
                </a:lnTo>
                <a:lnTo>
                  <a:pt x="985687" y="471864"/>
                </a:lnTo>
                <a:lnTo>
                  <a:pt x="991882" y="467633"/>
                </a:lnTo>
                <a:lnTo>
                  <a:pt x="999420" y="466077"/>
                </a:lnTo>
                <a:lnTo>
                  <a:pt x="1006958" y="467633"/>
                </a:lnTo>
                <a:lnTo>
                  <a:pt x="1013153" y="471864"/>
                </a:lnTo>
                <a:lnTo>
                  <a:pt x="1017350" y="478109"/>
                </a:lnTo>
                <a:lnTo>
                  <a:pt x="1018894" y="485709"/>
                </a:lnTo>
                <a:lnTo>
                  <a:pt x="1017350" y="493308"/>
                </a:lnTo>
                <a:lnTo>
                  <a:pt x="1013153" y="499553"/>
                </a:lnTo>
                <a:lnTo>
                  <a:pt x="1006958" y="503784"/>
                </a:lnTo>
                <a:lnTo>
                  <a:pt x="999420" y="505341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87630" y="4649191"/>
            <a:ext cx="1019175" cy="494665"/>
          </a:xfrm>
          <a:custGeom>
            <a:avLst/>
            <a:gdLst/>
            <a:ahLst/>
            <a:cxnLst/>
            <a:rect l="l" t="t" r="r" b="b"/>
            <a:pathLst>
              <a:path w="1019175" h="494664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49466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494664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49466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494664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494664">
                <a:moveTo>
                  <a:pt x="19474" y="227806"/>
                </a:moveTo>
                <a:close/>
              </a:path>
              <a:path w="1019175" h="494664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49466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494664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494664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49466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494664">
                <a:moveTo>
                  <a:pt x="19474" y="462279"/>
                </a:moveTo>
                <a:close/>
              </a:path>
              <a:path w="1019175" h="494664">
                <a:moveTo>
                  <a:pt x="34179" y="494308"/>
                </a:moveTo>
                <a:lnTo>
                  <a:pt x="4768" y="494308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4179" y="494308"/>
                </a:lnTo>
                <a:close/>
              </a:path>
              <a:path w="1019175" h="494664">
                <a:moveTo>
                  <a:pt x="279258" y="494308"/>
                </a:moveTo>
                <a:lnTo>
                  <a:pt x="249846" y="494308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9258" y="494308"/>
                </a:lnTo>
                <a:close/>
              </a:path>
              <a:path w="1019175" h="494664">
                <a:moveTo>
                  <a:pt x="524336" y="494308"/>
                </a:moveTo>
                <a:lnTo>
                  <a:pt x="494925" y="494308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4336" y="494308"/>
                </a:lnTo>
                <a:close/>
              </a:path>
              <a:path w="1019175" h="494664">
                <a:moveTo>
                  <a:pt x="769048" y="494308"/>
                </a:moveTo>
                <a:lnTo>
                  <a:pt x="739636" y="494308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9048" y="494308"/>
                </a:lnTo>
                <a:close/>
              </a:path>
              <a:path w="1019175" h="494664">
                <a:moveTo>
                  <a:pt x="1014126" y="494308"/>
                </a:moveTo>
                <a:lnTo>
                  <a:pt x="984714" y="494308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4126" y="494308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4878" y="1026729"/>
            <a:ext cx="4919121" cy="30956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0700" y="285795"/>
            <a:ext cx="4523740" cy="8648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250"/>
              </a:lnSpc>
              <a:spcBef>
                <a:spcPts val="300"/>
              </a:spcBef>
            </a:pPr>
            <a:r>
              <a:rPr spc="-35" dirty="0"/>
              <a:t>Booking</a:t>
            </a:r>
            <a:r>
              <a:rPr spc="-125" dirty="0"/>
              <a:t> </a:t>
            </a:r>
            <a:r>
              <a:rPr spc="-130" dirty="0"/>
              <a:t>engine</a:t>
            </a:r>
            <a:r>
              <a:rPr spc="-75" dirty="0"/>
              <a:t> </a:t>
            </a:r>
            <a:r>
              <a:rPr spc="-10" dirty="0"/>
              <a:t>integration </a:t>
            </a:r>
            <a:r>
              <a:rPr spc="100" dirty="0"/>
              <a:t>with</a:t>
            </a:r>
            <a:r>
              <a:rPr spc="-70" dirty="0"/>
              <a:t> </a:t>
            </a:r>
            <a:r>
              <a:rPr spc="-30" dirty="0"/>
              <a:t>Facebook</a:t>
            </a:r>
          </a:p>
        </p:txBody>
      </p:sp>
      <p:sp>
        <p:nvSpPr>
          <p:cNvPr id="6" name="object 6"/>
          <p:cNvSpPr/>
          <p:nvPr/>
        </p:nvSpPr>
        <p:spPr>
          <a:xfrm>
            <a:off x="4284383" y="4559931"/>
            <a:ext cx="462280" cy="17780"/>
          </a:xfrm>
          <a:custGeom>
            <a:avLst/>
            <a:gdLst/>
            <a:ahLst/>
            <a:cxnLst/>
            <a:rect l="l" t="t" r="r" b="b"/>
            <a:pathLst>
              <a:path w="462279" h="17779">
                <a:moveTo>
                  <a:pt x="461834" y="17279"/>
                </a:moveTo>
                <a:lnTo>
                  <a:pt x="0" y="17279"/>
                </a:lnTo>
                <a:lnTo>
                  <a:pt x="0" y="0"/>
                </a:lnTo>
                <a:lnTo>
                  <a:pt x="461834" y="0"/>
                </a:lnTo>
                <a:lnTo>
                  <a:pt x="461834" y="17279"/>
                </a:lnTo>
                <a:close/>
              </a:path>
            </a:pathLst>
          </a:custGeom>
          <a:solidFill>
            <a:srgbClr val="004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0700" y="1338561"/>
            <a:ext cx="4545965" cy="3503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014">
              <a:lnSpc>
                <a:spcPct val="115399"/>
              </a:lnSpc>
              <a:spcBef>
                <a:spcPts val="100"/>
              </a:spcBef>
            </a:pPr>
            <a:r>
              <a:rPr sz="1400" spc="-90" dirty="0">
                <a:latin typeface="Century Gothic"/>
                <a:cs typeface="Century Gothic"/>
              </a:rPr>
              <a:t>Enhance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60" dirty="0">
                <a:latin typeface="Century Gothic"/>
                <a:cs typeface="Century Gothic"/>
              </a:rPr>
              <a:t>branding,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55" dirty="0">
                <a:latin typeface="Century Gothic"/>
                <a:cs typeface="Century Gothic"/>
              </a:rPr>
              <a:t>increase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40" dirty="0">
                <a:latin typeface="Century Gothic"/>
                <a:cs typeface="Century Gothic"/>
              </a:rPr>
              <a:t>bookings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10" dirty="0">
                <a:latin typeface="Century Gothic"/>
                <a:cs typeface="Century Gothic"/>
              </a:rPr>
              <a:t>and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45" dirty="0">
                <a:latin typeface="Century Gothic"/>
                <a:cs typeface="Century Gothic"/>
              </a:rPr>
              <a:t>build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better relations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with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guests!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25" dirty="0">
                <a:latin typeface="Century Gothic"/>
                <a:cs typeface="Century Gothic"/>
              </a:rPr>
              <a:t>Get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75" dirty="0">
                <a:latin typeface="Century Gothic"/>
                <a:cs typeface="Century Gothic"/>
              </a:rPr>
              <a:t>more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70" dirty="0">
                <a:latin typeface="Century Gothic"/>
                <a:cs typeface="Century Gothic"/>
              </a:rPr>
              <a:t>direct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bookings </a:t>
            </a:r>
            <a:r>
              <a:rPr sz="1400" spc="-40" dirty="0">
                <a:latin typeface="Century Gothic"/>
                <a:cs typeface="Century Gothic"/>
              </a:rPr>
              <a:t>through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105" dirty="0">
                <a:latin typeface="Century Gothic"/>
                <a:cs typeface="Century Gothic"/>
              </a:rPr>
              <a:t>Facebook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85" dirty="0">
                <a:latin typeface="Century Gothic"/>
                <a:cs typeface="Century Gothic"/>
              </a:rPr>
              <a:t>Page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65" dirty="0">
                <a:latin typeface="Century Gothic"/>
                <a:cs typeface="Century Gothic"/>
              </a:rPr>
              <a:t>by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40" dirty="0">
                <a:latin typeface="Century Gothic"/>
                <a:cs typeface="Century Gothic"/>
              </a:rPr>
              <a:t>integrating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 </a:t>
            </a:r>
            <a:r>
              <a:rPr sz="1400" spc="-75" dirty="0">
                <a:latin typeface="Century Gothic"/>
                <a:cs typeface="Century Gothic"/>
              </a:rPr>
              <a:t>booking</a:t>
            </a:r>
            <a:r>
              <a:rPr sz="1400" spc="20" dirty="0">
                <a:latin typeface="Century Gothic"/>
                <a:cs typeface="Century Gothic"/>
              </a:rPr>
              <a:t> </a:t>
            </a:r>
            <a:r>
              <a:rPr sz="1400" spc="-85" dirty="0">
                <a:latin typeface="Century Gothic"/>
                <a:cs typeface="Century Gothic"/>
              </a:rPr>
              <a:t>engine</a:t>
            </a:r>
            <a:r>
              <a:rPr sz="1400" spc="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with</a:t>
            </a:r>
            <a:r>
              <a:rPr sz="1400" spc="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Facebook.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600" b="1" spc="80" dirty="0">
                <a:solidFill>
                  <a:srgbClr val="54ABED"/>
                </a:solidFill>
                <a:latin typeface="Century Gothic"/>
                <a:cs typeface="Century Gothic"/>
              </a:rPr>
              <a:t>What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5" dirty="0">
                <a:solidFill>
                  <a:srgbClr val="54ABED"/>
                </a:solidFill>
                <a:latin typeface="Century Gothic"/>
                <a:cs typeface="Century Gothic"/>
              </a:rPr>
              <a:t>you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54ABED"/>
                </a:solidFill>
                <a:latin typeface="Century Gothic"/>
                <a:cs typeface="Century Gothic"/>
              </a:rPr>
              <a:t>should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12700" marR="5080">
              <a:lnSpc>
                <a:spcPct val="115399"/>
              </a:lnSpc>
              <a:spcBef>
                <a:spcPts val="844"/>
              </a:spcBef>
            </a:pPr>
            <a:r>
              <a:rPr sz="1400" spc="-55" dirty="0">
                <a:latin typeface="Century Gothic"/>
                <a:cs typeface="Century Gothic"/>
              </a:rPr>
              <a:t>Increase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 </a:t>
            </a:r>
            <a:r>
              <a:rPr sz="1400" spc="-35" dirty="0">
                <a:latin typeface="Century Gothic"/>
                <a:cs typeface="Century Gothic"/>
              </a:rPr>
              <a:t>social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0" dirty="0">
                <a:latin typeface="Century Gothic"/>
                <a:cs typeface="Century Gothic"/>
              </a:rPr>
              <a:t>media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95" dirty="0">
                <a:latin typeface="Century Gothic"/>
                <a:cs typeface="Century Gothic"/>
              </a:rPr>
              <a:t>reach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as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110" dirty="0">
                <a:latin typeface="Century Gothic"/>
                <a:cs typeface="Century Gothic"/>
              </a:rPr>
              <a:t>much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as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possible </a:t>
            </a:r>
            <a:r>
              <a:rPr sz="1400" spc="-110" dirty="0">
                <a:latin typeface="Century Gothic"/>
                <a:cs typeface="Century Gothic"/>
              </a:rPr>
              <a:t>and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50" dirty="0">
                <a:latin typeface="Century Gothic"/>
                <a:cs typeface="Century Gothic"/>
              </a:rPr>
              <a:t>consider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50" dirty="0">
                <a:latin typeface="Century Gothic"/>
                <a:cs typeface="Century Gothic"/>
              </a:rPr>
              <a:t>getting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75" dirty="0">
                <a:latin typeface="Century Gothic"/>
                <a:cs typeface="Century Gothic"/>
              </a:rPr>
              <a:t>more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likes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90" dirty="0">
                <a:latin typeface="Century Gothic"/>
                <a:cs typeface="Century Gothic"/>
              </a:rPr>
              <a:t>on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105" dirty="0">
                <a:latin typeface="Century Gothic"/>
                <a:cs typeface="Century Gothic"/>
              </a:rPr>
              <a:t>Facebook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45" dirty="0">
                <a:latin typeface="Century Gothic"/>
                <a:cs typeface="Century Gothic"/>
              </a:rPr>
              <a:t>page </a:t>
            </a:r>
            <a:r>
              <a:rPr sz="1400" dirty="0">
                <a:latin typeface="Century Gothic"/>
                <a:cs typeface="Century Gothic"/>
              </a:rPr>
              <a:t>as</a:t>
            </a:r>
            <a:r>
              <a:rPr sz="1400" spc="-10" dirty="0">
                <a:latin typeface="Century Gothic"/>
                <a:cs typeface="Century Gothic"/>
              </a:rPr>
              <a:t> well.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54ABED"/>
                </a:solidFill>
                <a:latin typeface="Century Gothic"/>
                <a:cs typeface="Century Gothic"/>
              </a:rPr>
              <a:t>Bonus:</a:t>
            </a:r>
            <a:endParaRPr sz="1600">
              <a:latin typeface="Century Gothic"/>
              <a:cs typeface="Century Gothic"/>
            </a:endParaRPr>
          </a:p>
          <a:p>
            <a:pPr marL="12700" marR="40005">
              <a:lnSpc>
                <a:spcPct val="115399"/>
              </a:lnSpc>
              <a:spcBef>
                <a:spcPts val="844"/>
              </a:spcBef>
            </a:pPr>
            <a:r>
              <a:rPr sz="1400" spc="-65" dirty="0">
                <a:latin typeface="Century Gothic"/>
                <a:cs typeface="Century Gothic"/>
              </a:rPr>
              <a:t>Download</a:t>
            </a:r>
            <a:r>
              <a:rPr sz="1400" dirty="0">
                <a:latin typeface="Century Gothic"/>
                <a:cs typeface="Century Gothic"/>
              </a:rPr>
              <a:t> NOW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Free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b="1" u="heavy" spc="-3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Social</a:t>
            </a:r>
            <a:r>
              <a:rPr sz="1400" b="1" u="heavy" spc="1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 </a:t>
            </a:r>
            <a:r>
              <a:rPr sz="1400" b="1" u="heavy" spc="-75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Media</a:t>
            </a:r>
            <a:r>
              <a:rPr sz="1400" b="1" u="heavy" spc="1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 </a:t>
            </a:r>
            <a:r>
              <a:rPr sz="1400" b="1" u="heavy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Post</a:t>
            </a:r>
            <a:r>
              <a:rPr sz="1400" b="1" u="heavy" spc="1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 </a:t>
            </a:r>
            <a:r>
              <a:rPr sz="1400" b="1" u="heavy" spc="-1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Tem</a:t>
            </a:r>
            <a:r>
              <a:rPr sz="1400" b="1" spc="-10" dirty="0">
                <a:solidFill>
                  <a:srgbClr val="0048CC"/>
                </a:solidFill>
                <a:latin typeface="Century Gothic"/>
                <a:cs typeface="Century Gothic"/>
                <a:hlinkClick r:id="rId3"/>
              </a:rPr>
              <a:t>plates</a:t>
            </a:r>
            <a:r>
              <a:rPr sz="1400" b="1" dirty="0">
                <a:solidFill>
                  <a:srgbClr val="0048CC"/>
                </a:solidFill>
                <a:latin typeface="Century Gothic"/>
                <a:cs typeface="Century Gothic"/>
                <a:hlinkClick r:id="rId3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for </a:t>
            </a:r>
            <a:r>
              <a:rPr sz="1400" spc="-20" dirty="0">
                <a:latin typeface="Century Gothic"/>
                <a:cs typeface="Century Gothic"/>
              </a:rPr>
              <a:t>your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Hotel!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635" cy="5143500"/>
            <a:chOff x="0" y="0"/>
            <a:chExt cx="9144635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54332" y="12827"/>
              <a:ext cx="758190" cy="800735"/>
            </a:xfrm>
            <a:custGeom>
              <a:avLst/>
              <a:gdLst/>
              <a:ahLst/>
              <a:cxnLst/>
              <a:rect l="l" t="t" r="r" b="b"/>
              <a:pathLst>
                <a:path w="758190" h="800735">
                  <a:moveTo>
                    <a:pt x="30952" y="776986"/>
                  </a:moveTo>
                  <a:lnTo>
                    <a:pt x="30952" y="793733"/>
                  </a:lnTo>
                  <a:lnTo>
                    <a:pt x="24010" y="800663"/>
                  </a:lnTo>
                  <a:lnTo>
                    <a:pt x="7231" y="800663"/>
                  </a:lnTo>
                  <a:lnTo>
                    <a:pt x="289" y="793733"/>
                  </a:lnTo>
                  <a:lnTo>
                    <a:pt x="289" y="776698"/>
                  </a:lnTo>
                  <a:lnTo>
                    <a:pt x="7231" y="770057"/>
                  </a:lnTo>
                  <a:lnTo>
                    <a:pt x="24010" y="770057"/>
                  </a:lnTo>
                  <a:lnTo>
                    <a:pt x="30952" y="776986"/>
                  </a:lnTo>
                  <a:close/>
                </a:path>
                <a:path w="758190" h="800735">
                  <a:moveTo>
                    <a:pt x="30663" y="584400"/>
                  </a:moveTo>
                  <a:lnTo>
                    <a:pt x="30663" y="601147"/>
                  </a:lnTo>
                  <a:lnTo>
                    <a:pt x="23720" y="608076"/>
                  </a:lnTo>
                  <a:lnTo>
                    <a:pt x="6942" y="608076"/>
                  </a:lnTo>
                  <a:lnTo>
                    <a:pt x="0" y="601147"/>
                  </a:lnTo>
                  <a:lnTo>
                    <a:pt x="0" y="584400"/>
                  </a:lnTo>
                  <a:lnTo>
                    <a:pt x="6942" y="577470"/>
                  </a:lnTo>
                  <a:lnTo>
                    <a:pt x="23720" y="577470"/>
                  </a:lnTo>
                  <a:lnTo>
                    <a:pt x="30663" y="584400"/>
                  </a:lnTo>
                  <a:close/>
                </a:path>
                <a:path w="758190" h="800735">
                  <a:moveTo>
                    <a:pt x="30663" y="392102"/>
                  </a:moveTo>
                  <a:lnTo>
                    <a:pt x="30663" y="408849"/>
                  </a:lnTo>
                  <a:lnTo>
                    <a:pt x="23720" y="415778"/>
                  </a:lnTo>
                  <a:lnTo>
                    <a:pt x="6942" y="415778"/>
                  </a:lnTo>
                  <a:lnTo>
                    <a:pt x="0" y="408849"/>
                  </a:lnTo>
                  <a:lnTo>
                    <a:pt x="0" y="391813"/>
                  </a:lnTo>
                  <a:lnTo>
                    <a:pt x="6942" y="385172"/>
                  </a:lnTo>
                  <a:lnTo>
                    <a:pt x="23720" y="385172"/>
                  </a:lnTo>
                  <a:lnTo>
                    <a:pt x="30663" y="392102"/>
                  </a:lnTo>
                  <a:close/>
                </a:path>
                <a:path w="758190" h="800735">
                  <a:moveTo>
                    <a:pt x="30663" y="199516"/>
                  </a:moveTo>
                  <a:lnTo>
                    <a:pt x="30663" y="216262"/>
                  </a:lnTo>
                  <a:lnTo>
                    <a:pt x="23720" y="223192"/>
                  </a:lnTo>
                  <a:lnTo>
                    <a:pt x="6942" y="223192"/>
                  </a:lnTo>
                  <a:lnTo>
                    <a:pt x="0" y="216262"/>
                  </a:lnTo>
                  <a:lnTo>
                    <a:pt x="0" y="199516"/>
                  </a:lnTo>
                  <a:lnTo>
                    <a:pt x="6942" y="192586"/>
                  </a:lnTo>
                  <a:lnTo>
                    <a:pt x="23720" y="192586"/>
                  </a:lnTo>
                  <a:lnTo>
                    <a:pt x="30663" y="199516"/>
                  </a:lnTo>
                  <a:close/>
                </a:path>
                <a:path w="758190" h="800735">
                  <a:moveTo>
                    <a:pt x="30952" y="7218"/>
                  </a:moveTo>
                  <a:lnTo>
                    <a:pt x="30952" y="23964"/>
                  </a:lnTo>
                  <a:lnTo>
                    <a:pt x="24010" y="30894"/>
                  </a:lnTo>
                  <a:lnTo>
                    <a:pt x="7231" y="30894"/>
                  </a:lnTo>
                  <a:lnTo>
                    <a:pt x="289" y="23964"/>
                  </a:lnTo>
                  <a:lnTo>
                    <a:pt x="289" y="7218"/>
                  </a:lnTo>
                  <a:lnTo>
                    <a:pt x="7231" y="288"/>
                  </a:lnTo>
                  <a:lnTo>
                    <a:pt x="24010" y="288"/>
                  </a:lnTo>
                  <a:lnTo>
                    <a:pt x="30952" y="7218"/>
                  </a:lnTo>
                  <a:close/>
                </a:path>
                <a:path w="758190" h="800735">
                  <a:moveTo>
                    <a:pt x="208569" y="776986"/>
                  </a:moveTo>
                  <a:lnTo>
                    <a:pt x="208569" y="793733"/>
                  </a:lnTo>
                  <a:lnTo>
                    <a:pt x="201626" y="800663"/>
                  </a:lnTo>
                  <a:lnTo>
                    <a:pt x="184848" y="800663"/>
                  </a:lnTo>
                  <a:lnTo>
                    <a:pt x="177905" y="793733"/>
                  </a:lnTo>
                  <a:lnTo>
                    <a:pt x="177905" y="776698"/>
                  </a:lnTo>
                  <a:lnTo>
                    <a:pt x="184848" y="769768"/>
                  </a:lnTo>
                  <a:lnTo>
                    <a:pt x="193237" y="770057"/>
                  </a:lnTo>
                  <a:lnTo>
                    <a:pt x="201626" y="770057"/>
                  </a:lnTo>
                  <a:lnTo>
                    <a:pt x="208569" y="776986"/>
                  </a:lnTo>
                  <a:close/>
                </a:path>
                <a:path w="758190" h="800735">
                  <a:moveTo>
                    <a:pt x="208569" y="584400"/>
                  </a:moveTo>
                  <a:lnTo>
                    <a:pt x="208569" y="601147"/>
                  </a:lnTo>
                  <a:lnTo>
                    <a:pt x="201626" y="608076"/>
                  </a:lnTo>
                  <a:lnTo>
                    <a:pt x="184848" y="608076"/>
                  </a:lnTo>
                  <a:lnTo>
                    <a:pt x="177905" y="601147"/>
                  </a:lnTo>
                  <a:lnTo>
                    <a:pt x="177905" y="584400"/>
                  </a:lnTo>
                  <a:lnTo>
                    <a:pt x="184848" y="577470"/>
                  </a:lnTo>
                  <a:lnTo>
                    <a:pt x="201626" y="577470"/>
                  </a:lnTo>
                  <a:lnTo>
                    <a:pt x="208569" y="584400"/>
                  </a:lnTo>
                  <a:close/>
                </a:path>
                <a:path w="758190" h="800735">
                  <a:moveTo>
                    <a:pt x="208569" y="392102"/>
                  </a:moveTo>
                  <a:lnTo>
                    <a:pt x="208569" y="408849"/>
                  </a:lnTo>
                  <a:lnTo>
                    <a:pt x="201626" y="415778"/>
                  </a:lnTo>
                  <a:lnTo>
                    <a:pt x="184848" y="415778"/>
                  </a:lnTo>
                  <a:lnTo>
                    <a:pt x="177905" y="408849"/>
                  </a:lnTo>
                  <a:lnTo>
                    <a:pt x="177905" y="391813"/>
                  </a:lnTo>
                  <a:lnTo>
                    <a:pt x="184848" y="384884"/>
                  </a:lnTo>
                  <a:lnTo>
                    <a:pt x="193237" y="385173"/>
                  </a:lnTo>
                  <a:lnTo>
                    <a:pt x="201626" y="385173"/>
                  </a:lnTo>
                  <a:lnTo>
                    <a:pt x="208569" y="392102"/>
                  </a:lnTo>
                  <a:close/>
                </a:path>
                <a:path w="758190" h="800735">
                  <a:moveTo>
                    <a:pt x="208569" y="199516"/>
                  </a:moveTo>
                  <a:lnTo>
                    <a:pt x="208569" y="216262"/>
                  </a:lnTo>
                  <a:lnTo>
                    <a:pt x="201626" y="223192"/>
                  </a:lnTo>
                  <a:lnTo>
                    <a:pt x="184848" y="223192"/>
                  </a:lnTo>
                  <a:lnTo>
                    <a:pt x="177905" y="216262"/>
                  </a:lnTo>
                  <a:lnTo>
                    <a:pt x="177905" y="199227"/>
                  </a:lnTo>
                  <a:lnTo>
                    <a:pt x="184848" y="192586"/>
                  </a:lnTo>
                  <a:lnTo>
                    <a:pt x="201626" y="192586"/>
                  </a:lnTo>
                  <a:lnTo>
                    <a:pt x="208569" y="199516"/>
                  </a:lnTo>
                  <a:close/>
                </a:path>
                <a:path w="758190" h="800735">
                  <a:moveTo>
                    <a:pt x="208569" y="6929"/>
                  </a:moveTo>
                  <a:lnTo>
                    <a:pt x="208569" y="23676"/>
                  </a:lnTo>
                  <a:lnTo>
                    <a:pt x="201626" y="30605"/>
                  </a:lnTo>
                  <a:lnTo>
                    <a:pt x="184848" y="30605"/>
                  </a:lnTo>
                  <a:lnTo>
                    <a:pt x="177905" y="23676"/>
                  </a:lnTo>
                  <a:lnTo>
                    <a:pt x="177905" y="6929"/>
                  </a:lnTo>
                  <a:lnTo>
                    <a:pt x="184848" y="0"/>
                  </a:lnTo>
                  <a:lnTo>
                    <a:pt x="201626" y="0"/>
                  </a:lnTo>
                  <a:lnTo>
                    <a:pt x="208569" y="6929"/>
                  </a:lnTo>
                  <a:close/>
                </a:path>
                <a:path w="758190" h="800735">
                  <a:moveTo>
                    <a:pt x="391682" y="776987"/>
                  </a:moveTo>
                  <a:lnTo>
                    <a:pt x="391682" y="793733"/>
                  </a:lnTo>
                  <a:lnTo>
                    <a:pt x="384739" y="800663"/>
                  </a:lnTo>
                  <a:lnTo>
                    <a:pt x="367961" y="800663"/>
                  </a:lnTo>
                  <a:lnTo>
                    <a:pt x="361018" y="793733"/>
                  </a:lnTo>
                  <a:lnTo>
                    <a:pt x="361018" y="776698"/>
                  </a:lnTo>
                  <a:lnTo>
                    <a:pt x="367961" y="769768"/>
                  </a:lnTo>
                  <a:lnTo>
                    <a:pt x="376350" y="770057"/>
                  </a:lnTo>
                  <a:lnTo>
                    <a:pt x="384739" y="770057"/>
                  </a:lnTo>
                  <a:lnTo>
                    <a:pt x="391682" y="776987"/>
                  </a:lnTo>
                  <a:close/>
                </a:path>
                <a:path w="758190" h="800735">
                  <a:moveTo>
                    <a:pt x="391682" y="584400"/>
                  </a:moveTo>
                  <a:lnTo>
                    <a:pt x="391682" y="601147"/>
                  </a:lnTo>
                  <a:lnTo>
                    <a:pt x="384739" y="608076"/>
                  </a:lnTo>
                  <a:lnTo>
                    <a:pt x="367961" y="608076"/>
                  </a:lnTo>
                  <a:lnTo>
                    <a:pt x="361018" y="601147"/>
                  </a:lnTo>
                  <a:lnTo>
                    <a:pt x="361018" y="584400"/>
                  </a:lnTo>
                  <a:lnTo>
                    <a:pt x="367961" y="577470"/>
                  </a:lnTo>
                  <a:lnTo>
                    <a:pt x="384739" y="577470"/>
                  </a:lnTo>
                  <a:lnTo>
                    <a:pt x="391682" y="584400"/>
                  </a:lnTo>
                  <a:close/>
                </a:path>
                <a:path w="758190" h="800735">
                  <a:moveTo>
                    <a:pt x="391682" y="391813"/>
                  </a:moveTo>
                  <a:lnTo>
                    <a:pt x="391682" y="408560"/>
                  </a:lnTo>
                  <a:lnTo>
                    <a:pt x="384739" y="415490"/>
                  </a:lnTo>
                  <a:lnTo>
                    <a:pt x="367961" y="415490"/>
                  </a:lnTo>
                  <a:lnTo>
                    <a:pt x="361018" y="408560"/>
                  </a:lnTo>
                  <a:lnTo>
                    <a:pt x="361018" y="391813"/>
                  </a:lnTo>
                  <a:lnTo>
                    <a:pt x="367961" y="384884"/>
                  </a:lnTo>
                  <a:lnTo>
                    <a:pt x="384739" y="384884"/>
                  </a:lnTo>
                  <a:lnTo>
                    <a:pt x="391682" y="391813"/>
                  </a:lnTo>
                  <a:close/>
                </a:path>
                <a:path w="758190" h="800735">
                  <a:moveTo>
                    <a:pt x="391682" y="199516"/>
                  </a:moveTo>
                  <a:lnTo>
                    <a:pt x="391682" y="216262"/>
                  </a:lnTo>
                  <a:lnTo>
                    <a:pt x="384739" y="223192"/>
                  </a:lnTo>
                  <a:lnTo>
                    <a:pt x="367961" y="223192"/>
                  </a:lnTo>
                  <a:lnTo>
                    <a:pt x="361018" y="216262"/>
                  </a:lnTo>
                  <a:lnTo>
                    <a:pt x="361018" y="199227"/>
                  </a:lnTo>
                  <a:lnTo>
                    <a:pt x="367961" y="192586"/>
                  </a:lnTo>
                  <a:lnTo>
                    <a:pt x="384739" y="192586"/>
                  </a:lnTo>
                  <a:lnTo>
                    <a:pt x="391682" y="199516"/>
                  </a:lnTo>
                  <a:close/>
                </a:path>
                <a:path w="758190" h="800735">
                  <a:moveTo>
                    <a:pt x="391682" y="6929"/>
                  </a:moveTo>
                  <a:lnTo>
                    <a:pt x="391682" y="23676"/>
                  </a:lnTo>
                  <a:lnTo>
                    <a:pt x="384739" y="30605"/>
                  </a:lnTo>
                  <a:lnTo>
                    <a:pt x="367961" y="30605"/>
                  </a:lnTo>
                  <a:lnTo>
                    <a:pt x="361018" y="23676"/>
                  </a:lnTo>
                  <a:lnTo>
                    <a:pt x="361018" y="6929"/>
                  </a:lnTo>
                  <a:lnTo>
                    <a:pt x="367961" y="0"/>
                  </a:lnTo>
                  <a:lnTo>
                    <a:pt x="384739" y="0"/>
                  </a:lnTo>
                  <a:lnTo>
                    <a:pt x="391682" y="6929"/>
                  </a:lnTo>
                  <a:close/>
                </a:path>
                <a:path w="758190" h="800735">
                  <a:moveTo>
                    <a:pt x="569587" y="776698"/>
                  </a:moveTo>
                  <a:lnTo>
                    <a:pt x="569587" y="793445"/>
                  </a:lnTo>
                  <a:lnTo>
                    <a:pt x="562645" y="800374"/>
                  </a:lnTo>
                  <a:lnTo>
                    <a:pt x="545867" y="800374"/>
                  </a:lnTo>
                  <a:lnTo>
                    <a:pt x="538924" y="793445"/>
                  </a:lnTo>
                  <a:lnTo>
                    <a:pt x="538924" y="776698"/>
                  </a:lnTo>
                  <a:lnTo>
                    <a:pt x="545867" y="769768"/>
                  </a:lnTo>
                  <a:lnTo>
                    <a:pt x="562645" y="769768"/>
                  </a:lnTo>
                  <a:lnTo>
                    <a:pt x="569587" y="776698"/>
                  </a:lnTo>
                  <a:close/>
                </a:path>
                <a:path w="758190" h="800735">
                  <a:moveTo>
                    <a:pt x="569587" y="584400"/>
                  </a:moveTo>
                  <a:lnTo>
                    <a:pt x="569587" y="601147"/>
                  </a:lnTo>
                  <a:lnTo>
                    <a:pt x="562645" y="608076"/>
                  </a:lnTo>
                  <a:lnTo>
                    <a:pt x="545867" y="608076"/>
                  </a:lnTo>
                  <a:lnTo>
                    <a:pt x="538924" y="601147"/>
                  </a:lnTo>
                  <a:lnTo>
                    <a:pt x="538924" y="584111"/>
                  </a:lnTo>
                  <a:lnTo>
                    <a:pt x="545867" y="577470"/>
                  </a:lnTo>
                  <a:lnTo>
                    <a:pt x="562645" y="577470"/>
                  </a:lnTo>
                  <a:lnTo>
                    <a:pt x="569587" y="584400"/>
                  </a:lnTo>
                  <a:close/>
                </a:path>
                <a:path w="758190" h="800735">
                  <a:moveTo>
                    <a:pt x="569587" y="391814"/>
                  </a:moveTo>
                  <a:lnTo>
                    <a:pt x="569587" y="408560"/>
                  </a:lnTo>
                  <a:lnTo>
                    <a:pt x="562645" y="415490"/>
                  </a:lnTo>
                  <a:lnTo>
                    <a:pt x="545867" y="415490"/>
                  </a:lnTo>
                  <a:lnTo>
                    <a:pt x="538924" y="408560"/>
                  </a:lnTo>
                  <a:lnTo>
                    <a:pt x="538924" y="391814"/>
                  </a:lnTo>
                  <a:lnTo>
                    <a:pt x="545867" y="384884"/>
                  </a:lnTo>
                  <a:lnTo>
                    <a:pt x="562645" y="384884"/>
                  </a:lnTo>
                  <a:lnTo>
                    <a:pt x="569587" y="391814"/>
                  </a:lnTo>
                  <a:close/>
                </a:path>
                <a:path w="758190" h="800735">
                  <a:moveTo>
                    <a:pt x="569587" y="199516"/>
                  </a:moveTo>
                  <a:lnTo>
                    <a:pt x="569587" y="216262"/>
                  </a:lnTo>
                  <a:lnTo>
                    <a:pt x="562645" y="223192"/>
                  </a:lnTo>
                  <a:lnTo>
                    <a:pt x="545867" y="223192"/>
                  </a:lnTo>
                  <a:lnTo>
                    <a:pt x="538924" y="216262"/>
                  </a:lnTo>
                  <a:lnTo>
                    <a:pt x="538924" y="199227"/>
                  </a:lnTo>
                  <a:lnTo>
                    <a:pt x="545867" y="192297"/>
                  </a:lnTo>
                  <a:lnTo>
                    <a:pt x="554256" y="192586"/>
                  </a:lnTo>
                  <a:lnTo>
                    <a:pt x="562645" y="192586"/>
                  </a:lnTo>
                  <a:lnTo>
                    <a:pt x="569587" y="199516"/>
                  </a:lnTo>
                  <a:close/>
                </a:path>
                <a:path w="758190" h="800735">
                  <a:moveTo>
                    <a:pt x="569587" y="6929"/>
                  </a:moveTo>
                  <a:lnTo>
                    <a:pt x="569587" y="23676"/>
                  </a:lnTo>
                  <a:lnTo>
                    <a:pt x="562645" y="30605"/>
                  </a:lnTo>
                  <a:lnTo>
                    <a:pt x="545867" y="30605"/>
                  </a:lnTo>
                  <a:lnTo>
                    <a:pt x="538924" y="23676"/>
                  </a:lnTo>
                  <a:lnTo>
                    <a:pt x="538924" y="6929"/>
                  </a:lnTo>
                  <a:lnTo>
                    <a:pt x="545867" y="0"/>
                  </a:lnTo>
                  <a:lnTo>
                    <a:pt x="562645" y="0"/>
                  </a:lnTo>
                  <a:lnTo>
                    <a:pt x="569587" y="6929"/>
                  </a:lnTo>
                  <a:close/>
                </a:path>
                <a:path w="758190" h="800735">
                  <a:moveTo>
                    <a:pt x="757907" y="776698"/>
                  </a:moveTo>
                  <a:lnTo>
                    <a:pt x="757907" y="793445"/>
                  </a:lnTo>
                  <a:lnTo>
                    <a:pt x="750965" y="800374"/>
                  </a:lnTo>
                  <a:lnTo>
                    <a:pt x="734186" y="800374"/>
                  </a:lnTo>
                  <a:lnTo>
                    <a:pt x="727244" y="793445"/>
                  </a:lnTo>
                  <a:lnTo>
                    <a:pt x="727244" y="785071"/>
                  </a:lnTo>
                  <a:lnTo>
                    <a:pt x="727244" y="776698"/>
                  </a:lnTo>
                  <a:lnTo>
                    <a:pt x="734186" y="769768"/>
                  </a:lnTo>
                  <a:lnTo>
                    <a:pt x="750965" y="769768"/>
                  </a:lnTo>
                  <a:lnTo>
                    <a:pt x="757907" y="776698"/>
                  </a:lnTo>
                  <a:close/>
                </a:path>
                <a:path w="758190" h="800735">
                  <a:moveTo>
                    <a:pt x="757907" y="584400"/>
                  </a:moveTo>
                  <a:lnTo>
                    <a:pt x="757907" y="601147"/>
                  </a:lnTo>
                  <a:lnTo>
                    <a:pt x="750965" y="608076"/>
                  </a:lnTo>
                  <a:lnTo>
                    <a:pt x="734186" y="608076"/>
                  </a:lnTo>
                  <a:lnTo>
                    <a:pt x="727244" y="601147"/>
                  </a:lnTo>
                  <a:lnTo>
                    <a:pt x="727244" y="584111"/>
                  </a:lnTo>
                  <a:lnTo>
                    <a:pt x="734186" y="577182"/>
                  </a:lnTo>
                  <a:lnTo>
                    <a:pt x="742575" y="577470"/>
                  </a:lnTo>
                  <a:lnTo>
                    <a:pt x="750965" y="577470"/>
                  </a:lnTo>
                  <a:lnTo>
                    <a:pt x="757907" y="584400"/>
                  </a:lnTo>
                  <a:close/>
                </a:path>
                <a:path w="758190" h="800735">
                  <a:moveTo>
                    <a:pt x="757907" y="391814"/>
                  </a:moveTo>
                  <a:lnTo>
                    <a:pt x="757907" y="408560"/>
                  </a:lnTo>
                  <a:lnTo>
                    <a:pt x="750965" y="415490"/>
                  </a:lnTo>
                  <a:lnTo>
                    <a:pt x="734186" y="415490"/>
                  </a:lnTo>
                  <a:lnTo>
                    <a:pt x="727244" y="408560"/>
                  </a:lnTo>
                  <a:lnTo>
                    <a:pt x="727244" y="391814"/>
                  </a:lnTo>
                  <a:lnTo>
                    <a:pt x="734186" y="384884"/>
                  </a:lnTo>
                  <a:lnTo>
                    <a:pt x="750965" y="384884"/>
                  </a:lnTo>
                  <a:lnTo>
                    <a:pt x="757907" y="391814"/>
                  </a:lnTo>
                  <a:close/>
                </a:path>
                <a:path w="758190" h="800735">
                  <a:moveTo>
                    <a:pt x="757907" y="199516"/>
                  </a:moveTo>
                  <a:lnTo>
                    <a:pt x="757907" y="216262"/>
                  </a:lnTo>
                  <a:lnTo>
                    <a:pt x="750965" y="223192"/>
                  </a:lnTo>
                  <a:lnTo>
                    <a:pt x="734186" y="223192"/>
                  </a:lnTo>
                  <a:lnTo>
                    <a:pt x="727244" y="216262"/>
                  </a:lnTo>
                  <a:lnTo>
                    <a:pt x="727244" y="199227"/>
                  </a:lnTo>
                  <a:lnTo>
                    <a:pt x="734186" y="192297"/>
                  </a:lnTo>
                  <a:lnTo>
                    <a:pt x="742575" y="192586"/>
                  </a:lnTo>
                  <a:lnTo>
                    <a:pt x="750965" y="192586"/>
                  </a:lnTo>
                  <a:lnTo>
                    <a:pt x="757907" y="199516"/>
                  </a:lnTo>
                  <a:close/>
                </a:path>
                <a:path w="758190" h="800735">
                  <a:moveTo>
                    <a:pt x="757907" y="6929"/>
                  </a:moveTo>
                  <a:lnTo>
                    <a:pt x="757907" y="23676"/>
                  </a:lnTo>
                  <a:lnTo>
                    <a:pt x="750965" y="30605"/>
                  </a:lnTo>
                  <a:lnTo>
                    <a:pt x="734186" y="30605"/>
                  </a:lnTo>
                  <a:lnTo>
                    <a:pt x="727244" y="23676"/>
                  </a:lnTo>
                  <a:lnTo>
                    <a:pt x="727244" y="6929"/>
                  </a:lnTo>
                  <a:lnTo>
                    <a:pt x="734186" y="0"/>
                  </a:lnTo>
                  <a:lnTo>
                    <a:pt x="750965" y="0"/>
                  </a:lnTo>
                  <a:lnTo>
                    <a:pt x="757907" y="6929"/>
                  </a:lnTo>
                  <a:close/>
                </a:path>
              </a:pathLst>
            </a:custGeom>
            <a:solidFill>
              <a:srgbClr val="FFFFF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31660" y="162603"/>
              <a:ext cx="913130" cy="514350"/>
            </a:xfrm>
            <a:custGeom>
              <a:avLst/>
              <a:gdLst/>
              <a:ahLst/>
              <a:cxnLst/>
              <a:rect l="l" t="t" r="r" b="b"/>
              <a:pathLst>
                <a:path w="913129" h="514350">
                  <a:moveTo>
                    <a:pt x="912790" y="514349"/>
                  </a:moveTo>
                  <a:lnTo>
                    <a:pt x="912790" y="0"/>
                  </a:lnTo>
                  <a:lnTo>
                    <a:pt x="0" y="0"/>
                  </a:lnTo>
                  <a:lnTo>
                    <a:pt x="1531" y="45823"/>
                  </a:lnTo>
                  <a:lnTo>
                    <a:pt x="6122" y="90687"/>
                  </a:lnTo>
                  <a:lnTo>
                    <a:pt x="13769" y="134392"/>
                  </a:lnTo>
                  <a:lnTo>
                    <a:pt x="24467" y="176737"/>
                  </a:lnTo>
                  <a:lnTo>
                    <a:pt x="38211" y="217519"/>
                  </a:lnTo>
                  <a:lnTo>
                    <a:pt x="54997" y="256538"/>
                  </a:lnTo>
                  <a:lnTo>
                    <a:pt x="74821" y="293592"/>
                  </a:lnTo>
                  <a:lnTo>
                    <a:pt x="97678" y="328480"/>
                  </a:lnTo>
                  <a:lnTo>
                    <a:pt x="123563" y="361000"/>
                  </a:lnTo>
                  <a:lnTo>
                    <a:pt x="152473" y="390953"/>
                  </a:lnTo>
                  <a:lnTo>
                    <a:pt x="184403" y="418135"/>
                  </a:lnTo>
                  <a:lnTo>
                    <a:pt x="219347" y="442346"/>
                  </a:lnTo>
                  <a:lnTo>
                    <a:pt x="257303" y="463384"/>
                  </a:lnTo>
                  <a:lnTo>
                    <a:pt x="298264" y="481049"/>
                  </a:lnTo>
                  <a:lnTo>
                    <a:pt x="342228" y="495138"/>
                  </a:lnTo>
                  <a:lnTo>
                    <a:pt x="389189" y="505452"/>
                  </a:lnTo>
                  <a:lnTo>
                    <a:pt x="439142" y="511787"/>
                  </a:lnTo>
                  <a:lnTo>
                    <a:pt x="492085" y="513944"/>
                  </a:lnTo>
                  <a:lnTo>
                    <a:pt x="912790" y="514349"/>
                  </a:lnTo>
                  <a:close/>
                </a:path>
              </a:pathLst>
            </a:custGeom>
            <a:solidFill>
              <a:srgbClr val="74C7FA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0242" y="4266552"/>
              <a:ext cx="758190" cy="800735"/>
            </a:xfrm>
            <a:custGeom>
              <a:avLst/>
              <a:gdLst/>
              <a:ahLst/>
              <a:cxnLst/>
              <a:rect l="l" t="t" r="r" b="b"/>
              <a:pathLst>
                <a:path w="758190" h="800735">
                  <a:moveTo>
                    <a:pt x="30952" y="776986"/>
                  </a:moveTo>
                  <a:lnTo>
                    <a:pt x="30952" y="793733"/>
                  </a:lnTo>
                  <a:lnTo>
                    <a:pt x="24010" y="800663"/>
                  </a:lnTo>
                  <a:lnTo>
                    <a:pt x="7231" y="800663"/>
                  </a:lnTo>
                  <a:lnTo>
                    <a:pt x="289" y="793733"/>
                  </a:lnTo>
                  <a:lnTo>
                    <a:pt x="289" y="776698"/>
                  </a:lnTo>
                  <a:lnTo>
                    <a:pt x="7231" y="770057"/>
                  </a:lnTo>
                  <a:lnTo>
                    <a:pt x="24010" y="770057"/>
                  </a:lnTo>
                  <a:lnTo>
                    <a:pt x="30952" y="776986"/>
                  </a:lnTo>
                  <a:close/>
                </a:path>
                <a:path w="758190" h="800735">
                  <a:moveTo>
                    <a:pt x="30663" y="584400"/>
                  </a:moveTo>
                  <a:lnTo>
                    <a:pt x="30663" y="601147"/>
                  </a:lnTo>
                  <a:lnTo>
                    <a:pt x="23720" y="608076"/>
                  </a:lnTo>
                  <a:lnTo>
                    <a:pt x="6942" y="608076"/>
                  </a:lnTo>
                  <a:lnTo>
                    <a:pt x="0" y="601147"/>
                  </a:lnTo>
                  <a:lnTo>
                    <a:pt x="0" y="584400"/>
                  </a:lnTo>
                  <a:lnTo>
                    <a:pt x="6942" y="577470"/>
                  </a:lnTo>
                  <a:lnTo>
                    <a:pt x="23720" y="577470"/>
                  </a:lnTo>
                  <a:lnTo>
                    <a:pt x="30663" y="584400"/>
                  </a:lnTo>
                  <a:close/>
                </a:path>
                <a:path w="758190" h="800735">
                  <a:moveTo>
                    <a:pt x="30663" y="392102"/>
                  </a:moveTo>
                  <a:lnTo>
                    <a:pt x="30663" y="408849"/>
                  </a:lnTo>
                  <a:lnTo>
                    <a:pt x="23720" y="415778"/>
                  </a:lnTo>
                  <a:lnTo>
                    <a:pt x="6942" y="415778"/>
                  </a:lnTo>
                  <a:lnTo>
                    <a:pt x="0" y="408849"/>
                  </a:lnTo>
                  <a:lnTo>
                    <a:pt x="0" y="391813"/>
                  </a:lnTo>
                  <a:lnTo>
                    <a:pt x="6942" y="385172"/>
                  </a:lnTo>
                  <a:lnTo>
                    <a:pt x="23720" y="385172"/>
                  </a:lnTo>
                  <a:lnTo>
                    <a:pt x="30663" y="392102"/>
                  </a:lnTo>
                  <a:close/>
                </a:path>
                <a:path w="758190" h="800735">
                  <a:moveTo>
                    <a:pt x="30663" y="199516"/>
                  </a:moveTo>
                  <a:lnTo>
                    <a:pt x="30663" y="216262"/>
                  </a:lnTo>
                  <a:lnTo>
                    <a:pt x="23720" y="223192"/>
                  </a:lnTo>
                  <a:lnTo>
                    <a:pt x="6942" y="223192"/>
                  </a:lnTo>
                  <a:lnTo>
                    <a:pt x="0" y="216262"/>
                  </a:lnTo>
                  <a:lnTo>
                    <a:pt x="0" y="199516"/>
                  </a:lnTo>
                  <a:lnTo>
                    <a:pt x="6942" y="192586"/>
                  </a:lnTo>
                  <a:lnTo>
                    <a:pt x="23720" y="192586"/>
                  </a:lnTo>
                  <a:lnTo>
                    <a:pt x="30663" y="199516"/>
                  </a:lnTo>
                  <a:close/>
                </a:path>
                <a:path w="758190" h="800735">
                  <a:moveTo>
                    <a:pt x="30952" y="7218"/>
                  </a:moveTo>
                  <a:lnTo>
                    <a:pt x="30952" y="23964"/>
                  </a:lnTo>
                  <a:lnTo>
                    <a:pt x="24010" y="30894"/>
                  </a:lnTo>
                  <a:lnTo>
                    <a:pt x="7231" y="30894"/>
                  </a:lnTo>
                  <a:lnTo>
                    <a:pt x="289" y="23964"/>
                  </a:lnTo>
                  <a:lnTo>
                    <a:pt x="289" y="7218"/>
                  </a:lnTo>
                  <a:lnTo>
                    <a:pt x="7231" y="288"/>
                  </a:lnTo>
                  <a:lnTo>
                    <a:pt x="24010" y="288"/>
                  </a:lnTo>
                  <a:lnTo>
                    <a:pt x="30952" y="7218"/>
                  </a:lnTo>
                  <a:close/>
                </a:path>
                <a:path w="758190" h="800735">
                  <a:moveTo>
                    <a:pt x="208569" y="776986"/>
                  </a:moveTo>
                  <a:lnTo>
                    <a:pt x="208569" y="793733"/>
                  </a:lnTo>
                  <a:lnTo>
                    <a:pt x="201626" y="800663"/>
                  </a:lnTo>
                  <a:lnTo>
                    <a:pt x="184848" y="800663"/>
                  </a:lnTo>
                  <a:lnTo>
                    <a:pt x="177905" y="793733"/>
                  </a:lnTo>
                  <a:lnTo>
                    <a:pt x="177905" y="776698"/>
                  </a:lnTo>
                  <a:lnTo>
                    <a:pt x="184848" y="769768"/>
                  </a:lnTo>
                  <a:lnTo>
                    <a:pt x="193237" y="770057"/>
                  </a:lnTo>
                  <a:lnTo>
                    <a:pt x="201626" y="770057"/>
                  </a:lnTo>
                  <a:lnTo>
                    <a:pt x="208569" y="776986"/>
                  </a:lnTo>
                  <a:close/>
                </a:path>
                <a:path w="758190" h="800735">
                  <a:moveTo>
                    <a:pt x="208569" y="584400"/>
                  </a:moveTo>
                  <a:lnTo>
                    <a:pt x="208569" y="601147"/>
                  </a:lnTo>
                  <a:lnTo>
                    <a:pt x="201626" y="608076"/>
                  </a:lnTo>
                  <a:lnTo>
                    <a:pt x="184848" y="608076"/>
                  </a:lnTo>
                  <a:lnTo>
                    <a:pt x="177905" y="601147"/>
                  </a:lnTo>
                  <a:lnTo>
                    <a:pt x="177905" y="584400"/>
                  </a:lnTo>
                  <a:lnTo>
                    <a:pt x="184848" y="577470"/>
                  </a:lnTo>
                  <a:lnTo>
                    <a:pt x="201626" y="577470"/>
                  </a:lnTo>
                  <a:lnTo>
                    <a:pt x="208569" y="584400"/>
                  </a:lnTo>
                  <a:close/>
                </a:path>
                <a:path w="758190" h="800735">
                  <a:moveTo>
                    <a:pt x="208569" y="392102"/>
                  </a:moveTo>
                  <a:lnTo>
                    <a:pt x="208569" y="408849"/>
                  </a:lnTo>
                  <a:lnTo>
                    <a:pt x="201626" y="415778"/>
                  </a:lnTo>
                  <a:lnTo>
                    <a:pt x="184848" y="415778"/>
                  </a:lnTo>
                  <a:lnTo>
                    <a:pt x="177905" y="408849"/>
                  </a:lnTo>
                  <a:lnTo>
                    <a:pt x="177905" y="391813"/>
                  </a:lnTo>
                  <a:lnTo>
                    <a:pt x="184848" y="384884"/>
                  </a:lnTo>
                  <a:lnTo>
                    <a:pt x="193237" y="385173"/>
                  </a:lnTo>
                  <a:lnTo>
                    <a:pt x="201626" y="385173"/>
                  </a:lnTo>
                  <a:lnTo>
                    <a:pt x="208569" y="392102"/>
                  </a:lnTo>
                  <a:close/>
                </a:path>
                <a:path w="758190" h="800735">
                  <a:moveTo>
                    <a:pt x="208569" y="199516"/>
                  </a:moveTo>
                  <a:lnTo>
                    <a:pt x="208569" y="216262"/>
                  </a:lnTo>
                  <a:lnTo>
                    <a:pt x="201626" y="223192"/>
                  </a:lnTo>
                  <a:lnTo>
                    <a:pt x="184848" y="223192"/>
                  </a:lnTo>
                  <a:lnTo>
                    <a:pt x="177905" y="216262"/>
                  </a:lnTo>
                  <a:lnTo>
                    <a:pt x="177905" y="199227"/>
                  </a:lnTo>
                  <a:lnTo>
                    <a:pt x="184848" y="192586"/>
                  </a:lnTo>
                  <a:lnTo>
                    <a:pt x="201626" y="192586"/>
                  </a:lnTo>
                  <a:lnTo>
                    <a:pt x="208569" y="199516"/>
                  </a:lnTo>
                  <a:close/>
                </a:path>
                <a:path w="758190" h="800735">
                  <a:moveTo>
                    <a:pt x="208569" y="6929"/>
                  </a:moveTo>
                  <a:lnTo>
                    <a:pt x="208569" y="23676"/>
                  </a:lnTo>
                  <a:lnTo>
                    <a:pt x="201626" y="30605"/>
                  </a:lnTo>
                  <a:lnTo>
                    <a:pt x="184848" y="30605"/>
                  </a:lnTo>
                  <a:lnTo>
                    <a:pt x="177905" y="23676"/>
                  </a:lnTo>
                  <a:lnTo>
                    <a:pt x="177905" y="6929"/>
                  </a:lnTo>
                  <a:lnTo>
                    <a:pt x="184848" y="0"/>
                  </a:lnTo>
                  <a:lnTo>
                    <a:pt x="201626" y="0"/>
                  </a:lnTo>
                  <a:lnTo>
                    <a:pt x="208569" y="6929"/>
                  </a:lnTo>
                  <a:close/>
                </a:path>
                <a:path w="758190" h="800735">
                  <a:moveTo>
                    <a:pt x="391682" y="776987"/>
                  </a:moveTo>
                  <a:lnTo>
                    <a:pt x="391682" y="793733"/>
                  </a:lnTo>
                  <a:lnTo>
                    <a:pt x="384739" y="800663"/>
                  </a:lnTo>
                  <a:lnTo>
                    <a:pt x="367961" y="800663"/>
                  </a:lnTo>
                  <a:lnTo>
                    <a:pt x="361018" y="793733"/>
                  </a:lnTo>
                  <a:lnTo>
                    <a:pt x="361018" y="776698"/>
                  </a:lnTo>
                  <a:lnTo>
                    <a:pt x="367961" y="769768"/>
                  </a:lnTo>
                  <a:lnTo>
                    <a:pt x="376350" y="770057"/>
                  </a:lnTo>
                  <a:lnTo>
                    <a:pt x="384739" y="770057"/>
                  </a:lnTo>
                  <a:lnTo>
                    <a:pt x="391682" y="776987"/>
                  </a:lnTo>
                  <a:close/>
                </a:path>
                <a:path w="758190" h="800735">
                  <a:moveTo>
                    <a:pt x="391682" y="584400"/>
                  </a:moveTo>
                  <a:lnTo>
                    <a:pt x="391682" y="601147"/>
                  </a:lnTo>
                  <a:lnTo>
                    <a:pt x="384739" y="608076"/>
                  </a:lnTo>
                  <a:lnTo>
                    <a:pt x="367961" y="608076"/>
                  </a:lnTo>
                  <a:lnTo>
                    <a:pt x="361018" y="601147"/>
                  </a:lnTo>
                  <a:lnTo>
                    <a:pt x="361018" y="584400"/>
                  </a:lnTo>
                  <a:lnTo>
                    <a:pt x="367961" y="577470"/>
                  </a:lnTo>
                  <a:lnTo>
                    <a:pt x="384739" y="577470"/>
                  </a:lnTo>
                  <a:lnTo>
                    <a:pt x="391682" y="584400"/>
                  </a:lnTo>
                  <a:close/>
                </a:path>
                <a:path w="758190" h="800735">
                  <a:moveTo>
                    <a:pt x="391682" y="391813"/>
                  </a:moveTo>
                  <a:lnTo>
                    <a:pt x="391682" y="408560"/>
                  </a:lnTo>
                  <a:lnTo>
                    <a:pt x="384739" y="415490"/>
                  </a:lnTo>
                  <a:lnTo>
                    <a:pt x="367961" y="415490"/>
                  </a:lnTo>
                  <a:lnTo>
                    <a:pt x="361018" y="408560"/>
                  </a:lnTo>
                  <a:lnTo>
                    <a:pt x="361018" y="391813"/>
                  </a:lnTo>
                  <a:lnTo>
                    <a:pt x="367961" y="384884"/>
                  </a:lnTo>
                  <a:lnTo>
                    <a:pt x="384739" y="384884"/>
                  </a:lnTo>
                  <a:lnTo>
                    <a:pt x="391682" y="391813"/>
                  </a:lnTo>
                  <a:close/>
                </a:path>
                <a:path w="758190" h="800735">
                  <a:moveTo>
                    <a:pt x="391682" y="199516"/>
                  </a:moveTo>
                  <a:lnTo>
                    <a:pt x="391682" y="216262"/>
                  </a:lnTo>
                  <a:lnTo>
                    <a:pt x="384739" y="223192"/>
                  </a:lnTo>
                  <a:lnTo>
                    <a:pt x="367961" y="223192"/>
                  </a:lnTo>
                  <a:lnTo>
                    <a:pt x="361018" y="216262"/>
                  </a:lnTo>
                  <a:lnTo>
                    <a:pt x="361018" y="199227"/>
                  </a:lnTo>
                  <a:lnTo>
                    <a:pt x="367961" y="192586"/>
                  </a:lnTo>
                  <a:lnTo>
                    <a:pt x="384739" y="192586"/>
                  </a:lnTo>
                  <a:lnTo>
                    <a:pt x="391682" y="199516"/>
                  </a:lnTo>
                  <a:close/>
                </a:path>
                <a:path w="758190" h="800735">
                  <a:moveTo>
                    <a:pt x="391682" y="6929"/>
                  </a:moveTo>
                  <a:lnTo>
                    <a:pt x="391682" y="23676"/>
                  </a:lnTo>
                  <a:lnTo>
                    <a:pt x="384739" y="30605"/>
                  </a:lnTo>
                  <a:lnTo>
                    <a:pt x="367961" y="30605"/>
                  </a:lnTo>
                  <a:lnTo>
                    <a:pt x="361018" y="23676"/>
                  </a:lnTo>
                  <a:lnTo>
                    <a:pt x="361018" y="6929"/>
                  </a:lnTo>
                  <a:lnTo>
                    <a:pt x="367961" y="0"/>
                  </a:lnTo>
                  <a:lnTo>
                    <a:pt x="384739" y="0"/>
                  </a:lnTo>
                  <a:lnTo>
                    <a:pt x="391682" y="6929"/>
                  </a:lnTo>
                  <a:close/>
                </a:path>
                <a:path w="758190" h="800735">
                  <a:moveTo>
                    <a:pt x="569587" y="776698"/>
                  </a:moveTo>
                  <a:lnTo>
                    <a:pt x="569587" y="793445"/>
                  </a:lnTo>
                  <a:lnTo>
                    <a:pt x="562645" y="800374"/>
                  </a:lnTo>
                  <a:lnTo>
                    <a:pt x="545867" y="800374"/>
                  </a:lnTo>
                  <a:lnTo>
                    <a:pt x="538924" y="793445"/>
                  </a:lnTo>
                  <a:lnTo>
                    <a:pt x="538924" y="776698"/>
                  </a:lnTo>
                  <a:lnTo>
                    <a:pt x="545867" y="769768"/>
                  </a:lnTo>
                  <a:lnTo>
                    <a:pt x="562645" y="769768"/>
                  </a:lnTo>
                  <a:lnTo>
                    <a:pt x="569587" y="776698"/>
                  </a:lnTo>
                  <a:close/>
                </a:path>
                <a:path w="758190" h="800735">
                  <a:moveTo>
                    <a:pt x="569587" y="584400"/>
                  </a:moveTo>
                  <a:lnTo>
                    <a:pt x="569587" y="601147"/>
                  </a:lnTo>
                  <a:lnTo>
                    <a:pt x="562645" y="608076"/>
                  </a:lnTo>
                  <a:lnTo>
                    <a:pt x="545867" y="608076"/>
                  </a:lnTo>
                  <a:lnTo>
                    <a:pt x="538924" y="601147"/>
                  </a:lnTo>
                  <a:lnTo>
                    <a:pt x="538924" y="584111"/>
                  </a:lnTo>
                  <a:lnTo>
                    <a:pt x="545867" y="577470"/>
                  </a:lnTo>
                  <a:lnTo>
                    <a:pt x="562645" y="577470"/>
                  </a:lnTo>
                  <a:lnTo>
                    <a:pt x="569587" y="584400"/>
                  </a:lnTo>
                  <a:close/>
                </a:path>
                <a:path w="758190" h="800735">
                  <a:moveTo>
                    <a:pt x="569587" y="391814"/>
                  </a:moveTo>
                  <a:lnTo>
                    <a:pt x="569587" y="408560"/>
                  </a:lnTo>
                  <a:lnTo>
                    <a:pt x="562645" y="415490"/>
                  </a:lnTo>
                  <a:lnTo>
                    <a:pt x="545867" y="415490"/>
                  </a:lnTo>
                  <a:lnTo>
                    <a:pt x="538924" y="408560"/>
                  </a:lnTo>
                  <a:lnTo>
                    <a:pt x="538924" y="391814"/>
                  </a:lnTo>
                  <a:lnTo>
                    <a:pt x="545867" y="384884"/>
                  </a:lnTo>
                  <a:lnTo>
                    <a:pt x="562645" y="384884"/>
                  </a:lnTo>
                  <a:lnTo>
                    <a:pt x="569587" y="391814"/>
                  </a:lnTo>
                  <a:close/>
                </a:path>
                <a:path w="758190" h="800735">
                  <a:moveTo>
                    <a:pt x="569587" y="199516"/>
                  </a:moveTo>
                  <a:lnTo>
                    <a:pt x="569587" y="216262"/>
                  </a:lnTo>
                  <a:lnTo>
                    <a:pt x="562645" y="223192"/>
                  </a:lnTo>
                  <a:lnTo>
                    <a:pt x="545867" y="223192"/>
                  </a:lnTo>
                  <a:lnTo>
                    <a:pt x="538924" y="216262"/>
                  </a:lnTo>
                  <a:lnTo>
                    <a:pt x="538924" y="199227"/>
                  </a:lnTo>
                  <a:lnTo>
                    <a:pt x="545867" y="192297"/>
                  </a:lnTo>
                  <a:lnTo>
                    <a:pt x="554256" y="192586"/>
                  </a:lnTo>
                  <a:lnTo>
                    <a:pt x="562645" y="192586"/>
                  </a:lnTo>
                  <a:lnTo>
                    <a:pt x="569587" y="199516"/>
                  </a:lnTo>
                  <a:close/>
                </a:path>
                <a:path w="758190" h="800735">
                  <a:moveTo>
                    <a:pt x="569587" y="6929"/>
                  </a:moveTo>
                  <a:lnTo>
                    <a:pt x="569587" y="23676"/>
                  </a:lnTo>
                  <a:lnTo>
                    <a:pt x="562645" y="30605"/>
                  </a:lnTo>
                  <a:lnTo>
                    <a:pt x="545867" y="30605"/>
                  </a:lnTo>
                  <a:lnTo>
                    <a:pt x="538924" y="23676"/>
                  </a:lnTo>
                  <a:lnTo>
                    <a:pt x="538924" y="6929"/>
                  </a:lnTo>
                  <a:lnTo>
                    <a:pt x="545867" y="0"/>
                  </a:lnTo>
                  <a:lnTo>
                    <a:pt x="562645" y="0"/>
                  </a:lnTo>
                  <a:lnTo>
                    <a:pt x="569587" y="6929"/>
                  </a:lnTo>
                  <a:close/>
                </a:path>
                <a:path w="758190" h="800735">
                  <a:moveTo>
                    <a:pt x="757907" y="776698"/>
                  </a:moveTo>
                  <a:lnTo>
                    <a:pt x="757907" y="793445"/>
                  </a:lnTo>
                  <a:lnTo>
                    <a:pt x="750965" y="800374"/>
                  </a:lnTo>
                  <a:lnTo>
                    <a:pt x="734186" y="800374"/>
                  </a:lnTo>
                  <a:lnTo>
                    <a:pt x="727244" y="793445"/>
                  </a:lnTo>
                  <a:lnTo>
                    <a:pt x="727244" y="785071"/>
                  </a:lnTo>
                  <a:lnTo>
                    <a:pt x="727244" y="776698"/>
                  </a:lnTo>
                  <a:lnTo>
                    <a:pt x="734186" y="769768"/>
                  </a:lnTo>
                  <a:lnTo>
                    <a:pt x="750965" y="769768"/>
                  </a:lnTo>
                  <a:lnTo>
                    <a:pt x="757907" y="776698"/>
                  </a:lnTo>
                  <a:close/>
                </a:path>
                <a:path w="758190" h="800735">
                  <a:moveTo>
                    <a:pt x="757907" y="584400"/>
                  </a:moveTo>
                  <a:lnTo>
                    <a:pt x="757907" y="601147"/>
                  </a:lnTo>
                  <a:lnTo>
                    <a:pt x="750965" y="608076"/>
                  </a:lnTo>
                  <a:lnTo>
                    <a:pt x="734186" y="608076"/>
                  </a:lnTo>
                  <a:lnTo>
                    <a:pt x="727244" y="601147"/>
                  </a:lnTo>
                  <a:lnTo>
                    <a:pt x="727244" y="584111"/>
                  </a:lnTo>
                  <a:lnTo>
                    <a:pt x="734186" y="577182"/>
                  </a:lnTo>
                  <a:lnTo>
                    <a:pt x="742575" y="577470"/>
                  </a:lnTo>
                  <a:lnTo>
                    <a:pt x="750965" y="577470"/>
                  </a:lnTo>
                  <a:lnTo>
                    <a:pt x="757907" y="584400"/>
                  </a:lnTo>
                  <a:close/>
                </a:path>
                <a:path w="758190" h="800735">
                  <a:moveTo>
                    <a:pt x="757907" y="391814"/>
                  </a:moveTo>
                  <a:lnTo>
                    <a:pt x="757907" y="408560"/>
                  </a:lnTo>
                  <a:lnTo>
                    <a:pt x="750965" y="415490"/>
                  </a:lnTo>
                  <a:lnTo>
                    <a:pt x="734186" y="415490"/>
                  </a:lnTo>
                  <a:lnTo>
                    <a:pt x="727244" y="408560"/>
                  </a:lnTo>
                  <a:lnTo>
                    <a:pt x="727244" y="391814"/>
                  </a:lnTo>
                  <a:lnTo>
                    <a:pt x="734186" y="384884"/>
                  </a:lnTo>
                  <a:lnTo>
                    <a:pt x="750965" y="384884"/>
                  </a:lnTo>
                  <a:lnTo>
                    <a:pt x="757907" y="391814"/>
                  </a:lnTo>
                  <a:close/>
                </a:path>
                <a:path w="758190" h="800735">
                  <a:moveTo>
                    <a:pt x="757907" y="199516"/>
                  </a:moveTo>
                  <a:lnTo>
                    <a:pt x="757907" y="216262"/>
                  </a:lnTo>
                  <a:lnTo>
                    <a:pt x="750965" y="223192"/>
                  </a:lnTo>
                  <a:lnTo>
                    <a:pt x="734186" y="223192"/>
                  </a:lnTo>
                  <a:lnTo>
                    <a:pt x="727244" y="216262"/>
                  </a:lnTo>
                  <a:lnTo>
                    <a:pt x="727244" y="199227"/>
                  </a:lnTo>
                  <a:lnTo>
                    <a:pt x="734186" y="192297"/>
                  </a:lnTo>
                  <a:lnTo>
                    <a:pt x="742575" y="192586"/>
                  </a:lnTo>
                  <a:lnTo>
                    <a:pt x="750965" y="192586"/>
                  </a:lnTo>
                  <a:lnTo>
                    <a:pt x="757907" y="199516"/>
                  </a:lnTo>
                  <a:close/>
                </a:path>
                <a:path w="758190" h="800735">
                  <a:moveTo>
                    <a:pt x="757907" y="6929"/>
                  </a:moveTo>
                  <a:lnTo>
                    <a:pt x="757907" y="23676"/>
                  </a:lnTo>
                  <a:lnTo>
                    <a:pt x="750965" y="30605"/>
                  </a:lnTo>
                  <a:lnTo>
                    <a:pt x="734186" y="30605"/>
                  </a:lnTo>
                  <a:lnTo>
                    <a:pt x="727244" y="23676"/>
                  </a:lnTo>
                  <a:lnTo>
                    <a:pt x="727244" y="6929"/>
                  </a:lnTo>
                  <a:lnTo>
                    <a:pt x="734186" y="0"/>
                  </a:lnTo>
                  <a:lnTo>
                    <a:pt x="750965" y="0"/>
                  </a:lnTo>
                  <a:lnTo>
                    <a:pt x="757907" y="6929"/>
                  </a:lnTo>
                  <a:close/>
                </a:path>
              </a:pathLst>
            </a:custGeom>
            <a:solidFill>
              <a:srgbClr val="FFFFFF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4416327"/>
              <a:ext cx="895350" cy="514350"/>
            </a:xfrm>
            <a:custGeom>
              <a:avLst/>
              <a:gdLst/>
              <a:ahLst/>
              <a:cxnLst/>
              <a:rect l="l" t="t" r="r" b="b"/>
              <a:pathLst>
                <a:path w="895350" h="514350">
                  <a:moveTo>
                    <a:pt x="0" y="514334"/>
                  </a:moveTo>
                  <a:lnTo>
                    <a:pt x="0" y="0"/>
                  </a:lnTo>
                  <a:lnTo>
                    <a:pt x="895096" y="0"/>
                  </a:lnTo>
                  <a:lnTo>
                    <a:pt x="893564" y="45823"/>
                  </a:lnTo>
                  <a:lnTo>
                    <a:pt x="888973" y="90687"/>
                  </a:lnTo>
                  <a:lnTo>
                    <a:pt x="881326" y="134392"/>
                  </a:lnTo>
                  <a:lnTo>
                    <a:pt x="870628" y="176737"/>
                  </a:lnTo>
                  <a:lnTo>
                    <a:pt x="856884" y="217519"/>
                  </a:lnTo>
                  <a:lnTo>
                    <a:pt x="840098" y="256538"/>
                  </a:lnTo>
                  <a:lnTo>
                    <a:pt x="820274" y="293592"/>
                  </a:lnTo>
                  <a:lnTo>
                    <a:pt x="797417" y="328480"/>
                  </a:lnTo>
                  <a:lnTo>
                    <a:pt x="771532" y="361000"/>
                  </a:lnTo>
                  <a:lnTo>
                    <a:pt x="742622" y="390953"/>
                  </a:lnTo>
                  <a:lnTo>
                    <a:pt x="710693" y="418135"/>
                  </a:lnTo>
                  <a:lnTo>
                    <a:pt x="675748" y="442346"/>
                  </a:lnTo>
                  <a:lnTo>
                    <a:pt x="637793" y="463384"/>
                  </a:lnTo>
                  <a:lnTo>
                    <a:pt x="596831" y="481049"/>
                  </a:lnTo>
                  <a:lnTo>
                    <a:pt x="552867" y="495138"/>
                  </a:lnTo>
                  <a:lnTo>
                    <a:pt x="505907" y="505452"/>
                  </a:lnTo>
                  <a:lnTo>
                    <a:pt x="455953" y="511787"/>
                  </a:lnTo>
                  <a:lnTo>
                    <a:pt x="403011" y="513944"/>
                  </a:lnTo>
                  <a:lnTo>
                    <a:pt x="0" y="514334"/>
                  </a:lnTo>
                  <a:close/>
                </a:path>
              </a:pathLst>
            </a:custGeom>
            <a:solidFill>
              <a:srgbClr val="74C7FA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14030" y="680645"/>
            <a:ext cx="6116320" cy="1377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0" marR="5080" indent="-680085">
              <a:lnSpc>
                <a:spcPct val="110900"/>
              </a:lnSpc>
              <a:spcBef>
                <a:spcPts val="100"/>
              </a:spcBef>
            </a:pPr>
            <a:r>
              <a:rPr sz="4000" dirty="0">
                <a:solidFill>
                  <a:srgbClr val="FFFFFF"/>
                </a:solidFill>
              </a:rPr>
              <a:t>Finding</a:t>
            </a:r>
            <a:r>
              <a:rPr sz="4000" spc="40" dirty="0">
                <a:solidFill>
                  <a:srgbClr val="FFFFFF"/>
                </a:solidFill>
              </a:rPr>
              <a:t> </a:t>
            </a:r>
            <a:r>
              <a:rPr sz="4000" spc="50" dirty="0">
                <a:solidFill>
                  <a:srgbClr val="FFFFFF"/>
                </a:solidFill>
              </a:rPr>
              <a:t>ways</a:t>
            </a:r>
            <a:r>
              <a:rPr sz="4000" spc="40" dirty="0">
                <a:solidFill>
                  <a:srgbClr val="FFFFFF"/>
                </a:solidFill>
              </a:rPr>
              <a:t> </a:t>
            </a:r>
            <a:r>
              <a:rPr sz="4000" spc="50" dirty="0">
                <a:solidFill>
                  <a:srgbClr val="FFFFFF"/>
                </a:solidFill>
              </a:rPr>
              <a:t>to</a:t>
            </a:r>
            <a:r>
              <a:rPr sz="4000" spc="40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optimize </a:t>
            </a:r>
            <a:r>
              <a:rPr sz="4000" dirty="0">
                <a:solidFill>
                  <a:srgbClr val="FFFFFF"/>
                </a:solidFill>
              </a:rPr>
              <a:t>your</a:t>
            </a:r>
            <a:r>
              <a:rPr sz="4000" spc="-18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hotel</a:t>
            </a:r>
            <a:r>
              <a:rPr sz="4000" spc="-175" dirty="0">
                <a:solidFill>
                  <a:srgbClr val="FFFFFF"/>
                </a:solidFill>
              </a:rPr>
              <a:t> </a:t>
            </a:r>
            <a:r>
              <a:rPr sz="4000" spc="-35" dirty="0">
                <a:solidFill>
                  <a:srgbClr val="FFFFFF"/>
                </a:solidFill>
              </a:rPr>
              <a:t>revenue?</a:t>
            </a:r>
            <a:endParaRPr sz="4000"/>
          </a:p>
        </p:txBody>
      </p:sp>
      <p:grpSp>
        <p:nvGrpSpPr>
          <p:cNvPr id="9" name="object 9"/>
          <p:cNvGrpSpPr/>
          <p:nvPr/>
        </p:nvGrpSpPr>
        <p:grpSpPr>
          <a:xfrm>
            <a:off x="1868048" y="2528628"/>
            <a:ext cx="5988685" cy="1602105"/>
            <a:chOff x="1868048" y="2528628"/>
            <a:chExt cx="5988685" cy="1602105"/>
          </a:xfrm>
        </p:grpSpPr>
        <p:pic>
          <p:nvPicPr>
            <p:cNvPr id="10" name="object 10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6790" y="2528628"/>
              <a:ext cx="5949915" cy="665854"/>
            </a:xfrm>
            <a:prstGeom prst="rect">
              <a:avLst/>
            </a:prstGeom>
          </p:spPr>
        </p:pic>
        <p:pic>
          <p:nvPicPr>
            <p:cNvPr id="11" name="object 11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68048" y="3464668"/>
              <a:ext cx="5949915" cy="66585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209269" y="2682804"/>
            <a:ext cx="5269230" cy="1261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ahoma"/>
                <a:cs typeface="Tahoma"/>
                <a:hlinkClick r:id="rId3"/>
              </a:rPr>
              <a:t>Get</a:t>
            </a:r>
            <a:r>
              <a:rPr sz="2000" b="1" spc="-60" dirty="0">
                <a:latin typeface="Tahoma"/>
                <a:cs typeface="Tahoma"/>
                <a:hlinkClick r:id="rId3"/>
              </a:rPr>
              <a:t> </a:t>
            </a:r>
            <a:r>
              <a:rPr sz="2000" b="1" dirty="0">
                <a:latin typeface="Tahoma"/>
                <a:cs typeface="Tahoma"/>
                <a:hlinkClick r:id="rId3"/>
              </a:rPr>
              <a:t>a</a:t>
            </a:r>
            <a:r>
              <a:rPr sz="2000" b="1" spc="-55" dirty="0">
                <a:latin typeface="Tahoma"/>
                <a:cs typeface="Tahoma"/>
                <a:hlinkClick r:id="rId3"/>
              </a:rPr>
              <a:t> </a:t>
            </a:r>
            <a:r>
              <a:rPr sz="2000" b="1" dirty="0">
                <a:latin typeface="Tahoma"/>
                <a:cs typeface="Tahoma"/>
                <a:hlinkClick r:id="rId3"/>
              </a:rPr>
              <a:t>free</a:t>
            </a:r>
            <a:r>
              <a:rPr sz="2000" b="1" spc="-60" dirty="0">
                <a:latin typeface="Tahoma"/>
                <a:cs typeface="Tahoma"/>
                <a:hlinkClick r:id="rId3"/>
              </a:rPr>
              <a:t> </a:t>
            </a:r>
            <a:r>
              <a:rPr sz="2000" b="1" dirty="0">
                <a:latin typeface="Tahoma"/>
                <a:cs typeface="Tahoma"/>
                <a:hlinkClick r:id="rId3"/>
              </a:rPr>
              <a:t>consultation</a:t>
            </a:r>
            <a:r>
              <a:rPr sz="2000" b="1" spc="-55" dirty="0">
                <a:latin typeface="Tahoma"/>
                <a:cs typeface="Tahoma"/>
                <a:hlinkClick r:id="rId3"/>
              </a:rPr>
              <a:t> </a:t>
            </a:r>
            <a:r>
              <a:rPr sz="2000" b="1" dirty="0">
                <a:latin typeface="Tahoma"/>
                <a:cs typeface="Tahoma"/>
                <a:hlinkClick r:id="rId3"/>
              </a:rPr>
              <a:t>from</a:t>
            </a:r>
            <a:r>
              <a:rPr sz="2000" b="1" spc="-60" dirty="0">
                <a:latin typeface="Tahoma"/>
                <a:cs typeface="Tahoma"/>
                <a:hlinkClick r:id="rId3"/>
              </a:rPr>
              <a:t> </a:t>
            </a:r>
            <a:r>
              <a:rPr sz="2000" b="1" spc="-10" dirty="0">
                <a:latin typeface="Tahoma"/>
                <a:cs typeface="Tahoma"/>
                <a:hlinkClick r:id="rId3"/>
              </a:rPr>
              <a:t>experts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7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910"/>
              </a:spcBef>
            </a:pPr>
            <a:r>
              <a:rPr sz="1800" b="1" dirty="0">
                <a:solidFill>
                  <a:srgbClr val="0048CC"/>
                </a:solidFill>
                <a:latin typeface="Tahoma"/>
                <a:cs typeface="Tahoma"/>
                <a:hlinkClick r:id="rId5"/>
              </a:rPr>
              <a:t>Download</a:t>
            </a:r>
            <a:r>
              <a:rPr sz="1800" b="1" spc="-85" dirty="0">
                <a:solidFill>
                  <a:srgbClr val="0048CC"/>
                </a:solidFill>
                <a:latin typeface="Tahoma"/>
                <a:cs typeface="Tahoma"/>
                <a:hlinkClick r:id="rId5"/>
              </a:rPr>
              <a:t> </a:t>
            </a:r>
            <a:r>
              <a:rPr sz="1800" b="1" dirty="0">
                <a:solidFill>
                  <a:srgbClr val="0048CC"/>
                </a:solidFill>
                <a:latin typeface="Tahoma"/>
                <a:cs typeface="Tahoma"/>
                <a:hlinkClick r:id="rId5"/>
              </a:rPr>
              <a:t>free</a:t>
            </a:r>
            <a:r>
              <a:rPr sz="1800" b="1" spc="-80" dirty="0">
                <a:solidFill>
                  <a:srgbClr val="0048CC"/>
                </a:solidFill>
                <a:latin typeface="Tahoma"/>
                <a:cs typeface="Tahoma"/>
                <a:hlinkClick r:id="rId5"/>
              </a:rPr>
              <a:t> </a:t>
            </a:r>
            <a:r>
              <a:rPr sz="1800" b="1" spc="-10" dirty="0">
                <a:solidFill>
                  <a:srgbClr val="0048CC"/>
                </a:solidFill>
                <a:latin typeface="Tahoma"/>
                <a:cs typeface="Tahoma"/>
                <a:hlinkClick r:id="rId5"/>
              </a:rPr>
              <a:t>guide</a:t>
            </a:r>
            <a:r>
              <a:rPr sz="1800" b="1" spc="-80" dirty="0">
                <a:solidFill>
                  <a:srgbClr val="0048CC"/>
                </a:solidFill>
                <a:latin typeface="Tahoma"/>
                <a:cs typeface="Tahoma"/>
                <a:hlinkClick r:id="rId5"/>
              </a:rPr>
              <a:t> </a:t>
            </a:r>
            <a:r>
              <a:rPr sz="1800" b="1" dirty="0">
                <a:solidFill>
                  <a:srgbClr val="0048CC"/>
                </a:solidFill>
                <a:latin typeface="Tahoma"/>
                <a:cs typeface="Tahoma"/>
                <a:hlinkClick r:id="rId5"/>
              </a:rPr>
              <a:t>to</a:t>
            </a:r>
            <a:r>
              <a:rPr sz="1800" b="1" spc="-80" dirty="0">
                <a:solidFill>
                  <a:srgbClr val="0048CC"/>
                </a:solidFill>
                <a:latin typeface="Tahoma"/>
                <a:cs typeface="Tahoma"/>
                <a:hlinkClick r:id="rId5"/>
              </a:rPr>
              <a:t> </a:t>
            </a:r>
            <a:r>
              <a:rPr sz="1800" b="1" dirty="0">
                <a:solidFill>
                  <a:srgbClr val="0048CC"/>
                </a:solidFill>
                <a:latin typeface="Tahoma"/>
                <a:cs typeface="Tahoma"/>
                <a:hlinkClick r:id="rId5"/>
              </a:rPr>
              <a:t>revenue</a:t>
            </a:r>
            <a:r>
              <a:rPr sz="1800" b="1" spc="-80" dirty="0">
                <a:solidFill>
                  <a:srgbClr val="0048CC"/>
                </a:solidFill>
                <a:latin typeface="Tahoma"/>
                <a:cs typeface="Tahoma"/>
                <a:hlinkClick r:id="rId5"/>
              </a:rPr>
              <a:t> </a:t>
            </a:r>
            <a:r>
              <a:rPr sz="1800" b="1" spc="-10" dirty="0">
                <a:solidFill>
                  <a:srgbClr val="0048CC"/>
                </a:solidFill>
                <a:latin typeface="Tahoma"/>
                <a:cs typeface="Tahoma"/>
                <a:hlinkClick r:id="rId5"/>
              </a:rPr>
              <a:t>management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90" y="1281252"/>
            <a:ext cx="2009774" cy="14409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4298" y="4531493"/>
            <a:ext cx="247649" cy="178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8896" y="4526263"/>
            <a:ext cx="192881" cy="19288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569666" y="4520236"/>
            <a:ext cx="2055495" cy="204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100" dirty="0">
                <a:solidFill>
                  <a:srgbClr val="FFFFFF"/>
                </a:solidFill>
                <a:latin typeface="Tahoma"/>
                <a:cs typeface="Tahoma"/>
                <a:hlinkClick r:id="rId5"/>
              </a:rPr>
              <a:t>sales@ezeetechnosys.com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74766" y="3987178"/>
            <a:ext cx="1395095" cy="39370"/>
          </a:xfrm>
          <a:custGeom>
            <a:avLst/>
            <a:gdLst/>
            <a:ahLst/>
            <a:cxnLst/>
            <a:rect l="l" t="t" r="r" b="b"/>
            <a:pathLst>
              <a:path w="1395095" h="39370">
                <a:moveTo>
                  <a:pt x="697391" y="39331"/>
                </a:moveTo>
                <a:lnTo>
                  <a:pt x="689737" y="37785"/>
                </a:lnTo>
                <a:lnTo>
                  <a:pt x="683484" y="33569"/>
                </a:lnTo>
                <a:lnTo>
                  <a:pt x="679268" y="27318"/>
                </a:lnTo>
                <a:lnTo>
                  <a:pt x="677721" y="19665"/>
                </a:lnTo>
                <a:lnTo>
                  <a:pt x="679268" y="12013"/>
                </a:lnTo>
                <a:lnTo>
                  <a:pt x="683484" y="5762"/>
                </a:lnTo>
                <a:lnTo>
                  <a:pt x="689737" y="1546"/>
                </a:lnTo>
                <a:lnTo>
                  <a:pt x="697391" y="0"/>
                </a:lnTo>
                <a:lnTo>
                  <a:pt x="705044" y="1546"/>
                </a:lnTo>
                <a:lnTo>
                  <a:pt x="711297" y="5762"/>
                </a:lnTo>
                <a:lnTo>
                  <a:pt x="715513" y="12013"/>
                </a:lnTo>
                <a:lnTo>
                  <a:pt x="717060" y="19665"/>
                </a:lnTo>
                <a:lnTo>
                  <a:pt x="715513" y="27318"/>
                </a:lnTo>
                <a:lnTo>
                  <a:pt x="711297" y="33569"/>
                </a:lnTo>
                <a:lnTo>
                  <a:pt x="705044" y="37785"/>
                </a:lnTo>
                <a:lnTo>
                  <a:pt x="697391" y="39331"/>
                </a:lnTo>
                <a:close/>
              </a:path>
              <a:path w="1395095" h="39370">
                <a:moveTo>
                  <a:pt x="756083" y="38308"/>
                </a:moveTo>
                <a:lnTo>
                  <a:pt x="748822" y="36844"/>
                </a:lnTo>
                <a:lnTo>
                  <a:pt x="742895" y="32851"/>
                </a:lnTo>
                <a:lnTo>
                  <a:pt x="738901" y="26926"/>
                </a:lnTo>
                <a:lnTo>
                  <a:pt x="737437" y="19665"/>
                </a:lnTo>
                <a:lnTo>
                  <a:pt x="738901" y="12405"/>
                </a:lnTo>
                <a:lnTo>
                  <a:pt x="742895" y="6479"/>
                </a:lnTo>
                <a:lnTo>
                  <a:pt x="748822" y="2486"/>
                </a:lnTo>
                <a:lnTo>
                  <a:pt x="756083" y="1022"/>
                </a:lnTo>
                <a:lnTo>
                  <a:pt x="763345" y="2486"/>
                </a:lnTo>
                <a:lnTo>
                  <a:pt x="769272" y="6479"/>
                </a:lnTo>
                <a:lnTo>
                  <a:pt x="773266" y="12405"/>
                </a:lnTo>
                <a:lnTo>
                  <a:pt x="774730" y="19665"/>
                </a:lnTo>
                <a:lnTo>
                  <a:pt x="773266" y="26926"/>
                </a:lnTo>
                <a:lnTo>
                  <a:pt x="769272" y="32851"/>
                </a:lnTo>
                <a:lnTo>
                  <a:pt x="763345" y="36844"/>
                </a:lnTo>
                <a:lnTo>
                  <a:pt x="756083" y="38308"/>
                </a:lnTo>
                <a:close/>
              </a:path>
              <a:path w="1395095" h="39370">
                <a:moveTo>
                  <a:pt x="818474" y="37364"/>
                </a:moveTo>
                <a:lnTo>
                  <a:pt x="798962" y="37364"/>
                </a:lnTo>
                <a:lnTo>
                  <a:pt x="791016" y="29419"/>
                </a:lnTo>
                <a:lnTo>
                  <a:pt x="791016" y="9911"/>
                </a:lnTo>
                <a:lnTo>
                  <a:pt x="798962" y="1966"/>
                </a:lnTo>
                <a:lnTo>
                  <a:pt x="818474" y="1966"/>
                </a:lnTo>
                <a:lnTo>
                  <a:pt x="826421" y="9911"/>
                </a:lnTo>
                <a:lnTo>
                  <a:pt x="826421" y="29419"/>
                </a:lnTo>
                <a:lnTo>
                  <a:pt x="818474" y="37364"/>
                </a:lnTo>
                <a:close/>
              </a:path>
              <a:path w="1395095" h="39370">
                <a:moveTo>
                  <a:pt x="870637" y="36342"/>
                </a:moveTo>
                <a:lnTo>
                  <a:pt x="852227" y="36342"/>
                </a:lnTo>
                <a:lnTo>
                  <a:pt x="844752" y="28869"/>
                </a:lnTo>
                <a:lnTo>
                  <a:pt x="844752" y="10462"/>
                </a:lnTo>
                <a:lnTo>
                  <a:pt x="852148" y="2989"/>
                </a:lnTo>
                <a:lnTo>
                  <a:pt x="861432" y="2989"/>
                </a:lnTo>
                <a:lnTo>
                  <a:pt x="870637" y="2989"/>
                </a:lnTo>
                <a:lnTo>
                  <a:pt x="878111" y="10462"/>
                </a:lnTo>
                <a:lnTo>
                  <a:pt x="878111" y="28869"/>
                </a:lnTo>
                <a:lnTo>
                  <a:pt x="870637" y="36342"/>
                </a:lnTo>
                <a:close/>
              </a:path>
              <a:path w="1395095" h="39370">
                <a:moveTo>
                  <a:pt x="922721" y="35398"/>
                </a:moveTo>
                <a:lnTo>
                  <a:pt x="905412" y="35398"/>
                </a:lnTo>
                <a:lnTo>
                  <a:pt x="898331" y="28318"/>
                </a:lnTo>
                <a:lnTo>
                  <a:pt x="898331" y="11012"/>
                </a:lnTo>
                <a:lnTo>
                  <a:pt x="905333" y="3933"/>
                </a:lnTo>
                <a:lnTo>
                  <a:pt x="922721" y="3933"/>
                </a:lnTo>
                <a:lnTo>
                  <a:pt x="929802" y="11012"/>
                </a:lnTo>
                <a:lnTo>
                  <a:pt x="929802" y="28318"/>
                </a:lnTo>
                <a:lnTo>
                  <a:pt x="922721" y="35398"/>
                </a:lnTo>
                <a:close/>
              </a:path>
              <a:path w="1395095" h="39370">
                <a:moveTo>
                  <a:pt x="974884" y="34375"/>
                </a:moveTo>
                <a:lnTo>
                  <a:pt x="958519" y="34375"/>
                </a:lnTo>
                <a:lnTo>
                  <a:pt x="951989" y="27846"/>
                </a:lnTo>
                <a:lnTo>
                  <a:pt x="951988" y="11484"/>
                </a:lnTo>
                <a:lnTo>
                  <a:pt x="958519" y="4877"/>
                </a:lnTo>
                <a:lnTo>
                  <a:pt x="974884" y="4877"/>
                </a:lnTo>
                <a:lnTo>
                  <a:pt x="981493" y="11484"/>
                </a:lnTo>
                <a:lnTo>
                  <a:pt x="981493" y="27846"/>
                </a:lnTo>
                <a:lnTo>
                  <a:pt x="974884" y="34375"/>
                </a:lnTo>
                <a:close/>
              </a:path>
              <a:path w="1395095" h="39370">
                <a:moveTo>
                  <a:pt x="1026968" y="33431"/>
                </a:moveTo>
                <a:lnTo>
                  <a:pt x="1011704" y="33431"/>
                </a:lnTo>
                <a:lnTo>
                  <a:pt x="1005568" y="27296"/>
                </a:lnTo>
                <a:lnTo>
                  <a:pt x="1005568" y="12035"/>
                </a:lnTo>
                <a:lnTo>
                  <a:pt x="1011704" y="5899"/>
                </a:lnTo>
                <a:lnTo>
                  <a:pt x="1026968" y="5899"/>
                </a:lnTo>
                <a:lnTo>
                  <a:pt x="1033105" y="12035"/>
                </a:lnTo>
                <a:lnTo>
                  <a:pt x="1033105" y="27296"/>
                </a:lnTo>
                <a:lnTo>
                  <a:pt x="1026968" y="33431"/>
                </a:lnTo>
                <a:close/>
              </a:path>
              <a:path w="1395095" h="39370">
                <a:moveTo>
                  <a:pt x="1079052" y="32487"/>
                </a:moveTo>
                <a:lnTo>
                  <a:pt x="1064890" y="32487"/>
                </a:lnTo>
                <a:lnTo>
                  <a:pt x="1059147" y="26745"/>
                </a:lnTo>
                <a:lnTo>
                  <a:pt x="1059147" y="12586"/>
                </a:lnTo>
                <a:lnTo>
                  <a:pt x="1064890" y="6843"/>
                </a:lnTo>
                <a:lnTo>
                  <a:pt x="1079052" y="6843"/>
                </a:lnTo>
                <a:lnTo>
                  <a:pt x="1084795" y="12586"/>
                </a:lnTo>
                <a:lnTo>
                  <a:pt x="1084795" y="26745"/>
                </a:lnTo>
                <a:lnTo>
                  <a:pt x="1079052" y="32487"/>
                </a:lnTo>
                <a:close/>
              </a:path>
              <a:path w="1395095" h="39370">
                <a:moveTo>
                  <a:pt x="1131136" y="31465"/>
                </a:moveTo>
                <a:lnTo>
                  <a:pt x="1118075" y="31465"/>
                </a:lnTo>
                <a:lnTo>
                  <a:pt x="1112804" y="26194"/>
                </a:lnTo>
                <a:lnTo>
                  <a:pt x="1112804" y="13136"/>
                </a:lnTo>
                <a:lnTo>
                  <a:pt x="1118075" y="7866"/>
                </a:lnTo>
                <a:lnTo>
                  <a:pt x="1131136" y="7866"/>
                </a:lnTo>
                <a:lnTo>
                  <a:pt x="1136407" y="13136"/>
                </a:lnTo>
                <a:lnTo>
                  <a:pt x="1136407" y="26194"/>
                </a:lnTo>
                <a:lnTo>
                  <a:pt x="1131136" y="31465"/>
                </a:lnTo>
                <a:close/>
              </a:path>
              <a:path w="1395095" h="39370">
                <a:moveTo>
                  <a:pt x="1183220" y="30521"/>
                </a:moveTo>
                <a:lnTo>
                  <a:pt x="1171261" y="30521"/>
                </a:lnTo>
                <a:lnTo>
                  <a:pt x="1166383" y="25644"/>
                </a:lnTo>
                <a:lnTo>
                  <a:pt x="1166383" y="13687"/>
                </a:lnTo>
                <a:lnTo>
                  <a:pt x="1171261" y="8810"/>
                </a:lnTo>
                <a:lnTo>
                  <a:pt x="1183220" y="8810"/>
                </a:lnTo>
                <a:lnTo>
                  <a:pt x="1188098" y="13687"/>
                </a:lnTo>
                <a:lnTo>
                  <a:pt x="1188098" y="25644"/>
                </a:lnTo>
                <a:lnTo>
                  <a:pt x="1183220" y="30521"/>
                </a:lnTo>
                <a:close/>
              </a:path>
              <a:path w="1395095" h="39370">
                <a:moveTo>
                  <a:pt x="1235383" y="29498"/>
                </a:moveTo>
                <a:lnTo>
                  <a:pt x="1224525" y="29498"/>
                </a:lnTo>
                <a:lnTo>
                  <a:pt x="1220119" y="25093"/>
                </a:lnTo>
                <a:lnTo>
                  <a:pt x="1220119" y="14237"/>
                </a:lnTo>
                <a:lnTo>
                  <a:pt x="1224525" y="9832"/>
                </a:lnTo>
                <a:lnTo>
                  <a:pt x="1235383" y="9832"/>
                </a:lnTo>
                <a:lnTo>
                  <a:pt x="1239789" y="14237"/>
                </a:lnTo>
                <a:lnTo>
                  <a:pt x="1239789" y="25093"/>
                </a:lnTo>
                <a:lnTo>
                  <a:pt x="1235383" y="29498"/>
                </a:lnTo>
                <a:close/>
              </a:path>
              <a:path w="1395095" h="39370">
                <a:moveTo>
                  <a:pt x="1287467" y="28475"/>
                </a:moveTo>
                <a:lnTo>
                  <a:pt x="1277711" y="28475"/>
                </a:lnTo>
                <a:lnTo>
                  <a:pt x="1273777" y="24542"/>
                </a:lnTo>
                <a:lnTo>
                  <a:pt x="1273698" y="14788"/>
                </a:lnTo>
                <a:lnTo>
                  <a:pt x="1277711" y="10855"/>
                </a:lnTo>
                <a:lnTo>
                  <a:pt x="1287467" y="10855"/>
                </a:lnTo>
                <a:lnTo>
                  <a:pt x="1291400" y="14788"/>
                </a:lnTo>
                <a:lnTo>
                  <a:pt x="1291400" y="24542"/>
                </a:lnTo>
                <a:lnTo>
                  <a:pt x="1287467" y="28475"/>
                </a:lnTo>
                <a:close/>
              </a:path>
              <a:path w="1395095" h="39370">
                <a:moveTo>
                  <a:pt x="1339551" y="27532"/>
                </a:moveTo>
                <a:lnTo>
                  <a:pt x="1330896" y="27532"/>
                </a:lnTo>
                <a:lnTo>
                  <a:pt x="1327356" y="23992"/>
                </a:lnTo>
                <a:lnTo>
                  <a:pt x="1327356" y="15339"/>
                </a:lnTo>
                <a:lnTo>
                  <a:pt x="1330896" y="11799"/>
                </a:lnTo>
                <a:lnTo>
                  <a:pt x="1339551" y="11799"/>
                </a:lnTo>
                <a:lnTo>
                  <a:pt x="1343091" y="15339"/>
                </a:lnTo>
                <a:lnTo>
                  <a:pt x="1343091" y="23992"/>
                </a:lnTo>
                <a:lnTo>
                  <a:pt x="1339551" y="27532"/>
                </a:lnTo>
                <a:close/>
              </a:path>
              <a:path w="1395095" h="39370">
                <a:moveTo>
                  <a:pt x="1391635" y="26509"/>
                </a:moveTo>
                <a:lnTo>
                  <a:pt x="1384082" y="26509"/>
                </a:lnTo>
                <a:lnTo>
                  <a:pt x="1381013" y="23441"/>
                </a:lnTo>
                <a:lnTo>
                  <a:pt x="1380935" y="15889"/>
                </a:lnTo>
                <a:lnTo>
                  <a:pt x="1384082" y="12822"/>
                </a:lnTo>
                <a:lnTo>
                  <a:pt x="1391635" y="12822"/>
                </a:lnTo>
                <a:lnTo>
                  <a:pt x="1394703" y="15889"/>
                </a:lnTo>
                <a:lnTo>
                  <a:pt x="1394703" y="23441"/>
                </a:lnTo>
                <a:lnTo>
                  <a:pt x="1391635" y="26509"/>
                </a:lnTo>
                <a:close/>
              </a:path>
              <a:path w="1395095" h="39370">
                <a:moveTo>
                  <a:pt x="638619" y="38308"/>
                </a:moveTo>
                <a:lnTo>
                  <a:pt x="631358" y="36844"/>
                </a:lnTo>
                <a:lnTo>
                  <a:pt x="625431" y="32851"/>
                </a:lnTo>
                <a:lnTo>
                  <a:pt x="621437" y="26926"/>
                </a:lnTo>
                <a:lnTo>
                  <a:pt x="619973" y="19665"/>
                </a:lnTo>
                <a:lnTo>
                  <a:pt x="621437" y="12405"/>
                </a:lnTo>
                <a:lnTo>
                  <a:pt x="625431" y="6479"/>
                </a:lnTo>
                <a:lnTo>
                  <a:pt x="631357" y="2486"/>
                </a:lnTo>
                <a:lnTo>
                  <a:pt x="638619" y="1022"/>
                </a:lnTo>
                <a:lnTo>
                  <a:pt x="645881" y="2486"/>
                </a:lnTo>
                <a:lnTo>
                  <a:pt x="651807" y="6479"/>
                </a:lnTo>
                <a:lnTo>
                  <a:pt x="655802" y="12405"/>
                </a:lnTo>
                <a:lnTo>
                  <a:pt x="657266" y="19665"/>
                </a:lnTo>
                <a:lnTo>
                  <a:pt x="655802" y="26926"/>
                </a:lnTo>
                <a:lnTo>
                  <a:pt x="651807" y="32851"/>
                </a:lnTo>
                <a:lnTo>
                  <a:pt x="645881" y="36844"/>
                </a:lnTo>
                <a:lnTo>
                  <a:pt x="638619" y="38308"/>
                </a:lnTo>
                <a:close/>
              </a:path>
              <a:path w="1395095" h="39370">
                <a:moveTo>
                  <a:pt x="595740" y="37364"/>
                </a:moveTo>
                <a:lnTo>
                  <a:pt x="576228" y="37364"/>
                </a:lnTo>
                <a:lnTo>
                  <a:pt x="568282" y="29419"/>
                </a:lnTo>
                <a:lnTo>
                  <a:pt x="568282" y="9911"/>
                </a:lnTo>
                <a:lnTo>
                  <a:pt x="576228" y="1966"/>
                </a:lnTo>
                <a:lnTo>
                  <a:pt x="595740" y="1966"/>
                </a:lnTo>
                <a:lnTo>
                  <a:pt x="603687" y="9911"/>
                </a:lnTo>
                <a:lnTo>
                  <a:pt x="603687" y="29419"/>
                </a:lnTo>
                <a:lnTo>
                  <a:pt x="595740" y="37364"/>
                </a:lnTo>
                <a:close/>
              </a:path>
              <a:path w="1395095" h="39370">
                <a:moveTo>
                  <a:pt x="542555" y="36342"/>
                </a:moveTo>
                <a:lnTo>
                  <a:pt x="524144" y="36342"/>
                </a:lnTo>
                <a:lnTo>
                  <a:pt x="516670" y="28869"/>
                </a:lnTo>
                <a:lnTo>
                  <a:pt x="516670" y="10462"/>
                </a:lnTo>
                <a:lnTo>
                  <a:pt x="524144" y="2989"/>
                </a:lnTo>
                <a:lnTo>
                  <a:pt x="542555" y="2989"/>
                </a:lnTo>
                <a:lnTo>
                  <a:pt x="550029" y="10462"/>
                </a:lnTo>
                <a:lnTo>
                  <a:pt x="550029" y="28869"/>
                </a:lnTo>
                <a:lnTo>
                  <a:pt x="542555" y="36342"/>
                </a:lnTo>
                <a:close/>
              </a:path>
              <a:path w="1395095" h="39370">
                <a:moveTo>
                  <a:pt x="489369" y="35398"/>
                </a:moveTo>
                <a:lnTo>
                  <a:pt x="472060" y="35398"/>
                </a:lnTo>
                <a:lnTo>
                  <a:pt x="465058" y="28397"/>
                </a:lnTo>
                <a:lnTo>
                  <a:pt x="465057" y="10934"/>
                </a:lnTo>
                <a:lnTo>
                  <a:pt x="471982" y="3933"/>
                </a:lnTo>
                <a:lnTo>
                  <a:pt x="489369" y="3933"/>
                </a:lnTo>
                <a:lnTo>
                  <a:pt x="496450" y="10934"/>
                </a:lnTo>
                <a:lnTo>
                  <a:pt x="496450" y="28397"/>
                </a:lnTo>
                <a:lnTo>
                  <a:pt x="489369" y="35398"/>
                </a:lnTo>
                <a:close/>
              </a:path>
              <a:path w="1395095" h="39370">
                <a:moveTo>
                  <a:pt x="436262" y="34375"/>
                </a:moveTo>
                <a:lnTo>
                  <a:pt x="419898" y="34375"/>
                </a:lnTo>
                <a:lnTo>
                  <a:pt x="413445" y="27846"/>
                </a:lnTo>
                <a:lnTo>
                  <a:pt x="413444" y="11484"/>
                </a:lnTo>
                <a:lnTo>
                  <a:pt x="419898" y="4877"/>
                </a:lnTo>
                <a:lnTo>
                  <a:pt x="436262" y="4877"/>
                </a:lnTo>
                <a:lnTo>
                  <a:pt x="442871" y="11484"/>
                </a:lnTo>
                <a:lnTo>
                  <a:pt x="442871" y="27846"/>
                </a:lnTo>
                <a:lnTo>
                  <a:pt x="436262" y="34375"/>
                </a:lnTo>
                <a:close/>
              </a:path>
              <a:path w="1395095" h="39370">
                <a:moveTo>
                  <a:pt x="382998" y="33431"/>
                </a:moveTo>
                <a:lnTo>
                  <a:pt x="367735" y="33431"/>
                </a:lnTo>
                <a:lnTo>
                  <a:pt x="361598" y="27296"/>
                </a:lnTo>
                <a:lnTo>
                  <a:pt x="361598" y="12035"/>
                </a:lnTo>
                <a:lnTo>
                  <a:pt x="367813" y="5899"/>
                </a:lnTo>
                <a:lnTo>
                  <a:pt x="382998" y="5899"/>
                </a:lnTo>
                <a:lnTo>
                  <a:pt x="389135" y="12035"/>
                </a:lnTo>
                <a:lnTo>
                  <a:pt x="389135" y="27296"/>
                </a:lnTo>
                <a:lnTo>
                  <a:pt x="382998" y="33431"/>
                </a:lnTo>
                <a:close/>
              </a:path>
              <a:path w="1395095" h="39370">
                <a:moveTo>
                  <a:pt x="329734" y="32409"/>
                </a:moveTo>
                <a:lnTo>
                  <a:pt x="315651" y="32409"/>
                </a:lnTo>
                <a:lnTo>
                  <a:pt x="310064" y="26745"/>
                </a:lnTo>
                <a:lnTo>
                  <a:pt x="309986" y="12586"/>
                </a:lnTo>
                <a:lnTo>
                  <a:pt x="315729" y="6922"/>
                </a:lnTo>
                <a:lnTo>
                  <a:pt x="322732" y="6922"/>
                </a:lnTo>
                <a:lnTo>
                  <a:pt x="329813" y="6922"/>
                </a:lnTo>
                <a:lnTo>
                  <a:pt x="335400" y="12586"/>
                </a:lnTo>
                <a:lnTo>
                  <a:pt x="335477" y="26745"/>
                </a:lnTo>
                <a:lnTo>
                  <a:pt x="329734" y="32409"/>
                </a:lnTo>
                <a:close/>
              </a:path>
              <a:path w="1395095" h="39370">
                <a:moveTo>
                  <a:pt x="276627" y="31465"/>
                </a:moveTo>
                <a:lnTo>
                  <a:pt x="263567" y="31465"/>
                </a:lnTo>
                <a:lnTo>
                  <a:pt x="258295" y="26194"/>
                </a:lnTo>
                <a:lnTo>
                  <a:pt x="258295" y="13136"/>
                </a:lnTo>
                <a:lnTo>
                  <a:pt x="263567" y="7866"/>
                </a:lnTo>
                <a:lnTo>
                  <a:pt x="276627" y="7866"/>
                </a:lnTo>
                <a:lnTo>
                  <a:pt x="281898" y="13136"/>
                </a:lnTo>
                <a:lnTo>
                  <a:pt x="281898" y="26194"/>
                </a:lnTo>
                <a:lnTo>
                  <a:pt x="276627" y="31465"/>
                </a:lnTo>
                <a:close/>
              </a:path>
              <a:path w="1395095" h="39370">
                <a:moveTo>
                  <a:pt x="223442" y="30521"/>
                </a:moveTo>
                <a:lnTo>
                  <a:pt x="211483" y="30521"/>
                </a:lnTo>
                <a:lnTo>
                  <a:pt x="206605" y="25644"/>
                </a:lnTo>
                <a:lnTo>
                  <a:pt x="206605" y="13687"/>
                </a:lnTo>
                <a:lnTo>
                  <a:pt x="211483" y="8810"/>
                </a:lnTo>
                <a:lnTo>
                  <a:pt x="223442" y="8810"/>
                </a:lnTo>
                <a:lnTo>
                  <a:pt x="228320" y="13687"/>
                </a:lnTo>
                <a:lnTo>
                  <a:pt x="228320" y="25644"/>
                </a:lnTo>
                <a:lnTo>
                  <a:pt x="223442" y="30521"/>
                </a:lnTo>
                <a:close/>
              </a:path>
              <a:path w="1395095" h="39370">
                <a:moveTo>
                  <a:pt x="170256" y="29498"/>
                </a:moveTo>
                <a:lnTo>
                  <a:pt x="159399" y="29498"/>
                </a:lnTo>
                <a:lnTo>
                  <a:pt x="154993" y="25093"/>
                </a:lnTo>
                <a:lnTo>
                  <a:pt x="154993" y="14237"/>
                </a:lnTo>
                <a:lnTo>
                  <a:pt x="159399" y="9832"/>
                </a:lnTo>
                <a:lnTo>
                  <a:pt x="170256" y="9832"/>
                </a:lnTo>
                <a:lnTo>
                  <a:pt x="174662" y="14237"/>
                </a:lnTo>
                <a:lnTo>
                  <a:pt x="174662" y="25093"/>
                </a:lnTo>
                <a:lnTo>
                  <a:pt x="170256" y="29498"/>
                </a:lnTo>
                <a:close/>
              </a:path>
              <a:path w="1395095" h="39370">
                <a:moveTo>
                  <a:pt x="117071" y="28475"/>
                </a:moveTo>
                <a:lnTo>
                  <a:pt x="107315" y="28475"/>
                </a:lnTo>
                <a:lnTo>
                  <a:pt x="103381" y="24542"/>
                </a:lnTo>
                <a:lnTo>
                  <a:pt x="103302" y="14788"/>
                </a:lnTo>
                <a:lnTo>
                  <a:pt x="107315" y="10855"/>
                </a:lnTo>
                <a:lnTo>
                  <a:pt x="117071" y="10855"/>
                </a:lnTo>
                <a:lnTo>
                  <a:pt x="121004" y="14788"/>
                </a:lnTo>
                <a:lnTo>
                  <a:pt x="121004" y="24542"/>
                </a:lnTo>
                <a:lnTo>
                  <a:pt x="117071" y="28475"/>
                </a:lnTo>
                <a:close/>
              </a:path>
              <a:path w="1395095" h="39370">
                <a:moveTo>
                  <a:pt x="63885" y="27532"/>
                </a:moveTo>
                <a:lnTo>
                  <a:pt x="55231" y="27532"/>
                </a:lnTo>
                <a:lnTo>
                  <a:pt x="51690" y="23992"/>
                </a:lnTo>
                <a:lnTo>
                  <a:pt x="51690" y="15339"/>
                </a:lnTo>
                <a:lnTo>
                  <a:pt x="55152" y="11799"/>
                </a:lnTo>
                <a:lnTo>
                  <a:pt x="63885" y="11799"/>
                </a:lnTo>
                <a:lnTo>
                  <a:pt x="67426" y="15339"/>
                </a:lnTo>
                <a:lnTo>
                  <a:pt x="67426" y="23992"/>
                </a:lnTo>
                <a:lnTo>
                  <a:pt x="63885" y="27532"/>
                </a:lnTo>
                <a:close/>
              </a:path>
              <a:path w="1395095" h="39370">
                <a:moveTo>
                  <a:pt x="10700" y="26509"/>
                </a:moveTo>
                <a:lnTo>
                  <a:pt x="3068" y="26509"/>
                </a:lnTo>
                <a:lnTo>
                  <a:pt x="0" y="23441"/>
                </a:lnTo>
                <a:lnTo>
                  <a:pt x="0" y="15889"/>
                </a:lnTo>
                <a:lnTo>
                  <a:pt x="3068" y="12822"/>
                </a:lnTo>
                <a:lnTo>
                  <a:pt x="10621" y="12822"/>
                </a:lnTo>
                <a:lnTo>
                  <a:pt x="13768" y="15889"/>
                </a:lnTo>
                <a:lnTo>
                  <a:pt x="13768" y="23441"/>
                </a:lnTo>
                <a:lnTo>
                  <a:pt x="10700" y="26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96374" y="4515359"/>
            <a:ext cx="209549" cy="20954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054027" y="3300882"/>
            <a:ext cx="5036185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spc="155" dirty="0">
                <a:solidFill>
                  <a:srgbClr val="FFFFFF"/>
                </a:solidFill>
                <a:latin typeface="Tahoma"/>
                <a:cs typeface="Tahoma"/>
              </a:rPr>
              <a:t>Simplified</a:t>
            </a:r>
            <a:r>
              <a:rPr sz="1750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150" dirty="0">
                <a:solidFill>
                  <a:srgbClr val="FFFFFF"/>
                </a:solidFill>
                <a:latin typeface="Tahoma"/>
                <a:cs typeface="Tahoma"/>
              </a:rPr>
              <a:t>Operations,</a:t>
            </a:r>
            <a:r>
              <a:rPr sz="1750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185" dirty="0">
                <a:solidFill>
                  <a:srgbClr val="FFFFFF"/>
                </a:solidFill>
                <a:latin typeface="Tahoma"/>
                <a:cs typeface="Tahoma"/>
              </a:rPr>
              <a:t>Maximized </a:t>
            </a:r>
            <a:r>
              <a:rPr sz="1750" spc="145" dirty="0">
                <a:solidFill>
                  <a:srgbClr val="FFFFFF"/>
                </a:solidFill>
                <a:latin typeface="Tahoma"/>
                <a:cs typeface="Tahoma"/>
              </a:rPr>
              <a:t>Revenue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91907" y="454220"/>
            <a:ext cx="360045" cy="33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spc="165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01741" y="4520236"/>
            <a:ext cx="1889125" cy="204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105" dirty="0">
                <a:solidFill>
                  <a:srgbClr val="FFFFFF"/>
                </a:solidFill>
                <a:latin typeface="Tahoma"/>
                <a:cs typeface="Tahoma"/>
                <a:hlinkClick r:id="rId7"/>
              </a:rPr>
              <a:t>www.eZeeAbsolute.com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2775" y="4508424"/>
            <a:ext cx="1442085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90" dirty="0">
                <a:solidFill>
                  <a:srgbClr val="FFFFFF"/>
                </a:solidFill>
                <a:latin typeface="Tahoma"/>
                <a:cs typeface="Tahoma"/>
                <a:hlinkClick r:id="rId8"/>
              </a:rPr>
              <a:t>+91-</a:t>
            </a:r>
            <a:r>
              <a:rPr sz="1150" spc="140" dirty="0">
                <a:solidFill>
                  <a:srgbClr val="FFFFFF"/>
                </a:solidFill>
                <a:latin typeface="Tahoma"/>
                <a:cs typeface="Tahoma"/>
                <a:hlinkClick r:id="rId8"/>
              </a:rPr>
              <a:t>99789-</a:t>
            </a:r>
            <a:r>
              <a:rPr sz="1150" spc="114" dirty="0">
                <a:solidFill>
                  <a:srgbClr val="FFFFFF"/>
                </a:solidFill>
                <a:latin typeface="Tahoma"/>
                <a:cs typeface="Tahoma"/>
                <a:hlinkClick r:id="rId8"/>
              </a:rPr>
              <a:t>72220</a:t>
            </a:r>
            <a:endParaRPr sz="115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81643" y="1597123"/>
            <a:ext cx="1262380" cy="800735"/>
            <a:chOff x="7881643" y="1597123"/>
            <a:chExt cx="1262380" cy="800735"/>
          </a:xfrm>
        </p:grpSpPr>
        <p:sp>
          <p:nvSpPr>
            <p:cNvPr id="13" name="object 13"/>
            <p:cNvSpPr/>
            <p:nvPr/>
          </p:nvSpPr>
          <p:spPr>
            <a:xfrm>
              <a:off x="7881643" y="1597123"/>
              <a:ext cx="758190" cy="800735"/>
            </a:xfrm>
            <a:custGeom>
              <a:avLst/>
              <a:gdLst/>
              <a:ahLst/>
              <a:cxnLst/>
              <a:rect l="l" t="t" r="r" b="b"/>
              <a:pathLst>
                <a:path w="758190" h="800735">
                  <a:moveTo>
                    <a:pt x="30952" y="776986"/>
                  </a:moveTo>
                  <a:lnTo>
                    <a:pt x="30952" y="793733"/>
                  </a:lnTo>
                  <a:lnTo>
                    <a:pt x="24010" y="800663"/>
                  </a:lnTo>
                  <a:lnTo>
                    <a:pt x="7231" y="800663"/>
                  </a:lnTo>
                  <a:lnTo>
                    <a:pt x="289" y="793733"/>
                  </a:lnTo>
                  <a:lnTo>
                    <a:pt x="289" y="776698"/>
                  </a:lnTo>
                  <a:lnTo>
                    <a:pt x="7231" y="770057"/>
                  </a:lnTo>
                  <a:lnTo>
                    <a:pt x="24010" y="770057"/>
                  </a:lnTo>
                  <a:lnTo>
                    <a:pt x="30952" y="776986"/>
                  </a:lnTo>
                  <a:close/>
                </a:path>
                <a:path w="758190" h="800735">
                  <a:moveTo>
                    <a:pt x="30663" y="584400"/>
                  </a:moveTo>
                  <a:lnTo>
                    <a:pt x="30663" y="601147"/>
                  </a:lnTo>
                  <a:lnTo>
                    <a:pt x="23720" y="608076"/>
                  </a:lnTo>
                  <a:lnTo>
                    <a:pt x="6942" y="608076"/>
                  </a:lnTo>
                  <a:lnTo>
                    <a:pt x="0" y="601147"/>
                  </a:lnTo>
                  <a:lnTo>
                    <a:pt x="0" y="584400"/>
                  </a:lnTo>
                  <a:lnTo>
                    <a:pt x="6942" y="577470"/>
                  </a:lnTo>
                  <a:lnTo>
                    <a:pt x="23720" y="577470"/>
                  </a:lnTo>
                  <a:lnTo>
                    <a:pt x="30663" y="584400"/>
                  </a:lnTo>
                  <a:close/>
                </a:path>
                <a:path w="758190" h="800735">
                  <a:moveTo>
                    <a:pt x="30663" y="392102"/>
                  </a:moveTo>
                  <a:lnTo>
                    <a:pt x="30663" y="408849"/>
                  </a:lnTo>
                  <a:lnTo>
                    <a:pt x="23720" y="415778"/>
                  </a:lnTo>
                  <a:lnTo>
                    <a:pt x="6942" y="415778"/>
                  </a:lnTo>
                  <a:lnTo>
                    <a:pt x="0" y="408849"/>
                  </a:lnTo>
                  <a:lnTo>
                    <a:pt x="0" y="391813"/>
                  </a:lnTo>
                  <a:lnTo>
                    <a:pt x="6942" y="385172"/>
                  </a:lnTo>
                  <a:lnTo>
                    <a:pt x="23720" y="385172"/>
                  </a:lnTo>
                  <a:lnTo>
                    <a:pt x="30663" y="392102"/>
                  </a:lnTo>
                  <a:close/>
                </a:path>
                <a:path w="758190" h="800735">
                  <a:moveTo>
                    <a:pt x="30663" y="199516"/>
                  </a:moveTo>
                  <a:lnTo>
                    <a:pt x="30663" y="216262"/>
                  </a:lnTo>
                  <a:lnTo>
                    <a:pt x="23720" y="223192"/>
                  </a:lnTo>
                  <a:lnTo>
                    <a:pt x="6942" y="223192"/>
                  </a:lnTo>
                  <a:lnTo>
                    <a:pt x="0" y="216262"/>
                  </a:lnTo>
                  <a:lnTo>
                    <a:pt x="0" y="199516"/>
                  </a:lnTo>
                  <a:lnTo>
                    <a:pt x="6942" y="192586"/>
                  </a:lnTo>
                  <a:lnTo>
                    <a:pt x="23720" y="192586"/>
                  </a:lnTo>
                  <a:lnTo>
                    <a:pt x="30663" y="199516"/>
                  </a:lnTo>
                  <a:close/>
                </a:path>
                <a:path w="758190" h="800735">
                  <a:moveTo>
                    <a:pt x="30952" y="7218"/>
                  </a:moveTo>
                  <a:lnTo>
                    <a:pt x="30952" y="23964"/>
                  </a:lnTo>
                  <a:lnTo>
                    <a:pt x="24010" y="30894"/>
                  </a:lnTo>
                  <a:lnTo>
                    <a:pt x="7231" y="30894"/>
                  </a:lnTo>
                  <a:lnTo>
                    <a:pt x="289" y="23964"/>
                  </a:lnTo>
                  <a:lnTo>
                    <a:pt x="289" y="7218"/>
                  </a:lnTo>
                  <a:lnTo>
                    <a:pt x="7231" y="288"/>
                  </a:lnTo>
                  <a:lnTo>
                    <a:pt x="24010" y="288"/>
                  </a:lnTo>
                  <a:lnTo>
                    <a:pt x="30952" y="7218"/>
                  </a:lnTo>
                  <a:close/>
                </a:path>
                <a:path w="758190" h="800735">
                  <a:moveTo>
                    <a:pt x="208569" y="776986"/>
                  </a:moveTo>
                  <a:lnTo>
                    <a:pt x="208569" y="793733"/>
                  </a:lnTo>
                  <a:lnTo>
                    <a:pt x="201626" y="800663"/>
                  </a:lnTo>
                  <a:lnTo>
                    <a:pt x="184848" y="800663"/>
                  </a:lnTo>
                  <a:lnTo>
                    <a:pt x="177905" y="793733"/>
                  </a:lnTo>
                  <a:lnTo>
                    <a:pt x="177905" y="776698"/>
                  </a:lnTo>
                  <a:lnTo>
                    <a:pt x="184848" y="769768"/>
                  </a:lnTo>
                  <a:lnTo>
                    <a:pt x="193237" y="770057"/>
                  </a:lnTo>
                  <a:lnTo>
                    <a:pt x="201626" y="770057"/>
                  </a:lnTo>
                  <a:lnTo>
                    <a:pt x="208569" y="776986"/>
                  </a:lnTo>
                  <a:close/>
                </a:path>
                <a:path w="758190" h="800735">
                  <a:moveTo>
                    <a:pt x="208569" y="584400"/>
                  </a:moveTo>
                  <a:lnTo>
                    <a:pt x="208569" y="601147"/>
                  </a:lnTo>
                  <a:lnTo>
                    <a:pt x="201626" y="608076"/>
                  </a:lnTo>
                  <a:lnTo>
                    <a:pt x="184848" y="608076"/>
                  </a:lnTo>
                  <a:lnTo>
                    <a:pt x="177905" y="601147"/>
                  </a:lnTo>
                  <a:lnTo>
                    <a:pt x="177905" y="584400"/>
                  </a:lnTo>
                  <a:lnTo>
                    <a:pt x="184848" y="577470"/>
                  </a:lnTo>
                  <a:lnTo>
                    <a:pt x="201626" y="577470"/>
                  </a:lnTo>
                  <a:lnTo>
                    <a:pt x="208569" y="584400"/>
                  </a:lnTo>
                  <a:close/>
                </a:path>
                <a:path w="758190" h="800735">
                  <a:moveTo>
                    <a:pt x="208569" y="392102"/>
                  </a:moveTo>
                  <a:lnTo>
                    <a:pt x="208569" y="408849"/>
                  </a:lnTo>
                  <a:lnTo>
                    <a:pt x="201626" y="415778"/>
                  </a:lnTo>
                  <a:lnTo>
                    <a:pt x="184848" y="415778"/>
                  </a:lnTo>
                  <a:lnTo>
                    <a:pt x="177905" y="408849"/>
                  </a:lnTo>
                  <a:lnTo>
                    <a:pt x="177905" y="391813"/>
                  </a:lnTo>
                  <a:lnTo>
                    <a:pt x="184848" y="384884"/>
                  </a:lnTo>
                  <a:lnTo>
                    <a:pt x="193237" y="385173"/>
                  </a:lnTo>
                  <a:lnTo>
                    <a:pt x="201626" y="385173"/>
                  </a:lnTo>
                  <a:lnTo>
                    <a:pt x="208569" y="392102"/>
                  </a:lnTo>
                  <a:close/>
                </a:path>
                <a:path w="758190" h="800735">
                  <a:moveTo>
                    <a:pt x="208569" y="199516"/>
                  </a:moveTo>
                  <a:lnTo>
                    <a:pt x="208569" y="216262"/>
                  </a:lnTo>
                  <a:lnTo>
                    <a:pt x="201626" y="223192"/>
                  </a:lnTo>
                  <a:lnTo>
                    <a:pt x="184848" y="223192"/>
                  </a:lnTo>
                  <a:lnTo>
                    <a:pt x="177905" y="216262"/>
                  </a:lnTo>
                  <a:lnTo>
                    <a:pt x="177905" y="199227"/>
                  </a:lnTo>
                  <a:lnTo>
                    <a:pt x="184848" y="192586"/>
                  </a:lnTo>
                  <a:lnTo>
                    <a:pt x="201626" y="192586"/>
                  </a:lnTo>
                  <a:lnTo>
                    <a:pt x="208569" y="199516"/>
                  </a:lnTo>
                  <a:close/>
                </a:path>
                <a:path w="758190" h="800735">
                  <a:moveTo>
                    <a:pt x="208569" y="6929"/>
                  </a:moveTo>
                  <a:lnTo>
                    <a:pt x="208569" y="23676"/>
                  </a:lnTo>
                  <a:lnTo>
                    <a:pt x="201626" y="30605"/>
                  </a:lnTo>
                  <a:lnTo>
                    <a:pt x="184848" y="30605"/>
                  </a:lnTo>
                  <a:lnTo>
                    <a:pt x="177905" y="23676"/>
                  </a:lnTo>
                  <a:lnTo>
                    <a:pt x="177905" y="6929"/>
                  </a:lnTo>
                  <a:lnTo>
                    <a:pt x="184848" y="0"/>
                  </a:lnTo>
                  <a:lnTo>
                    <a:pt x="201626" y="0"/>
                  </a:lnTo>
                  <a:lnTo>
                    <a:pt x="208569" y="6929"/>
                  </a:lnTo>
                  <a:close/>
                </a:path>
                <a:path w="758190" h="800735">
                  <a:moveTo>
                    <a:pt x="391682" y="776987"/>
                  </a:moveTo>
                  <a:lnTo>
                    <a:pt x="391682" y="793733"/>
                  </a:lnTo>
                  <a:lnTo>
                    <a:pt x="384739" y="800663"/>
                  </a:lnTo>
                  <a:lnTo>
                    <a:pt x="367961" y="800663"/>
                  </a:lnTo>
                  <a:lnTo>
                    <a:pt x="361018" y="793733"/>
                  </a:lnTo>
                  <a:lnTo>
                    <a:pt x="361018" y="776698"/>
                  </a:lnTo>
                  <a:lnTo>
                    <a:pt x="367961" y="769768"/>
                  </a:lnTo>
                  <a:lnTo>
                    <a:pt x="376350" y="770057"/>
                  </a:lnTo>
                  <a:lnTo>
                    <a:pt x="384739" y="770057"/>
                  </a:lnTo>
                  <a:lnTo>
                    <a:pt x="391682" y="776987"/>
                  </a:lnTo>
                  <a:close/>
                </a:path>
                <a:path w="758190" h="800735">
                  <a:moveTo>
                    <a:pt x="391682" y="584400"/>
                  </a:moveTo>
                  <a:lnTo>
                    <a:pt x="391682" y="601147"/>
                  </a:lnTo>
                  <a:lnTo>
                    <a:pt x="384739" y="608076"/>
                  </a:lnTo>
                  <a:lnTo>
                    <a:pt x="367961" y="608076"/>
                  </a:lnTo>
                  <a:lnTo>
                    <a:pt x="361018" y="601147"/>
                  </a:lnTo>
                  <a:lnTo>
                    <a:pt x="361018" y="584400"/>
                  </a:lnTo>
                  <a:lnTo>
                    <a:pt x="367961" y="577470"/>
                  </a:lnTo>
                  <a:lnTo>
                    <a:pt x="384739" y="577470"/>
                  </a:lnTo>
                  <a:lnTo>
                    <a:pt x="391682" y="584400"/>
                  </a:lnTo>
                  <a:close/>
                </a:path>
                <a:path w="758190" h="800735">
                  <a:moveTo>
                    <a:pt x="391682" y="391813"/>
                  </a:moveTo>
                  <a:lnTo>
                    <a:pt x="391682" y="408560"/>
                  </a:lnTo>
                  <a:lnTo>
                    <a:pt x="384739" y="415490"/>
                  </a:lnTo>
                  <a:lnTo>
                    <a:pt x="367961" y="415490"/>
                  </a:lnTo>
                  <a:lnTo>
                    <a:pt x="361018" y="408560"/>
                  </a:lnTo>
                  <a:lnTo>
                    <a:pt x="361018" y="391813"/>
                  </a:lnTo>
                  <a:lnTo>
                    <a:pt x="367961" y="384884"/>
                  </a:lnTo>
                  <a:lnTo>
                    <a:pt x="384739" y="384884"/>
                  </a:lnTo>
                  <a:lnTo>
                    <a:pt x="391682" y="391813"/>
                  </a:lnTo>
                  <a:close/>
                </a:path>
                <a:path w="758190" h="800735">
                  <a:moveTo>
                    <a:pt x="391682" y="199516"/>
                  </a:moveTo>
                  <a:lnTo>
                    <a:pt x="391682" y="216262"/>
                  </a:lnTo>
                  <a:lnTo>
                    <a:pt x="384739" y="223192"/>
                  </a:lnTo>
                  <a:lnTo>
                    <a:pt x="367961" y="223192"/>
                  </a:lnTo>
                  <a:lnTo>
                    <a:pt x="361018" y="216262"/>
                  </a:lnTo>
                  <a:lnTo>
                    <a:pt x="361018" y="199227"/>
                  </a:lnTo>
                  <a:lnTo>
                    <a:pt x="367961" y="192586"/>
                  </a:lnTo>
                  <a:lnTo>
                    <a:pt x="384739" y="192586"/>
                  </a:lnTo>
                  <a:lnTo>
                    <a:pt x="391682" y="199516"/>
                  </a:lnTo>
                  <a:close/>
                </a:path>
                <a:path w="758190" h="800735">
                  <a:moveTo>
                    <a:pt x="391682" y="6929"/>
                  </a:moveTo>
                  <a:lnTo>
                    <a:pt x="391682" y="23676"/>
                  </a:lnTo>
                  <a:lnTo>
                    <a:pt x="384739" y="30605"/>
                  </a:lnTo>
                  <a:lnTo>
                    <a:pt x="367961" y="30605"/>
                  </a:lnTo>
                  <a:lnTo>
                    <a:pt x="361018" y="23676"/>
                  </a:lnTo>
                  <a:lnTo>
                    <a:pt x="361018" y="6929"/>
                  </a:lnTo>
                  <a:lnTo>
                    <a:pt x="367961" y="0"/>
                  </a:lnTo>
                  <a:lnTo>
                    <a:pt x="384739" y="0"/>
                  </a:lnTo>
                  <a:lnTo>
                    <a:pt x="391682" y="6929"/>
                  </a:lnTo>
                  <a:close/>
                </a:path>
                <a:path w="758190" h="800735">
                  <a:moveTo>
                    <a:pt x="569587" y="776698"/>
                  </a:moveTo>
                  <a:lnTo>
                    <a:pt x="569587" y="793445"/>
                  </a:lnTo>
                  <a:lnTo>
                    <a:pt x="562645" y="800374"/>
                  </a:lnTo>
                  <a:lnTo>
                    <a:pt x="545867" y="800374"/>
                  </a:lnTo>
                  <a:lnTo>
                    <a:pt x="538924" y="793445"/>
                  </a:lnTo>
                  <a:lnTo>
                    <a:pt x="538924" y="776698"/>
                  </a:lnTo>
                  <a:lnTo>
                    <a:pt x="545867" y="769768"/>
                  </a:lnTo>
                  <a:lnTo>
                    <a:pt x="562645" y="769768"/>
                  </a:lnTo>
                  <a:lnTo>
                    <a:pt x="569587" y="776698"/>
                  </a:lnTo>
                  <a:close/>
                </a:path>
                <a:path w="758190" h="800735">
                  <a:moveTo>
                    <a:pt x="569587" y="584400"/>
                  </a:moveTo>
                  <a:lnTo>
                    <a:pt x="569587" y="601147"/>
                  </a:lnTo>
                  <a:lnTo>
                    <a:pt x="562645" y="608076"/>
                  </a:lnTo>
                  <a:lnTo>
                    <a:pt x="545867" y="608076"/>
                  </a:lnTo>
                  <a:lnTo>
                    <a:pt x="538924" y="601147"/>
                  </a:lnTo>
                  <a:lnTo>
                    <a:pt x="538924" y="584111"/>
                  </a:lnTo>
                  <a:lnTo>
                    <a:pt x="545867" y="577470"/>
                  </a:lnTo>
                  <a:lnTo>
                    <a:pt x="562645" y="577470"/>
                  </a:lnTo>
                  <a:lnTo>
                    <a:pt x="569587" y="584400"/>
                  </a:lnTo>
                  <a:close/>
                </a:path>
                <a:path w="758190" h="800735">
                  <a:moveTo>
                    <a:pt x="569587" y="391814"/>
                  </a:moveTo>
                  <a:lnTo>
                    <a:pt x="569587" y="408560"/>
                  </a:lnTo>
                  <a:lnTo>
                    <a:pt x="562645" y="415490"/>
                  </a:lnTo>
                  <a:lnTo>
                    <a:pt x="545867" y="415490"/>
                  </a:lnTo>
                  <a:lnTo>
                    <a:pt x="538924" y="408560"/>
                  </a:lnTo>
                  <a:lnTo>
                    <a:pt x="538924" y="391814"/>
                  </a:lnTo>
                  <a:lnTo>
                    <a:pt x="545867" y="384884"/>
                  </a:lnTo>
                  <a:lnTo>
                    <a:pt x="562645" y="384884"/>
                  </a:lnTo>
                  <a:lnTo>
                    <a:pt x="569587" y="391814"/>
                  </a:lnTo>
                  <a:close/>
                </a:path>
                <a:path w="758190" h="800735">
                  <a:moveTo>
                    <a:pt x="569587" y="199516"/>
                  </a:moveTo>
                  <a:lnTo>
                    <a:pt x="569587" y="216262"/>
                  </a:lnTo>
                  <a:lnTo>
                    <a:pt x="562645" y="223192"/>
                  </a:lnTo>
                  <a:lnTo>
                    <a:pt x="545867" y="223192"/>
                  </a:lnTo>
                  <a:lnTo>
                    <a:pt x="538924" y="216262"/>
                  </a:lnTo>
                  <a:lnTo>
                    <a:pt x="538924" y="199227"/>
                  </a:lnTo>
                  <a:lnTo>
                    <a:pt x="545867" y="192297"/>
                  </a:lnTo>
                  <a:lnTo>
                    <a:pt x="554256" y="192586"/>
                  </a:lnTo>
                  <a:lnTo>
                    <a:pt x="562645" y="192586"/>
                  </a:lnTo>
                  <a:lnTo>
                    <a:pt x="569587" y="199516"/>
                  </a:lnTo>
                  <a:close/>
                </a:path>
                <a:path w="758190" h="800735">
                  <a:moveTo>
                    <a:pt x="569587" y="6929"/>
                  </a:moveTo>
                  <a:lnTo>
                    <a:pt x="569587" y="23676"/>
                  </a:lnTo>
                  <a:lnTo>
                    <a:pt x="562645" y="30605"/>
                  </a:lnTo>
                  <a:lnTo>
                    <a:pt x="545867" y="30605"/>
                  </a:lnTo>
                  <a:lnTo>
                    <a:pt x="538924" y="23676"/>
                  </a:lnTo>
                  <a:lnTo>
                    <a:pt x="538924" y="6929"/>
                  </a:lnTo>
                  <a:lnTo>
                    <a:pt x="545867" y="0"/>
                  </a:lnTo>
                  <a:lnTo>
                    <a:pt x="562645" y="0"/>
                  </a:lnTo>
                  <a:lnTo>
                    <a:pt x="569587" y="6929"/>
                  </a:lnTo>
                  <a:close/>
                </a:path>
                <a:path w="758190" h="800735">
                  <a:moveTo>
                    <a:pt x="757907" y="776698"/>
                  </a:moveTo>
                  <a:lnTo>
                    <a:pt x="757907" y="793445"/>
                  </a:lnTo>
                  <a:lnTo>
                    <a:pt x="750965" y="800374"/>
                  </a:lnTo>
                  <a:lnTo>
                    <a:pt x="734186" y="800374"/>
                  </a:lnTo>
                  <a:lnTo>
                    <a:pt x="727244" y="793445"/>
                  </a:lnTo>
                  <a:lnTo>
                    <a:pt x="727244" y="785071"/>
                  </a:lnTo>
                  <a:lnTo>
                    <a:pt x="727244" y="776698"/>
                  </a:lnTo>
                  <a:lnTo>
                    <a:pt x="734186" y="769768"/>
                  </a:lnTo>
                  <a:lnTo>
                    <a:pt x="750965" y="769768"/>
                  </a:lnTo>
                  <a:lnTo>
                    <a:pt x="757907" y="776698"/>
                  </a:lnTo>
                  <a:close/>
                </a:path>
                <a:path w="758190" h="800735">
                  <a:moveTo>
                    <a:pt x="757907" y="584400"/>
                  </a:moveTo>
                  <a:lnTo>
                    <a:pt x="757907" y="601147"/>
                  </a:lnTo>
                  <a:lnTo>
                    <a:pt x="750965" y="608076"/>
                  </a:lnTo>
                  <a:lnTo>
                    <a:pt x="734186" y="608076"/>
                  </a:lnTo>
                  <a:lnTo>
                    <a:pt x="727244" y="601147"/>
                  </a:lnTo>
                  <a:lnTo>
                    <a:pt x="727244" y="584111"/>
                  </a:lnTo>
                  <a:lnTo>
                    <a:pt x="734186" y="577182"/>
                  </a:lnTo>
                  <a:lnTo>
                    <a:pt x="742575" y="577470"/>
                  </a:lnTo>
                  <a:lnTo>
                    <a:pt x="750965" y="577470"/>
                  </a:lnTo>
                  <a:lnTo>
                    <a:pt x="757907" y="584400"/>
                  </a:lnTo>
                  <a:close/>
                </a:path>
                <a:path w="758190" h="800735">
                  <a:moveTo>
                    <a:pt x="757907" y="391814"/>
                  </a:moveTo>
                  <a:lnTo>
                    <a:pt x="757907" y="408560"/>
                  </a:lnTo>
                  <a:lnTo>
                    <a:pt x="750965" y="415490"/>
                  </a:lnTo>
                  <a:lnTo>
                    <a:pt x="734186" y="415490"/>
                  </a:lnTo>
                  <a:lnTo>
                    <a:pt x="727244" y="408560"/>
                  </a:lnTo>
                  <a:lnTo>
                    <a:pt x="727244" y="391814"/>
                  </a:lnTo>
                  <a:lnTo>
                    <a:pt x="734186" y="384884"/>
                  </a:lnTo>
                  <a:lnTo>
                    <a:pt x="750965" y="384884"/>
                  </a:lnTo>
                  <a:lnTo>
                    <a:pt x="757907" y="391814"/>
                  </a:lnTo>
                  <a:close/>
                </a:path>
                <a:path w="758190" h="800735">
                  <a:moveTo>
                    <a:pt x="757907" y="199516"/>
                  </a:moveTo>
                  <a:lnTo>
                    <a:pt x="757907" y="216262"/>
                  </a:lnTo>
                  <a:lnTo>
                    <a:pt x="750965" y="223192"/>
                  </a:lnTo>
                  <a:lnTo>
                    <a:pt x="734186" y="223192"/>
                  </a:lnTo>
                  <a:lnTo>
                    <a:pt x="727244" y="216262"/>
                  </a:lnTo>
                  <a:lnTo>
                    <a:pt x="727244" y="199227"/>
                  </a:lnTo>
                  <a:lnTo>
                    <a:pt x="734186" y="192297"/>
                  </a:lnTo>
                  <a:lnTo>
                    <a:pt x="742575" y="192586"/>
                  </a:lnTo>
                  <a:lnTo>
                    <a:pt x="750965" y="192586"/>
                  </a:lnTo>
                  <a:lnTo>
                    <a:pt x="757907" y="199516"/>
                  </a:lnTo>
                  <a:close/>
                </a:path>
                <a:path w="758190" h="800735">
                  <a:moveTo>
                    <a:pt x="757907" y="6929"/>
                  </a:moveTo>
                  <a:lnTo>
                    <a:pt x="757907" y="23676"/>
                  </a:lnTo>
                  <a:lnTo>
                    <a:pt x="750965" y="30605"/>
                  </a:lnTo>
                  <a:lnTo>
                    <a:pt x="734186" y="30605"/>
                  </a:lnTo>
                  <a:lnTo>
                    <a:pt x="727244" y="23676"/>
                  </a:lnTo>
                  <a:lnTo>
                    <a:pt x="727244" y="6929"/>
                  </a:lnTo>
                  <a:lnTo>
                    <a:pt x="734186" y="0"/>
                  </a:lnTo>
                  <a:lnTo>
                    <a:pt x="750965" y="0"/>
                  </a:lnTo>
                  <a:lnTo>
                    <a:pt x="757907" y="69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58971" y="1746898"/>
              <a:ext cx="885190" cy="514350"/>
            </a:xfrm>
            <a:custGeom>
              <a:avLst/>
              <a:gdLst/>
              <a:ahLst/>
              <a:cxnLst/>
              <a:rect l="l" t="t" r="r" b="b"/>
              <a:pathLst>
                <a:path w="885190" h="514350">
                  <a:moveTo>
                    <a:pt x="885028" y="514324"/>
                  </a:moveTo>
                  <a:lnTo>
                    <a:pt x="885028" y="0"/>
                  </a:lnTo>
                  <a:lnTo>
                    <a:pt x="0" y="0"/>
                  </a:lnTo>
                  <a:lnTo>
                    <a:pt x="1531" y="45823"/>
                  </a:lnTo>
                  <a:lnTo>
                    <a:pt x="6122" y="90687"/>
                  </a:lnTo>
                  <a:lnTo>
                    <a:pt x="13769" y="134392"/>
                  </a:lnTo>
                  <a:lnTo>
                    <a:pt x="24467" y="176737"/>
                  </a:lnTo>
                  <a:lnTo>
                    <a:pt x="38211" y="217519"/>
                  </a:lnTo>
                  <a:lnTo>
                    <a:pt x="54997" y="256538"/>
                  </a:lnTo>
                  <a:lnTo>
                    <a:pt x="74821" y="293592"/>
                  </a:lnTo>
                  <a:lnTo>
                    <a:pt x="97678" y="328480"/>
                  </a:lnTo>
                  <a:lnTo>
                    <a:pt x="123563" y="361000"/>
                  </a:lnTo>
                  <a:lnTo>
                    <a:pt x="152473" y="390953"/>
                  </a:lnTo>
                  <a:lnTo>
                    <a:pt x="184403" y="418135"/>
                  </a:lnTo>
                  <a:lnTo>
                    <a:pt x="219347" y="442346"/>
                  </a:lnTo>
                  <a:lnTo>
                    <a:pt x="257303" y="463384"/>
                  </a:lnTo>
                  <a:lnTo>
                    <a:pt x="298264" y="481049"/>
                  </a:lnTo>
                  <a:lnTo>
                    <a:pt x="342228" y="495138"/>
                  </a:lnTo>
                  <a:lnTo>
                    <a:pt x="389189" y="505452"/>
                  </a:lnTo>
                  <a:lnTo>
                    <a:pt x="439142" y="511787"/>
                  </a:lnTo>
                  <a:lnTo>
                    <a:pt x="492085" y="513944"/>
                  </a:lnTo>
                  <a:lnTo>
                    <a:pt x="885028" y="514324"/>
                  </a:lnTo>
                  <a:close/>
                </a:path>
              </a:pathLst>
            </a:custGeom>
            <a:solidFill>
              <a:srgbClr val="74C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0" y="1597123"/>
            <a:ext cx="1296670" cy="800735"/>
            <a:chOff x="0" y="1597123"/>
            <a:chExt cx="1296670" cy="800735"/>
          </a:xfrm>
        </p:grpSpPr>
        <p:sp>
          <p:nvSpPr>
            <p:cNvPr id="16" name="object 16"/>
            <p:cNvSpPr/>
            <p:nvPr/>
          </p:nvSpPr>
          <p:spPr>
            <a:xfrm>
              <a:off x="538205" y="1597123"/>
              <a:ext cx="758190" cy="800735"/>
            </a:xfrm>
            <a:custGeom>
              <a:avLst/>
              <a:gdLst/>
              <a:ahLst/>
              <a:cxnLst/>
              <a:rect l="l" t="t" r="r" b="b"/>
              <a:pathLst>
                <a:path w="758190" h="800735">
                  <a:moveTo>
                    <a:pt x="30952" y="776986"/>
                  </a:moveTo>
                  <a:lnTo>
                    <a:pt x="30952" y="793733"/>
                  </a:lnTo>
                  <a:lnTo>
                    <a:pt x="24010" y="800663"/>
                  </a:lnTo>
                  <a:lnTo>
                    <a:pt x="7231" y="800663"/>
                  </a:lnTo>
                  <a:lnTo>
                    <a:pt x="289" y="793733"/>
                  </a:lnTo>
                  <a:lnTo>
                    <a:pt x="289" y="776698"/>
                  </a:lnTo>
                  <a:lnTo>
                    <a:pt x="7231" y="770057"/>
                  </a:lnTo>
                  <a:lnTo>
                    <a:pt x="24010" y="770057"/>
                  </a:lnTo>
                  <a:lnTo>
                    <a:pt x="30952" y="776986"/>
                  </a:lnTo>
                  <a:close/>
                </a:path>
                <a:path w="758190" h="800735">
                  <a:moveTo>
                    <a:pt x="30663" y="584400"/>
                  </a:moveTo>
                  <a:lnTo>
                    <a:pt x="30663" y="601147"/>
                  </a:lnTo>
                  <a:lnTo>
                    <a:pt x="23720" y="608076"/>
                  </a:lnTo>
                  <a:lnTo>
                    <a:pt x="6942" y="608076"/>
                  </a:lnTo>
                  <a:lnTo>
                    <a:pt x="0" y="601147"/>
                  </a:lnTo>
                  <a:lnTo>
                    <a:pt x="0" y="584400"/>
                  </a:lnTo>
                  <a:lnTo>
                    <a:pt x="6942" y="577470"/>
                  </a:lnTo>
                  <a:lnTo>
                    <a:pt x="23720" y="577470"/>
                  </a:lnTo>
                  <a:lnTo>
                    <a:pt x="30663" y="584400"/>
                  </a:lnTo>
                  <a:close/>
                </a:path>
                <a:path w="758190" h="800735">
                  <a:moveTo>
                    <a:pt x="30663" y="392102"/>
                  </a:moveTo>
                  <a:lnTo>
                    <a:pt x="30663" y="408849"/>
                  </a:lnTo>
                  <a:lnTo>
                    <a:pt x="23720" y="415778"/>
                  </a:lnTo>
                  <a:lnTo>
                    <a:pt x="6942" y="415778"/>
                  </a:lnTo>
                  <a:lnTo>
                    <a:pt x="0" y="408849"/>
                  </a:lnTo>
                  <a:lnTo>
                    <a:pt x="0" y="391813"/>
                  </a:lnTo>
                  <a:lnTo>
                    <a:pt x="6942" y="385172"/>
                  </a:lnTo>
                  <a:lnTo>
                    <a:pt x="23720" y="385172"/>
                  </a:lnTo>
                  <a:lnTo>
                    <a:pt x="30663" y="392102"/>
                  </a:lnTo>
                  <a:close/>
                </a:path>
                <a:path w="758190" h="800735">
                  <a:moveTo>
                    <a:pt x="30663" y="199516"/>
                  </a:moveTo>
                  <a:lnTo>
                    <a:pt x="30663" y="216262"/>
                  </a:lnTo>
                  <a:lnTo>
                    <a:pt x="23720" y="223192"/>
                  </a:lnTo>
                  <a:lnTo>
                    <a:pt x="6942" y="223192"/>
                  </a:lnTo>
                  <a:lnTo>
                    <a:pt x="0" y="216262"/>
                  </a:lnTo>
                  <a:lnTo>
                    <a:pt x="0" y="199516"/>
                  </a:lnTo>
                  <a:lnTo>
                    <a:pt x="6942" y="192586"/>
                  </a:lnTo>
                  <a:lnTo>
                    <a:pt x="23720" y="192586"/>
                  </a:lnTo>
                  <a:lnTo>
                    <a:pt x="30663" y="199516"/>
                  </a:lnTo>
                  <a:close/>
                </a:path>
                <a:path w="758190" h="800735">
                  <a:moveTo>
                    <a:pt x="30952" y="7218"/>
                  </a:moveTo>
                  <a:lnTo>
                    <a:pt x="30952" y="23964"/>
                  </a:lnTo>
                  <a:lnTo>
                    <a:pt x="24010" y="30894"/>
                  </a:lnTo>
                  <a:lnTo>
                    <a:pt x="7231" y="30894"/>
                  </a:lnTo>
                  <a:lnTo>
                    <a:pt x="289" y="23964"/>
                  </a:lnTo>
                  <a:lnTo>
                    <a:pt x="289" y="7218"/>
                  </a:lnTo>
                  <a:lnTo>
                    <a:pt x="7231" y="288"/>
                  </a:lnTo>
                  <a:lnTo>
                    <a:pt x="24010" y="288"/>
                  </a:lnTo>
                  <a:lnTo>
                    <a:pt x="30952" y="7218"/>
                  </a:lnTo>
                  <a:close/>
                </a:path>
                <a:path w="758190" h="800735">
                  <a:moveTo>
                    <a:pt x="208569" y="776986"/>
                  </a:moveTo>
                  <a:lnTo>
                    <a:pt x="208569" y="793733"/>
                  </a:lnTo>
                  <a:lnTo>
                    <a:pt x="201626" y="800663"/>
                  </a:lnTo>
                  <a:lnTo>
                    <a:pt x="184848" y="800663"/>
                  </a:lnTo>
                  <a:lnTo>
                    <a:pt x="177905" y="793733"/>
                  </a:lnTo>
                  <a:lnTo>
                    <a:pt x="177905" y="776698"/>
                  </a:lnTo>
                  <a:lnTo>
                    <a:pt x="184848" y="769768"/>
                  </a:lnTo>
                  <a:lnTo>
                    <a:pt x="193237" y="770057"/>
                  </a:lnTo>
                  <a:lnTo>
                    <a:pt x="201626" y="770057"/>
                  </a:lnTo>
                  <a:lnTo>
                    <a:pt x="208569" y="776986"/>
                  </a:lnTo>
                  <a:close/>
                </a:path>
                <a:path w="758190" h="800735">
                  <a:moveTo>
                    <a:pt x="208569" y="584400"/>
                  </a:moveTo>
                  <a:lnTo>
                    <a:pt x="208569" y="601147"/>
                  </a:lnTo>
                  <a:lnTo>
                    <a:pt x="201626" y="608076"/>
                  </a:lnTo>
                  <a:lnTo>
                    <a:pt x="184848" y="608076"/>
                  </a:lnTo>
                  <a:lnTo>
                    <a:pt x="177905" y="601147"/>
                  </a:lnTo>
                  <a:lnTo>
                    <a:pt x="177905" y="584400"/>
                  </a:lnTo>
                  <a:lnTo>
                    <a:pt x="184848" y="577470"/>
                  </a:lnTo>
                  <a:lnTo>
                    <a:pt x="201626" y="577470"/>
                  </a:lnTo>
                  <a:lnTo>
                    <a:pt x="208569" y="584400"/>
                  </a:lnTo>
                  <a:close/>
                </a:path>
                <a:path w="758190" h="800735">
                  <a:moveTo>
                    <a:pt x="208569" y="392102"/>
                  </a:moveTo>
                  <a:lnTo>
                    <a:pt x="208569" y="408849"/>
                  </a:lnTo>
                  <a:lnTo>
                    <a:pt x="201626" y="415778"/>
                  </a:lnTo>
                  <a:lnTo>
                    <a:pt x="184848" y="415778"/>
                  </a:lnTo>
                  <a:lnTo>
                    <a:pt x="177905" y="408849"/>
                  </a:lnTo>
                  <a:lnTo>
                    <a:pt x="177905" y="391813"/>
                  </a:lnTo>
                  <a:lnTo>
                    <a:pt x="184848" y="384884"/>
                  </a:lnTo>
                  <a:lnTo>
                    <a:pt x="193237" y="385173"/>
                  </a:lnTo>
                  <a:lnTo>
                    <a:pt x="201626" y="385173"/>
                  </a:lnTo>
                  <a:lnTo>
                    <a:pt x="208569" y="392102"/>
                  </a:lnTo>
                  <a:close/>
                </a:path>
                <a:path w="758190" h="800735">
                  <a:moveTo>
                    <a:pt x="208569" y="199516"/>
                  </a:moveTo>
                  <a:lnTo>
                    <a:pt x="208569" y="216262"/>
                  </a:lnTo>
                  <a:lnTo>
                    <a:pt x="201626" y="223192"/>
                  </a:lnTo>
                  <a:lnTo>
                    <a:pt x="184848" y="223192"/>
                  </a:lnTo>
                  <a:lnTo>
                    <a:pt x="177905" y="216262"/>
                  </a:lnTo>
                  <a:lnTo>
                    <a:pt x="177905" y="199227"/>
                  </a:lnTo>
                  <a:lnTo>
                    <a:pt x="184848" y="192586"/>
                  </a:lnTo>
                  <a:lnTo>
                    <a:pt x="201626" y="192586"/>
                  </a:lnTo>
                  <a:lnTo>
                    <a:pt x="208569" y="199516"/>
                  </a:lnTo>
                  <a:close/>
                </a:path>
                <a:path w="758190" h="800735">
                  <a:moveTo>
                    <a:pt x="208569" y="6929"/>
                  </a:moveTo>
                  <a:lnTo>
                    <a:pt x="208569" y="23676"/>
                  </a:lnTo>
                  <a:lnTo>
                    <a:pt x="201626" y="30605"/>
                  </a:lnTo>
                  <a:lnTo>
                    <a:pt x="184848" y="30605"/>
                  </a:lnTo>
                  <a:lnTo>
                    <a:pt x="177905" y="23676"/>
                  </a:lnTo>
                  <a:lnTo>
                    <a:pt x="177905" y="6929"/>
                  </a:lnTo>
                  <a:lnTo>
                    <a:pt x="184848" y="0"/>
                  </a:lnTo>
                  <a:lnTo>
                    <a:pt x="201626" y="0"/>
                  </a:lnTo>
                  <a:lnTo>
                    <a:pt x="208569" y="6929"/>
                  </a:lnTo>
                  <a:close/>
                </a:path>
                <a:path w="758190" h="800735">
                  <a:moveTo>
                    <a:pt x="391682" y="776987"/>
                  </a:moveTo>
                  <a:lnTo>
                    <a:pt x="391682" y="793733"/>
                  </a:lnTo>
                  <a:lnTo>
                    <a:pt x="384739" y="800663"/>
                  </a:lnTo>
                  <a:lnTo>
                    <a:pt x="367961" y="800663"/>
                  </a:lnTo>
                  <a:lnTo>
                    <a:pt x="361018" y="793733"/>
                  </a:lnTo>
                  <a:lnTo>
                    <a:pt x="361018" y="776698"/>
                  </a:lnTo>
                  <a:lnTo>
                    <a:pt x="367961" y="769768"/>
                  </a:lnTo>
                  <a:lnTo>
                    <a:pt x="376350" y="770057"/>
                  </a:lnTo>
                  <a:lnTo>
                    <a:pt x="384739" y="770057"/>
                  </a:lnTo>
                  <a:lnTo>
                    <a:pt x="391682" y="776987"/>
                  </a:lnTo>
                  <a:close/>
                </a:path>
                <a:path w="758190" h="800735">
                  <a:moveTo>
                    <a:pt x="391682" y="584400"/>
                  </a:moveTo>
                  <a:lnTo>
                    <a:pt x="391682" y="601147"/>
                  </a:lnTo>
                  <a:lnTo>
                    <a:pt x="384739" y="608076"/>
                  </a:lnTo>
                  <a:lnTo>
                    <a:pt x="367961" y="608076"/>
                  </a:lnTo>
                  <a:lnTo>
                    <a:pt x="361018" y="601147"/>
                  </a:lnTo>
                  <a:lnTo>
                    <a:pt x="361018" y="584400"/>
                  </a:lnTo>
                  <a:lnTo>
                    <a:pt x="367961" y="577470"/>
                  </a:lnTo>
                  <a:lnTo>
                    <a:pt x="384739" y="577470"/>
                  </a:lnTo>
                  <a:lnTo>
                    <a:pt x="391682" y="584400"/>
                  </a:lnTo>
                  <a:close/>
                </a:path>
                <a:path w="758190" h="800735">
                  <a:moveTo>
                    <a:pt x="391682" y="391813"/>
                  </a:moveTo>
                  <a:lnTo>
                    <a:pt x="391682" y="408560"/>
                  </a:lnTo>
                  <a:lnTo>
                    <a:pt x="384739" y="415490"/>
                  </a:lnTo>
                  <a:lnTo>
                    <a:pt x="367961" y="415490"/>
                  </a:lnTo>
                  <a:lnTo>
                    <a:pt x="361018" y="408560"/>
                  </a:lnTo>
                  <a:lnTo>
                    <a:pt x="361018" y="391813"/>
                  </a:lnTo>
                  <a:lnTo>
                    <a:pt x="367961" y="384884"/>
                  </a:lnTo>
                  <a:lnTo>
                    <a:pt x="384739" y="384884"/>
                  </a:lnTo>
                  <a:lnTo>
                    <a:pt x="391682" y="391813"/>
                  </a:lnTo>
                  <a:close/>
                </a:path>
                <a:path w="758190" h="800735">
                  <a:moveTo>
                    <a:pt x="391682" y="199516"/>
                  </a:moveTo>
                  <a:lnTo>
                    <a:pt x="391682" y="216262"/>
                  </a:lnTo>
                  <a:lnTo>
                    <a:pt x="384739" y="223192"/>
                  </a:lnTo>
                  <a:lnTo>
                    <a:pt x="367961" y="223192"/>
                  </a:lnTo>
                  <a:lnTo>
                    <a:pt x="361018" y="216262"/>
                  </a:lnTo>
                  <a:lnTo>
                    <a:pt x="361018" y="199227"/>
                  </a:lnTo>
                  <a:lnTo>
                    <a:pt x="367961" y="192586"/>
                  </a:lnTo>
                  <a:lnTo>
                    <a:pt x="384739" y="192586"/>
                  </a:lnTo>
                  <a:lnTo>
                    <a:pt x="391682" y="199516"/>
                  </a:lnTo>
                  <a:close/>
                </a:path>
                <a:path w="758190" h="800735">
                  <a:moveTo>
                    <a:pt x="391682" y="6929"/>
                  </a:moveTo>
                  <a:lnTo>
                    <a:pt x="391682" y="23676"/>
                  </a:lnTo>
                  <a:lnTo>
                    <a:pt x="384739" y="30605"/>
                  </a:lnTo>
                  <a:lnTo>
                    <a:pt x="367961" y="30605"/>
                  </a:lnTo>
                  <a:lnTo>
                    <a:pt x="361018" y="23676"/>
                  </a:lnTo>
                  <a:lnTo>
                    <a:pt x="361018" y="6929"/>
                  </a:lnTo>
                  <a:lnTo>
                    <a:pt x="367961" y="0"/>
                  </a:lnTo>
                  <a:lnTo>
                    <a:pt x="384739" y="0"/>
                  </a:lnTo>
                  <a:lnTo>
                    <a:pt x="391682" y="6929"/>
                  </a:lnTo>
                  <a:close/>
                </a:path>
                <a:path w="758190" h="800735">
                  <a:moveTo>
                    <a:pt x="569587" y="776698"/>
                  </a:moveTo>
                  <a:lnTo>
                    <a:pt x="569587" y="793445"/>
                  </a:lnTo>
                  <a:lnTo>
                    <a:pt x="562645" y="800374"/>
                  </a:lnTo>
                  <a:lnTo>
                    <a:pt x="545867" y="800374"/>
                  </a:lnTo>
                  <a:lnTo>
                    <a:pt x="538924" y="793445"/>
                  </a:lnTo>
                  <a:lnTo>
                    <a:pt x="538924" y="776698"/>
                  </a:lnTo>
                  <a:lnTo>
                    <a:pt x="545867" y="769768"/>
                  </a:lnTo>
                  <a:lnTo>
                    <a:pt x="562645" y="769768"/>
                  </a:lnTo>
                  <a:lnTo>
                    <a:pt x="569587" y="776698"/>
                  </a:lnTo>
                  <a:close/>
                </a:path>
                <a:path w="758190" h="800735">
                  <a:moveTo>
                    <a:pt x="569587" y="584400"/>
                  </a:moveTo>
                  <a:lnTo>
                    <a:pt x="569587" y="601147"/>
                  </a:lnTo>
                  <a:lnTo>
                    <a:pt x="562645" y="608076"/>
                  </a:lnTo>
                  <a:lnTo>
                    <a:pt x="545867" y="608076"/>
                  </a:lnTo>
                  <a:lnTo>
                    <a:pt x="538924" y="601147"/>
                  </a:lnTo>
                  <a:lnTo>
                    <a:pt x="538924" y="584111"/>
                  </a:lnTo>
                  <a:lnTo>
                    <a:pt x="545867" y="577470"/>
                  </a:lnTo>
                  <a:lnTo>
                    <a:pt x="562645" y="577470"/>
                  </a:lnTo>
                  <a:lnTo>
                    <a:pt x="569587" y="584400"/>
                  </a:lnTo>
                  <a:close/>
                </a:path>
                <a:path w="758190" h="800735">
                  <a:moveTo>
                    <a:pt x="569587" y="391814"/>
                  </a:moveTo>
                  <a:lnTo>
                    <a:pt x="569587" y="408560"/>
                  </a:lnTo>
                  <a:lnTo>
                    <a:pt x="562645" y="415490"/>
                  </a:lnTo>
                  <a:lnTo>
                    <a:pt x="545867" y="415490"/>
                  </a:lnTo>
                  <a:lnTo>
                    <a:pt x="538924" y="408560"/>
                  </a:lnTo>
                  <a:lnTo>
                    <a:pt x="538924" y="391814"/>
                  </a:lnTo>
                  <a:lnTo>
                    <a:pt x="545867" y="384884"/>
                  </a:lnTo>
                  <a:lnTo>
                    <a:pt x="562645" y="384884"/>
                  </a:lnTo>
                  <a:lnTo>
                    <a:pt x="569587" y="391814"/>
                  </a:lnTo>
                  <a:close/>
                </a:path>
                <a:path w="758190" h="800735">
                  <a:moveTo>
                    <a:pt x="569587" y="199516"/>
                  </a:moveTo>
                  <a:lnTo>
                    <a:pt x="569587" y="216262"/>
                  </a:lnTo>
                  <a:lnTo>
                    <a:pt x="562645" y="223192"/>
                  </a:lnTo>
                  <a:lnTo>
                    <a:pt x="545867" y="223192"/>
                  </a:lnTo>
                  <a:lnTo>
                    <a:pt x="538924" y="216262"/>
                  </a:lnTo>
                  <a:lnTo>
                    <a:pt x="538924" y="199227"/>
                  </a:lnTo>
                  <a:lnTo>
                    <a:pt x="545867" y="192297"/>
                  </a:lnTo>
                  <a:lnTo>
                    <a:pt x="554256" y="192586"/>
                  </a:lnTo>
                  <a:lnTo>
                    <a:pt x="562645" y="192586"/>
                  </a:lnTo>
                  <a:lnTo>
                    <a:pt x="569587" y="199516"/>
                  </a:lnTo>
                  <a:close/>
                </a:path>
                <a:path w="758190" h="800735">
                  <a:moveTo>
                    <a:pt x="569587" y="6929"/>
                  </a:moveTo>
                  <a:lnTo>
                    <a:pt x="569587" y="23676"/>
                  </a:lnTo>
                  <a:lnTo>
                    <a:pt x="562645" y="30605"/>
                  </a:lnTo>
                  <a:lnTo>
                    <a:pt x="545867" y="30605"/>
                  </a:lnTo>
                  <a:lnTo>
                    <a:pt x="538924" y="23676"/>
                  </a:lnTo>
                  <a:lnTo>
                    <a:pt x="538924" y="6929"/>
                  </a:lnTo>
                  <a:lnTo>
                    <a:pt x="545867" y="0"/>
                  </a:lnTo>
                  <a:lnTo>
                    <a:pt x="562645" y="0"/>
                  </a:lnTo>
                  <a:lnTo>
                    <a:pt x="569587" y="6929"/>
                  </a:lnTo>
                  <a:close/>
                </a:path>
                <a:path w="758190" h="800735">
                  <a:moveTo>
                    <a:pt x="757907" y="776698"/>
                  </a:moveTo>
                  <a:lnTo>
                    <a:pt x="757907" y="793445"/>
                  </a:lnTo>
                  <a:lnTo>
                    <a:pt x="750965" y="800374"/>
                  </a:lnTo>
                  <a:lnTo>
                    <a:pt x="734186" y="800374"/>
                  </a:lnTo>
                  <a:lnTo>
                    <a:pt x="727244" y="793445"/>
                  </a:lnTo>
                  <a:lnTo>
                    <a:pt x="727244" y="785071"/>
                  </a:lnTo>
                  <a:lnTo>
                    <a:pt x="727244" y="776698"/>
                  </a:lnTo>
                  <a:lnTo>
                    <a:pt x="734186" y="769768"/>
                  </a:lnTo>
                  <a:lnTo>
                    <a:pt x="750965" y="769768"/>
                  </a:lnTo>
                  <a:lnTo>
                    <a:pt x="757907" y="776698"/>
                  </a:lnTo>
                  <a:close/>
                </a:path>
                <a:path w="758190" h="800735">
                  <a:moveTo>
                    <a:pt x="757907" y="584400"/>
                  </a:moveTo>
                  <a:lnTo>
                    <a:pt x="757907" y="601147"/>
                  </a:lnTo>
                  <a:lnTo>
                    <a:pt x="750965" y="608076"/>
                  </a:lnTo>
                  <a:lnTo>
                    <a:pt x="734186" y="608076"/>
                  </a:lnTo>
                  <a:lnTo>
                    <a:pt x="727244" y="601147"/>
                  </a:lnTo>
                  <a:lnTo>
                    <a:pt x="727244" y="584111"/>
                  </a:lnTo>
                  <a:lnTo>
                    <a:pt x="734186" y="577182"/>
                  </a:lnTo>
                  <a:lnTo>
                    <a:pt x="742575" y="577470"/>
                  </a:lnTo>
                  <a:lnTo>
                    <a:pt x="750965" y="577470"/>
                  </a:lnTo>
                  <a:lnTo>
                    <a:pt x="757907" y="584400"/>
                  </a:lnTo>
                  <a:close/>
                </a:path>
                <a:path w="758190" h="800735">
                  <a:moveTo>
                    <a:pt x="757907" y="391814"/>
                  </a:moveTo>
                  <a:lnTo>
                    <a:pt x="757907" y="408560"/>
                  </a:lnTo>
                  <a:lnTo>
                    <a:pt x="750965" y="415490"/>
                  </a:lnTo>
                  <a:lnTo>
                    <a:pt x="734186" y="415490"/>
                  </a:lnTo>
                  <a:lnTo>
                    <a:pt x="727244" y="408560"/>
                  </a:lnTo>
                  <a:lnTo>
                    <a:pt x="727244" y="391814"/>
                  </a:lnTo>
                  <a:lnTo>
                    <a:pt x="734186" y="384884"/>
                  </a:lnTo>
                  <a:lnTo>
                    <a:pt x="750965" y="384884"/>
                  </a:lnTo>
                  <a:lnTo>
                    <a:pt x="757907" y="391814"/>
                  </a:lnTo>
                  <a:close/>
                </a:path>
                <a:path w="758190" h="800735">
                  <a:moveTo>
                    <a:pt x="757907" y="199516"/>
                  </a:moveTo>
                  <a:lnTo>
                    <a:pt x="757907" y="216262"/>
                  </a:lnTo>
                  <a:lnTo>
                    <a:pt x="750965" y="223192"/>
                  </a:lnTo>
                  <a:lnTo>
                    <a:pt x="734186" y="223192"/>
                  </a:lnTo>
                  <a:lnTo>
                    <a:pt x="727244" y="216262"/>
                  </a:lnTo>
                  <a:lnTo>
                    <a:pt x="727244" y="199227"/>
                  </a:lnTo>
                  <a:lnTo>
                    <a:pt x="734186" y="192297"/>
                  </a:lnTo>
                  <a:lnTo>
                    <a:pt x="742575" y="192586"/>
                  </a:lnTo>
                  <a:lnTo>
                    <a:pt x="750965" y="192586"/>
                  </a:lnTo>
                  <a:lnTo>
                    <a:pt x="757907" y="199516"/>
                  </a:lnTo>
                  <a:close/>
                </a:path>
                <a:path w="758190" h="800735">
                  <a:moveTo>
                    <a:pt x="757907" y="6929"/>
                  </a:moveTo>
                  <a:lnTo>
                    <a:pt x="757907" y="23676"/>
                  </a:lnTo>
                  <a:lnTo>
                    <a:pt x="750965" y="30605"/>
                  </a:lnTo>
                  <a:lnTo>
                    <a:pt x="734186" y="30605"/>
                  </a:lnTo>
                  <a:lnTo>
                    <a:pt x="727244" y="23676"/>
                  </a:lnTo>
                  <a:lnTo>
                    <a:pt x="727244" y="6929"/>
                  </a:lnTo>
                  <a:lnTo>
                    <a:pt x="734186" y="0"/>
                  </a:lnTo>
                  <a:lnTo>
                    <a:pt x="750965" y="0"/>
                  </a:lnTo>
                  <a:lnTo>
                    <a:pt x="757907" y="69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746898"/>
              <a:ext cx="904240" cy="514350"/>
            </a:xfrm>
            <a:custGeom>
              <a:avLst/>
              <a:gdLst/>
              <a:ahLst/>
              <a:cxnLst/>
              <a:rect l="l" t="t" r="r" b="b"/>
              <a:pathLst>
                <a:path w="904240" h="514350">
                  <a:moveTo>
                    <a:pt x="903864" y="514349"/>
                  </a:moveTo>
                  <a:lnTo>
                    <a:pt x="903864" y="0"/>
                  </a:lnTo>
                  <a:lnTo>
                    <a:pt x="0" y="0"/>
                  </a:lnTo>
                  <a:lnTo>
                    <a:pt x="0" y="103654"/>
                  </a:lnTo>
                  <a:lnTo>
                    <a:pt x="5378" y="134392"/>
                  </a:lnTo>
                  <a:lnTo>
                    <a:pt x="16075" y="176737"/>
                  </a:lnTo>
                  <a:lnTo>
                    <a:pt x="29820" y="217519"/>
                  </a:lnTo>
                  <a:lnTo>
                    <a:pt x="46606" y="256538"/>
                  </a:lnTo>
                  <a:lnTo>
                    <a:pt x="66430" y="293592"/>
                  </a:lnTo>
                  <a:lnTo>
                    <a:pt x="89287" y="328480"/>
                  </a:lnTo>
                  <a:lnTo>
                    <a:pt x="115172" y="361000"/>
                  </a:lnTo>
                  <a:lnTo>
                    <a:pt x="144082" y="390953"/>
                  </a:lnTo>
                  <a:lnTo>
                    <a:pt x="176011" y="418135"/>
                  </a:lnTo>
                  <a:lnTo>
                    <a:pt x="210956" y="442346"/>
                  </a:lnTo>
                  <a:lnTo>
                    <a:pt x="248911" y="463384"/>
                  </a:lnTo>
                  <a:lnTo>
                    <a:pt x="289873" y="481049"/>
                  </a:lnTo>
                  <a:lnTo>
                    <a:pt x="333836" y="495138"/>
                  </a:lnTo>
                  <a:lnTo>
                    <a:pt x="380797" y="505452"/>
                  </a:lnTo>
                  <a:lnTo>
                    <a:pt x="430751" y="511787"/>
                  </a:lnTo>
                  <a:lnTo>
                    <a:pt x="483693" y="513944"/>
                  </a:lnTo>
                  <a:lnTo>
                    <a:pt x="903864" y="514349"/>
                  </a:lnTo>
                  <a:close/>
                </a:path>
              </a:pathLst>
            </a:custGeom>
            <a:solidFill>
              <a:srgbClr val="74C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962" y="32122"/>
            <a:ext cx="1019175" cy="508634"/>
          </a:xfrm>
          <a:custGeom>
            <a:avLst/>
            <a:gdLst/>
            <a:ahLst/>
            <a:cxnLst/>
            <a:rect l="l" t="t" r="r" b="b"/>
            <a:pathLst>
              <a:path w="1019175" h="508634">
                <a:moveTo>
                  <a:pt x="19474" y="0"/>
                </a:moveTo>
                <a:close/>
              </a:path>
              <a:path w="1019175" h="508634">
                <a:moveTo>
                  <a:pt x="19474" y="39264"/>
                </a:moveTo>
                <a:lnTo>
                  <a:pt x="11935" y="37707"/>
                </a:lnTo>
                <a:lnTo>
                  <a:pt x="5741" y="33476"/>
                </a:lnTo>
                <a:lnTo>
                  <a:pt x="1544" y="27231"/>
                </a:lnTo>
                <a:lnTo>
                  <a:pt x="0" y="19632"/>
                </a:lnTo>
                <a:lnTo>
                  <a:pt x="1544" y="12032"/>
                </a:lnTo>
                <a:lnTo>
                  <a:pt x="5741" y="5787"/>
                </a:lnTo>
                <a:lnTo>
                  <a:pt x="11935" y="1556"/>
                </a:lnTo>
                <a:lnTo>
                  <a:pt x="19474" y="0"/>
                </a:lnTo>
                <a:lnTo>
                  <a:pt x="27218" y="1556"/>
                </a:lnTo>
                <a:lnTo>
                  <a:pt x="33482" y="5787"/>
                </a:lnTo>
                <a:lnTo>
                  <a:pt x="37610" y="12032"/>
                </a:lnTo>
                <a:lnTo>
                  <a:pt x="38948" y="19632"/>
                </a:lnTo>
                <a:lnTo>
                  <a:pt x="37403" y="27231"/>
                </a:lnTo>
                <a:lnTo>
                  <a:pt x="33206" y="33476"/>
                </a:lnTo>
                <a:lnTo>
                  <a:pt x="27012" y="37707"/>
                </a:lnTo>
                <a:lnTo>
                  <a:pt x="19474" y="39264"/>
                </a:lnTo>
                <a:close/>
              </a:path>
              <a:path w="1019175" h="50863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2" y="27231"/>
                </a:lnTo>
                <a:lnTo>
                  <a:pt x="245078" y="19632"/>
                </a:lnTo>
                <a:lnTo>
                  <a:pt x="246622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508634">
                <a:moveTo>
                  <a:pt x="509631" y="39264"/>
                </a:moveTo>
                <a:lnTo>
                  <a:pt x="502092" y="37707"/>
                </a:lnTo>
                <a:lnTo>
                  <a:pt x="495898" y="33476"/>
                </a:lnTo>
                <a:lnTo>
                  <a:pt x="491701" y="27231"/>
                </a:lnTo>
                <a:lnTo>
                  <a:pt x="490157" y="19632"/>
                </a:lnTo>
                <a:lnTo>
                  <a:pt x="491701" y="12032"/>
                </a:lnTo>
                <a:lnTo>
                  <a:pt x="495898" y="5787"/>
                </a:lnTo>
                <a:lnTo>
                  <a:pt x="502092" y="1556"/>
                </a:lnTo>
                <a:lnTo>
                  <a:pt x="509631" y="0"/>
                </a:lnTo>
                <a:lnTo>
                  <a:pt x="517169" y="1556"/>
                </a:lnTo>
                <a:lnTo>
                  <a:pt x="523363" y="5787"/>
                </a:lnTo>
                <a:lnTo>
                  <a:pt x="527560" y="12032"/>
                </a:lnTo>
                <a:lnTo>
                  <a:pt x="529105" y="19632"/>
                </a:lnTo>
                <a:lnTo>
                  <a:pt x="527560" y="27231"/>
                </a:lnTo>
                <a:lnTo>
                  <a:pt x="523363" y="33476"/>
                </a:lnTo>
                <a:lnTo>
                  <a:pt x="517169" y="37707"/>
                </a:lnTo>
                <a:lnTo>
                  <a:pt x="509631" y="39264"/>
                </a:lnTo>
                <a:close/>
              </a:path>
              <a:path w="1019175" h="50863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2035" y="1556"/>
                </a:lnTo>
                <a:lnTo>
                  <a:pt x="768212" y="5787"/>
                </a:lnTo>
                <a:lnTo>
                  <a:pt x="772323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508634">
                <a:moveTo>
                  <a:pt x="999420" y="39264"/>
                </a:moveTo>
                <a:lnTo>
                  <a:pt x="991882" y="37707"/>
                </a:lnTo>
                <a:lnTo>
                  <a:pt x="985687" y="33476"/>
                </a:lnTo>
                <a:lnTo>
                  <a:pt x="981491" y="27231"/>
                </a:lnTo>
                <a:lnTo>
                  <a:pt x="979946" y="19632"/>
                </a:lnTo>
                <a:lnTo>
                  <a:pt x="981491" y="12032"/>
                </a:lnTo>
                <a:lnTo>
                  <a:pt x="985687" y="5787"/>
                </a:lnTo>
                <a:lnTo>
                  <a:pt x="991882" y="1556"/>
                </a:lnTo>
                <a:lnTo>
                  <a:pt x="999420" y="0"/>
                </a:lnTo>
                <a:lnTo>
                  <a:pt x="1006958" y="1556"/>
                </a:lnTo>
                <a:lnTo>
                  <a:pt x="1013153" y="5787"/>
                </a:lnTo>
                <a:lnTo>
                  <a:pt x="1017350" y="12032"/>
                </a:lnTo>
                <a:lnTo>
                  <a:pt x="1018894" y="19632"/>
                </a:lnTo>
                <a:lnTo>
                  <a:pt x="1017350" y="27231"/>
                </a:lnTo>
                <a:lnTo>
                  <a:pt x="1013153" y="33476"/>
                </a:lnTo>
                <a:lnTo>
                  <a:pt x="1006958" y="37707"/>
                </a:lnTo>
                <a:lnTo>
                  <a:pt x="999420" y="39264"/>
                </a:lnTo>
                <a:close/>
              </a:path>
              <a:path w="1019175" h="508634">
                <a:moveTo>
                  <a:pt x="19841" y="227806"/>
                </a:moveTo>
                <a:close/>
              </a:path>
              <a:path w="1019175" h="508634">
                <a:moveTo>
                  <a:pt x="19841" y="267070"/>
                </a:moveTo>
                <a:lnTo>
                  <a:pt x="12303" y="265513"/>
                </a:lnTo>
                <a:lnTo>
                  <a:pt x="6108" y="261282"/>
                </a:lnTo>
                <a:lnTo>
                  <a:pt x="1911" y="255037"/>
                </a:lnTo>
                <a:lnTo>
                  <a:pt x="367" y="247438"/>
                </a:lnTo>
                <a:lnTo>
                  <a:pt x="1911" y="239838"/>
                </a:lnTo>
                <a:lnTo>
                  <a:pt x="6108" y="233593"/>
                </a:lnTo>
                <a:lnTo>
                  <a:pt x="12303" y="229363"/>
                </a:lnTo>
                <a:lnTo>
                  <a:pt x="19841" y="227806"/>
                </a:lnTo>
                <a:lnTo>
                  <a:pt x="27379" y="229363"/>
                </a:lnTo>
                <a:lnTo>
                  <a:pt x="33574" y="233593"/>
                </a:lnTo>
                <a:lnTo>
                  <a:pt x="37770" y="239838"/>
                </a:lnTo>
                <a:lnTo>
                  <a:pt x="39315" y="247438"/>
                </a:lnTo>
                <a:lnTo>
                  <a:pt x="37770" y="255037"/>
                </a:lnTo>
                <a:lnTo>
                  <a:pt x="33574" y="261282"/>
                </a:lnTo>
                <a:lnTo>
                  <a:pt x="27379" y="265513"/>
                </a:lnTo>
                <a:lnTo>
                  <a:pt x="19841" y="267070"/>
                </a:lnTo>
                <a:close/>
              </a:path>
              <a:path w="1019175" h="50863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8"/>
                </a:lnTo>
                <a:lnTo>
                  <a:pt x="250819" y="233593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245" y="229363"/>
                </a:lnTo>
                <a:lnTo>
                  <a:pt x="278423" y="233593"/>
                </a:lnTo>
                <a:lnTo>
                  <a:pt x="282533" y="239838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508634">
                <a:moveTo>
                  <a:pt x="509630" y="267070"/>
                </a:moveTo>
                <a:lnTo>
                  <a:pt x="502092" y="265513"/>
                </a:lnTo>
                <a:lnTo>
                  <a:pt x="495898" y="261282"/>
                </a:lnTo>
                <a:lnTo>
                  <a:pt x="491701" y="255037"/>
                </a:lnTo>
                <a:lnTo>
                  <a:pt x="490156" y="247438"/>
                </a:lnTo>
                <a:lnTo>
                  <a:pt x="491701" y="239838"/>
                </a:lnTo>
                <a:lnTo>
                  <a:pt x="495898" y="233593"/>
                </a:lnTo>
                <a:lnTo>
                  <a:pt x="502092" y="229363"/>
                </a:lnTo>
                <a:lnTo>
                  <a:pt x="509630" y="227806"/>
                </a:lnTo>
                <a:lnTo>
                  <a:pt x="517169" y="229363"/>
                </a:lnTo>
                <a:lnTo>
                  <a:pt x="523363" y="233594"/>
                </a:lnTo>
                <a:lnTo>
                  <a:pt x="527560" y="239839"/>
                </a:lnTo>
                <a:lnTo>
                  <a:pt x="529104" y="247438"/>
                </a:lnTo>
                <a:lnTo>
                  <a:pt x="527560" y="255037"/>
                </a:lnTo>
                <a:lnTo>
                  <a:pt x="523363" y="261282"/>
                </a:lnTo>
                <a:lnTo>
                  <a:pt x="517169" y="265513"/>
                </a:lnTo>
                <a:lnTo>
                  <a:pt x="509630" y="267070"/>
                </a:lnTo>
                <a:close/>
              </a:path>
              <a:path w="1019175" h="508634">
                <a:moveTo>
                  <a:pt x="754342" y="267070"/>
                </a:moveTo>
                <a:lnTo>
                  <a:pt x="746803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8"/>
                </a:lnTo>
                <a:lnTo>
                  <a:pt x="740609" y="233593"/>
                </a:lnTo>
                <a:lnTo>
                  <a:pt x="746803" y="229363"/>
                </a:lnTo>
                <a:lnTo>
                  <a:pt x="754342" y="227806"/>
                </a:lnTo>
                <a:lnTo>
                  <a:pt x="762086" y="229363"/>
                </a:lnTo>
                <a:lnTo>
                  <a:pt x="768350" y="233594"/>
                </a:lnTo>
                <a:lnTo>
                  <a:pt x="772478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4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50863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8"/>
                </a:lnTo>
                <a:lnTo>
                  <a:pt x="985687" y="233593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3"/>
                </a:lnTo>
                <a:lnTo>
                  <a:pt x="1017350" y="239838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508634">
                <a:moveTo>
                  <a:pt x="19841" y="508211"/>
                </a:moveTo>
                <a:lnTo>
                  <a:pt x="12303" y="506654"/>
                </a:lnTo>
                <a:lnTo>
                  <a:pt x="6108" y="502423"/>
                </a:lnTo>
                <a:lnTo>
                  <a:pt x="1911" y="496178"/>
                </a:lnTo>
                <a:lnTo>
                  <a:pt x="367" y="488579"/>
                </a:lnTo>
                <a:lnTo>
                  <a:pt x="1911" y="480980"/>
                </a:lnTo>
                <a:lnTo>
                  <a:pt x="6108" y="474735"/>
                </a:lnTo>
                <a:lnTo>
                  <a:pt x="12303" y="470504"/>
                </a:lnTo>
                <a:lnTo>
                  <a:pt x="19841" y="468947"/>
                </a:lnTo>
                <a:lnTo>
                  <a:pt x="27379" y="470504"/>
                </a:lnTo>
                <a:lnTo>
                  <a:pt x="33574" y="474735"/>
                </a:lnTo>
                <a:lnTo>
                  <a:pt x="37770" y="480980"/>
                </a:lnTo>
                <a:lnTo>
                  <a:pt x="39315" y="488579"/>
                </a:lnTo>
                <a:lnTo>
                  <a:pt x="37770" y="496178"/>
                </a:lnTo>
                <a:lnTo>
                  <a:pt x="33574" y="502423"/>
                </a:lnTo>
                <a:lnTo>
                  <a:pt x="27379" y="506654"/>
                </a:lnTo>
                <a:lnTo>
                  <a:pt x="19841" y="508211"/>
                </a:lnTo>
                <a:close/>
              </a:path>
              <a:path w="1019175" h="508634">
                <a:moveTo>
                  <a:pt x="264552" y="508211"/>
                </a:moveTo>
                <a:lnTo>
                  <a:pt x="257014" y="506654"/>
                </a:lnTo>
                <a:lnTo>
                  <a:pt x="250819" y="502423"/>
                </a:lnTo>
                <a:lnTo>
                  <a:pt x="246622" y="496178"/>
                </a:lnTo>
                <a:lnTo>
                  <a:pt x="245078" y="488579"/>
                </a:lnTo>
                <a:lnTo>
                  <a:pt x="246622" y="480980"/>
                </a:lnTo>
                <a:lnTo>
                  <a:pt x="250819" y="474735"/>
                </a:lnTo>
                <a:lnTo>
                  <a:pt x="257014" y="470504"/>
                </a:lnTo>
                <a:lnTo>
                  <a:pt x="264552" y="468947"/>
                </a:lnTo>
                <a:lnTo>
                  <a:pt x="272297" y="470504"/>
                </a:lnTo>
                <a:lnTo>
                  <a:pt x="278560" y="474735"/>
                </a:lnTo>
                <a:lnTo>
                  <a:pt x="282688" y="480980"/>
                </a:lnTo>
                <a:lnTo>
                  <a:pt x="284026" y="488579"/>
                </a:lnTo>
                <a:lnTo>
                  <a:pt x="282482" y="496178"/>
                </a:lnTo>
                <a:lnTo>
                  <a:pt x="278285" y="502423"/>
                </a:lnTo>
                <a:lnTo>
                  <a:pt x="272090" y="506654"/>
                </a:lnTo>
                <a:lnTo>
                  <a:pt x="264552" y="508211"/>
                </a:lnTo>
                <a:close/>
              </a:path>
              <a:path w="1019175" h="508634">
                <a:moveTo>
                  <a:pt x="509630" y="508211"/>
                </a:moveTo>
                <a:lnTo>
                  <a:pt x="502092" y="506654"/>
                </a:lnTo>
                <a:lnTo>
                  <a:pt x="495898" y="502423"/>
                </a:lnTo>
                <a:lnTo>
                  <a:pt x="491701" y="496178"/>
                </a:lnTo>
                <a:lnTo>
                  <a:pt x="490156" y="488579"/>
                </a:lnTo>
                <a:lnTo>
                  <a:pt x="491701" y="480980"/>
                </a:lnTo>
                <a:lnTo>
                  <a:pt x="495898" y="474735"/>
                </a:lnTo>
                <a:lnTo>
                  <a:pt x="502092" y="470504"/>
                </a:lnTo>
                <a:lnTo>
                  <a:pt x="509630" y="468947"/>
                </a:lnTo>
                <a:lnTo>
                  <a:pt x="517169" y="470504"/>
                </a:lnTo>
                <a:lnTo>
                  <a:pt x="523363" y="474735"/>
                </a:lnTo>
                <a:lnTo>
                  <a:pt x="527560" y="480980"/>
                </a:lnTo>
                <a:lnTo>
                  <a:pt x="529104" y="488579"/>
                </a:lnTo>
                <a:lnTo>
                  <a:pt x="527560" y="496178"/>
                </a:lnTo>
                <a:lnTo>
                  <a:pt x="523363" y="502423"/>
                </a:lnTo>
                <a:lnTo>
                  <a:pt x="517169" y="506654"/>
                </a:lnTo>
                <a:lnTo>
                  <a:pt x="509630" y="508211"/>
                </a:lnTo>
                <a:close/>
              </a:path>
              <a:path w="1019175" h="508634">
                <a:moveTo>
                  <a:pt x="754342" y="508211"/>
                </a:moveTo>
                <a:lnTo>
                  <a:pt x="746803" y="506654"/>
                </a:lnTo>
                <a:lnTo>
                  <a:pt x="740609" y="502423"/>
                </a:lnTo>
                <a:lnTo>
                  <a:pt x="736412" y="496178"/>
                </a:lnTo>
                <a:lnTo>
                  <a:pt x="734868" y="488579"/>
                </a:lnTo>
                <a:lnTo>
                  <a:pt x="736412" y="480980"/>
                </a:lnTo>
                <a:lnTo>
                  <a:pt x="740609" y="474735"/>
                </a:lnTo>
                <a:lnTo>
                  <a:pt x="746804" y="470504"/>
                </a:lnTo>
                <a:lnTo>
                  <a:pt x="754342" y="468947"/>
                </a:lnTo>
                <a:lnTo>
                  <a:pt x="762086" y="470504"/>
                </a:lnTo>
                <a:lnTo>
                  <a:pt x="768350" y="474735"/>
                </a:lnTo>
                <a:lnTo>
                  <a:pt x="772478" y="480980"/>
                </a:lnTo>
                <a:lnTo>
                  <a:pt x="773816" y="488579"/>
                </a:lnTo>
                <a:lnTo>
                  <a:pt x="772271" y="496178"/>
                </a:lnTo>
                <a:lnTo>
                  <a:pt x="768074" y="502423"/>
                </a:lnTo>
                <a:lnTo>
                  <a:pt x="761880" y="506654"/>
                </a:lnTo>
                <a:lnTo>
                  <a:pt x="754342" y="508211"/>
                </a:lnTo>
                <a:close/>
              </a:path>
              <a:path w="1019175" h="508634">
                <a:moveTo>
                  <a:pt x="999420" y="508211"/>
                </a:moveTo>
                <a:lnTo>
                  <a:pt x="991882" y="506654"/>
                </a:lnTo>
                <a:lnTo>
                  <a:pt x="985687" y="502423"/>
                </a:lnTo>
                <a:lnTo>
                  <a:pt x="981491" y="496178"/>
                </a:lnTo>
                <a:lnTo>
                  <a:pt x="979946" y="488579"/>
                </a:lnTo>
                <a:lnTo>
                  <a:pt x="981491" y="480980"/>
                </a:lnTo>
                <a:lnTo>
                  <a:pt x="985687" y="474735"/>
                </a:lnTo>
                <a:lnTo>
                  <a:pt x="991882" y="470504"/>
                </a:lnTo>
                <a:lnTo>
                  <a:pt x="999420" y="468947"/>
                </a:lnTo>
                <a:lnTo>
                  <a:pt x="1006958" y="470504"/>
                </a:lnTo>
                <a:lnTo>
                  <a:pt x="1013153" y="474735"/>
                </a:lnTo>
                <a:lnTo>
                  <a:pt x="1017350" y="480980"/>
                </a:lnTo>
                <a:lnTo>
                  <a:pt x="1018894" y="488579"/>
                </a:lnTo>
                <a:lnTo>
                  <a:pt x="1017350" y="496178"/>
                </a:lnTo>
                <a:lnTo>
                  <a:pt x="1013153" y="502423"/>
                </a:lnTo>
                <a:lnTo>
                  <a:pt x="1006958" y="506654"/>
                </a:lnTo>
                <a:lnTo>
                  <a:pt x="999420" y="508211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6087" y="4607559"/>
            <a:ext cx="1019175" cy="501650"/>
          </a:xfrm>
          <a:custGeom>
            <a:avLst/>
            <a:gdLst/>
            <a:ahLst/>
            <a:cxnLst/>
            <a:rect l="l" t="t" r="r" b="b"/>
            <a:pathLst>
              <a:path w="1019175" h="501650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501650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501650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501650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501650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501650">
                <a:moveTo>
                  <a:pt x="19474" y="227806"/>
                </a:moveTo>
                <a:close/>
              </a:path>
              <a:path w="1019175" h="501650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501650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501650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501650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501650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501650">
                <a:moveTo>
                  <a:pt x="19474" y="462279"/>
                </a:moveTo>
                <a:close/>
              </a:path>
              <a:path w="1019175" h="501650">
                <a:moveTo>
                  <a:pt x="19474" y="501544"/>
                </a:moveTo>
                <a:lnTo>
                  <a:pt x="11935" y="499987"/>
                </a:lnTo>
                <a:lnTo>
                  <a:pt x="5741" y="495756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3206" y="495756"/>
                </a:lnTo>
                <a:lnTo>
                  <a:pt x="27012" y="499987"/>
                </a:lnTo>
                <a:lnTo>
                  <a:pt x="19474" y="501544"/>
                </a:lnTo>
                <a:close/>
              </a:path>
              <a:path w="1019175" h="501650">
                <a:moveTo>
                  <a:pt x="264552" y="501544"/>
                </a:moveTo>
                <a:lnTo>
                  <a:pt x="257014" y="499987"/>
                </a:lnTo>
                <a:lnTo>
                  <a:pt x="250819" y="495756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8285" y="495756"/>
                </a:lnTo>
                <a:lnTo>
                  <a:pt x="272090" y="499987"/>
                </a:lnTo>
                <a:lnTo>
                  <a:pt x="264552" y="501544"/>
                </a:lnTo>
                <a:close/>
              </a:path>
              <a:path w="1019175" h="501650">
                <a:moveTo>
                  <a:pt x="509631" y="501544"/>
                </a:moveTo>
                <a:lnTo>
                  <a:pt x="502092" y="499987"/>
                </a:lnTo>
                <a:lnTo>
                  <a:pt x="495898" y="495756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3363" y="495756"/>
                </a:lnTo>
                <a:lnTo>
                  <a:pt x="517169" y="499987"/>
                </a:lnTo>
                <a:lnTo>
                  <a:pt x="509631" y="501544"/>
                </a:lnTo>
                <a:close/>
              </a:path>
              <a:path w="1019175" h="501650">
                <a:moveTo>
                  <a:pt x="754342" y="501544"/>
                </a:moveTo>
                <a:lnTo>
                  <a:pt x="746804" y="499987"/>
                </a:lnTo>
                <a:lnTo>
                  <a:pt x="740609" y="495756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8075" y="495756"/>
                </a:lnTo>
                <a:lnTo>
                  <a:pt x="761880" y="499987"/>
                </a:lnTo>
                <a:lnTo>
                  <a:pt x="754342" y="501544"/>
                </a:lnTo>
                <a:close/>
              </a:path>
              <a:path w="1019175" h="501650">
                <a:moveTo>
                  <a:pt x="999420" y="501544"/>
                </a:moveTo>
                <a:lnTo>
                  <a:pt x="991882" y="499987"/>
                </a:lnTo>
                <a:lnTo>
                  <a:pt x="985687" y="495756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3153" y="495756"/>
                </a:lnTo>
                <a:lnTo>
                  <a:pt x="1006958" y="499987"/>
                </a:lnTo>
                <a:lnTo>
                  <a:pt x="999420" y="501544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563" y="1125241"/>
            <a:ext cx="3800474" cy="289541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59300" y="175718"/>
            <a:ext cx="31940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Select</a:t>
            </a:r>
            <a:r>
              <a:rPr spc="-80" dirty="0"/>
              <a:t> </a:t>
            </a:r>
            <a:r>
              <a:rPr spc="114" dirty="0"/>
              <a:t>OTAs</a:t>
            </a:r>
            <a:r>
              <a:rPr spc="-80" dirty="0"/>
              <a:t> </a:t>
            </a:r>
            <a:r>
              <a:rPr spc="-10" dirty="0"/>
              <a:t>wisely</a:t>
            </a:r>
          </a:p>
        </p:txBody>
      </p:sp>
      <p:sp>
        <p:nvSpPr>
          <p:cNvPr id="6" name="object 6"/>
          <p:cNvSpPr/>
          <p:nvPr/>
        </p:nvSpPr>
        <p:spPr>
          <a:xfrm>
            <a:off x="4658397" y="2821085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34249" y="60478"/>
                </a:moveTo>
                <a:lnTo>
                  <a:pt x="26229" y="60478"/>
                </a:lnTo>
                <a:lnTo>
                  <a:pt x="22371" y="59710"/>
                </a:lnTo>
                <a:lnTo>
                  <a:pt x="0" y="34248"/>
                </a:lnTo>
                <a:lnTo>
                  <a:pt x="0" y="26228"/>
                </a:lnTo>
                <a:lnTo>
                  <a:pt x="26229" y="0"/>
                </a:lnTo>
                <a:lnTo>
                  <a:pt x="34249" y="0"/>
                </a:lnTo>
                <a:lnTo>
                  <a:pt x="60478" y="30239"/>
                </a:lnTo>
                <a:lnTo>
                  <a:pt x="60478" y="34248"/>
                </a:lnTo>
                <a:lnTo>
                  <a:pt x="34249" y="60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8397" y="3067318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34249" y="60477"/>
                </a:moveTo>
                <a:lnTo>
                  <a:pt x="26229" y="60477"/>
                </a:lnTo>
                <a:lnTo>
                  <a:pt x="22371" y="59710"/>
                </a:lnTo>
                <a:lnTo>
                  <a:pt x="0" y="34248"/>
                </a:lnTo>
                <a:lnTo>
                  <a:pt x="0" y="26229"/>
                </a:lnTo>
                <a:lnTo>
                  <a:pt x="26229" y="0"/>
                </a:lnTo>
                <a:lnTo>
                  <a:pt x="34249" y="0"/>
                </a:lnTo>
                <a:lnTo>
                  <a:pt x="60478" y="30239"/>
                </a:lnTo>
                <a:lnTo>
                  <a:pt x="60478" y="34248"/>
                </a:lnTo>
                <a:lnTo>
                  <a:pt x="34249" y="60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58397" y="3313550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34249" y="60477"/>
                </a:moveTo>
                <a:lnTo>
                  <a:pt x="26229" y="60477"/>
                </a:lnTo>
                <a:lnTo>
                  <a:pt x="22371" y="59710"/>
                </a:lnTo>
                <a:lnTo>
                  <a:pt x="0" y="34248"/>
                </a:lnTo>
                <a:lnTo>
                  <a:pt x="0" y="26229"/>
                </a:lnTo>
                <a:lnTo>
                  <a:pt x="26229" y="0"/>
                </a:lnTo>
                <a:lnTo>
                  <a:pt x="34249" y="0"/>
                </a:lnTo>
                <a:lnTo>
                  <a:pt x="60478" y="30239"/>
                </a:lnTo>
                <a:lnTo>
                  <a:pt x="60478" y="34248"/>
                </a:lnTo>
                <a:lnTo>
                  <a:pt x="34249" y="60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58397" y="3559783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34249" y="60477"/>
                </a:moveTo>
                <a:lnTo>
                  <a:pt x="26229" y="60477"/>
                </a:lnTo>
                <a:lnTo>
                  <a:pt x="22371" y="59710"/>
                </a:lnTo>
                <a:lnTo>
                  <a:pt x="0" y="34248"/>
                </a:lnTo>
                <a:lnTo>
                  <a:pt x="0" y="26229"/>
                </a:lnTo>
                <a:lnTo>
                  <a:pt x="26229" y="0"/>
                </a:lnTo>
                <a:lnTo>
                  <a:pt x="34249" y="0"/>
                </a:lnTo>
                <a:lnTo>
                  <a:pt x="60478" y="30239"/>
                </a:lnTo>
                <a:lnTo>
                  <a:pt x="60478" y="34248"/>
                </a:lnTo>
                <a:lnTo>
                  <a:pt x="34249" y="60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58397" y="3806016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34249" y="60477"/>
                </a:moveTo>
                <a:lnTo>
                  <a:pt x="26229" y="60477"/>
                </a:lnTo>
                <a:lnTo>
                  <a:pt x="22371" y="59710"/>
                </a:lnTo>
                <a:lnTo>
                  <a:pt x="0" y="34248"/>
                </a:lnTo>
                <a:lnTo>
                  <a:pt x="0" y="26229"/>
                </a:lnTo>
                <a:lnTo>
                  <a:pt x="26229" y="0"/>
                </a:lnTo>
                <a:lnTo>
                  <a:pt x="34249" y="0"/>
                </a:lnTo>
                <a:lnTo>
                  <a:pt x="60478" y="30239"/>
                </a:lnTo>
                <a:lnTo>
                  <a:pt x="60478" y="34248"/>
                </a:lnTo>
                <a:lnTo>
                  <a:pt x="34249" y="60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33061" y="4924862"/>
            <a:ext cx="765175" cy="17780"/>
          </a:xfrm>
          <a:custGeom>
            <a:avLst/>
            <a:gdLst/>
            <a:ahLst/>
            <a:cxnLst/>
            <a:rect l="l" t="t" r="r" b="b"/>
            <a:pathLst>
              <a:path w="765175" h="17779">
                <a:moveTo>
                  <a:pt x="764558" y="17279"/>
                </a:moveTo>
                <a:lnTo>
                  <a:pt x="0" y="17279"/>
                </a:lnTo>
                <a:lnTo>
                  <a:pt x="0" y="0"/>
                </a:lnTo>
                <a:lnTo>
                  <a:pt x="764558" y="0"/>
                </a:lnTo>
                <a:lnTo>
                  <a:pt x="764558" y="17279"/>
                </a:lnTo>
                <a:close/>
              </a:path>
            </a:pathLst>
          </a:custGeom>
          <a:solidFill>
            <a:srgbClr val="004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59300" y="787680"/>
            <a:ext cx="3880485" cy="4172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400" spc="-75" dirty="0">
                <a:latin typeface="Verdana"/>
                <a:cs typeface="Verdana"/>
              </a:rPr>
              <a:t>Limiting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yourself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to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fewer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OTAs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gives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you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fixed </a:t>
            </a:r>
            <a:r>
              <a:rPr sz="1400" spc="-75" dirty="0">
                <a:latin typeface="Verdana"/>
                <a:cs typeface="Verdana"/>
              </a:rPr>
              <a:t>online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visibility;</a:t>
            </a:r>
            <a:r>
              <a:rPr sz="1400" spc="-75" dirty="0">
                <a:latin typeface="Verdana"/>
                <a:cs typeface="Verdana"/>
              </a:rPr>
              <a:t> thus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losing</a:t>
            </a:r>
            <a:r>
              <a:rPr sz="1400" spc="-75" dirty="0">
                <a:latin typeface="Verdana"/>
                <a:cs typeface="Verdana"/>
              </a:rPr>
              <a:t> several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booking </a:t>
            </a:r>
            <a:r>
              <a:rPr sz="1400" spc="-70" dirty="0">
                <a:latin typeface="Verdana"/>
                <a:cs typeface="Verdana"/>
              </a:rPr>
              <a:t>opportunities for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you.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So,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ALWAYS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consider </a:t>
            </a:r>
            <a:r>
              <a:rPr sz="1400" spc="-65" dirty="0">
                <a:latin typeface="Verdana"/>
                <a:cs typeface="Verdana"/>
              </a:rPr>
              <a:t>listing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hotel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on</a:t>
            </a:r>
            <a:r>
              <a:rPr sz="1400" spc="-100" dirty="0">
                <a:latin typeface="Verdana"/>
                <a:cs typeface="Verdana"/>
              </a:rPr>
              <a:t> more </a:t>
            </a:r>
            <a:r>
              <a:rPr sz="1400" spc="-65" dirty="0">
                <a:latin typeface="Verdana"/>
                <a:cs typeface="Verdana"/>
              </a:rPr>
              <a:t>than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8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OTAs.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Verdana"/>
              <a:cs typeface="Verdana"/>
            </a:endParaRPr>
          </a:p>
          <a:p>
            <a:pPr marL="12700" marR="301625">
              <a:lnSpc>
                <a:spcPct val="115199"/>
              </a:lnSpc>
            </a:pPr>
            <a:r>
              <a:rPr sz="1600" b="1" spc="-95" dirty="0">
                <a:solidFill>
                  <a:srgbClr val="54ABED"/>
                </a:solidFill>
                <a:latin typeface="Century Gothic"/>
                <a:cs typeface="Century Gothic"/>
              </a:rPr>
              <a:t>Keep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54ABED"/>
                </a:solidFill>
                <a:latin typeface="Century Gothic"/>
                <a:cs typeface="Century Gothic"/>
              </a:rPr>
              <a:t>the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54ABED"/>
                </a:solidFill>
                <a:latin typeface="Century Gothic"/>
                <a:cs typeface="Century Gothic"/>
              </a:rPr>
              <a:t>following</a:t>
            </a:r>
            <a:r>
              <a:rPr sz="1600" b="1" spc="-3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54ABED"/>
                </a:solidFill>
                <a:latin typeface="Century Gothic"/>
                <a:cs typeface="Century Gothic"/>
              </a:rPr>
              <a:t>things</a:t>
            </a:r>
            <a:r>
              <a:rPr sz="1600" b="1" spc="-3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0" dirty="0">
                <a:solidFill>
                  <a:srgbClr val="54ABED"/>
                </a:solidFill>
                <a:latin typeface="Century Gothic"/>
                <a:cs typeface="Century Gothic"/>
              </a:rPr>
              <a:t>same</a:t>
            </a:r>
            <a:r>
              <a:rPr sz="1600" b="1" spc="-3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on</a:t>
            </a:r>
            <a:r>
              <a:rPr sz="1600" b="1" spc="-3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all </a:t>
            </a:r>
            <a:r>
              <a:rPr sz="1600" b="1" spc="-10" dirty="0">
                <a:solidFill>
                  <a:srgbClr val="54ABED"/>
                </a:solidFill>
                <a:latin typeface="Century Gothic"/>
                <a:cs typeface="Century Gothic"/>
              </a:rPr>
              <a:t>OTAs:</a:t>
            </a:r>
            <a:endParaRPr sz="1600">
              <a:latin typeface="Century Gothic"/>
              <a:cs typeface="Century Gothic"/>
            </a:endParaRPr>
          </a:p>
          <a:p>
            <a:pPr marL="243204" marR="2650490">
              <a:lnSpc>
                <a:spcPct val="115399"/>
              </a:lnSpc>
              <a:spcBef>
                <a:spcPts val="844"/>
              </a:spcBef>
            </a:pPr>
            <a:r>
              <a:rPr sz="1400" spc="-55" dirty="0">
                <a:latin typeface="Verdana"/>
                <a:cs typeface="Verdana"/>
              </a:rPr>
              <a:t>Total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rooms Star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rating </a:t>
            </a:r>
            <a:r>
              <a:rPr sz="1400" spc="-75" dirty="0">
                <a:latin typeface="Verdana"/>
                <a:cs typeface="Verdana"/>
              </a:rPr>
              <a:t>Room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types</a:t>
            </a:r>
            <a:endParaRPr sz="1400">
              <a:latin typeface="Verdana"/>
              <a:cs typeface="Verdana"/>
            </a:endParaRPr>
          </a:p>
          <a:p>
            <a:pPr marL="243204">
              <a:lnSpc>
                <a:spcPct val="100000"/>
              </a:lnSpc>
              <a:spcBef>
                <a:spcPts val="259"/>
              </a:spcBef>
            </a:pPr>
            <a:r>
              <a:rPr sz="1400" spc="-60" dirty="0">
                <a:latin typeface="Verdana"/>
                <a:cs typeface="Verdana"/>
              </a:rPr>
              <a:t>Cancellation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policy</a:t>
            </a:r>
            <a:endParaRPr sz="1400">
              <a:latin typeface="Verdana"/>
              <a:cs typeface="Verdana"/>
            </a:endParaRPr>
          </a:p>
          <a:p>
            <a:pPr marL="243204">
              <a:lnSpc>
                <a:spcPct val="100000"/>
              </a:lnSpc>
              <a:spcBef>
                <a:spcPts val="254"/>
              </a:spcBef>
            </a:pPr>
            <a:r>
              <a:rPr sz="1400" spc="-70" dirty="0">
                <a:latin typeface="Verdana"/>
                <a:cs typeface="Verdana"/>
              </a:rPr>
              <a:t>Check-in</a:t>
            </a:r>
            <a:r>
              <a:rPr sz="1400" spc="-90" dirty="0">
                <a:latin typeface="Verdana"/>
                <a:cs typeface="Verdana"/>
              </a:rPr>
              <a:t> &amp; </a:t>
            </a:r>
            <a:r>
              <a:rPr sz="1400" spc="-75" dirty="0">
                <a:latin typeface="Verdana"/>
                <a:cs typeface="Verdana"/>
              </a:rPr>
              <a:t>check-out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time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b="1" spc="80" dirty="0">
                <a:solidFill>
                  <a:srgbClr val="54ABED"/>
                </a:solidFill>
                <a:latin typeface="Century Gothic"/>
                <a:cs typeface="Century Gothic"/>
              </a:rPr>
              <a:t>What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54ABED"/>
                </a:solidFill>
                <a:latin typeface="Century Gothic"/>
                <a:cs typeface="Century Gothic"/>
              </a:rPr>
              <a:t>should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5" dirty="0">
                <a:solidFill>
                  <a:srgbClr val="54ABED"/>
                </a:solidFill>
                <a:latin typeface="Century Gothic"/>
                <a:cs typeface="Century Gothic"/>
              </a:rPr>
              <a:t>you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12700" marR="77470">
              <a:lnSpc>
                <a:spcPct val="115399"/>
              </a:lnSpc>
              <a:spcBef>
                <a:spcPts val="30"/>
              </a:spcBef>
            </a:pPr>
            <a:r>
              <a:rPr sz="1400" spc="-70" dirty="0">
                <a:latin typeface="Verdana"/>
                <a:cs typeface="Verdana"/>
                <a:hlinkClick r:id="rId3"/>
              </a:rPr>
              <a:t>Refer</a:t>
            </a:r>
            <a:r>
              <a:rPr sz="1400" spc="-130" dirty="0">
                <a:latin typeface="Verdana"/>
                <a:cs typeface="Verdana"/>
                <a:hlinkClick r:id="rId3"/>
              </a:rPr>
              <a:t> </a:t>
            </a:r>
            <a:r>
              <a:rPr sz="1400" spc="-70" dirty="0">
                <a:latin typeface="Verdana"/>
                <a:cs typeface="Verdana"/>
                <a:hlinkClick r:id="rId3"/>
              </a:rPr>
              <a:t>to</a:t>
            </a:r>
            <a:r>
              <a:rPr sz="1400" spc="-130" dirty="0">
                <a:latin typeface="Verdana"/>
                <a:cs typeface="Verdana"/>
                <a:hlinkClick r:id="rId3"/>
              </a:rPr>
              <a:t> </a:t>
            </a:r>
            <a:r>
              <a:rPr sz="1400" spc="-85" dirty="0">
                <a:latin typeface="Verdana"/>
                <a:cs typeface="Verdana"/>
                <a:hlinkClick r:id="rId3"/>
              </a:rPr>
              <a:t>our</a:t>
            </a:r>
            <a:r>
              <a:rPr sz="1400" spc="-130" dirty="0">
                <a:latin typeface="Verdana"/>
                <a:cs typeface="Verdana"/>
                <a:hlinkClick r:id="rId3"/>
              </a:rPr>
              <a:t> </a:t>
            </a:r>
            <a:r>
              <a:rPr sz="1400" spc="-65" dirty="0">
                <a:latin typeface="Verdana"/>
                <a:cs typeface="Verdana"/>
                <a:hlinkClick r:id="rId3"/>
              </a:rPr>
              <a:t>guide</a:t>
            </a:r>
            <a:r>
              <a:rPr sz="1400" spc="-130" dirty="0">
                <a:latin typeface="Verdana"/>
                <a:cs typeface="Verdana"/>
                <a:hlinkClick r:id="rId3"/>
              </a:rPr>
              <a:t> </a:t>
            </a:r>
            <a:r>
              <a:rPr sz="1400" spc="-70" dirty="0">
                <a:latin typeface="Verdana"/>
                <a:cs typeface="Verdana"/>
                <a:hlinkClick r:id="rId3"/>
              </a:rPr>
              <a:t>on</a:t>
            </a:r>
            <a:r>
              <a:rPr sz="1400" spc="-125" dirty="0">
                <a:latin typeface="Verdana"/>
                <a:cs typeface="Verdana"/>
                <a:hlinkClick r:id="rId3"/>
              </a:rPr>
              <a:t> </a:t>
            </a:r>
            <a:r>
              <a:rPr sz="1400" b="1" u="heavy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how</a:t>
            </a:r>
            <a:r>
              <a:rPr sz="1400" b="1" u="heavy" spc="-2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 </a:t>
            </a:r>
            <a:r>
              <a:rPr sz="1400" b="1" u="heavy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to</a:t>
            </a:r>
            <a:r>
              <a:rPr sz="1400" b="1" u="heavy" spc="-2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 </a:t>
            </a:r>
            <a:r>
              <a:rPr sz="1400" b="1" u="heavy" spc="-5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select</a:t>
            </a:r>
            <a:r>
              <a:rPr sz="1400" b="1" u="heavy" spc="-2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 </a:t>
            </a:r>
            <a:r>
              <a:rPr sz="1400" b="1" u="heavy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the</a:t>
            </a:r>
            <a:r>
              <a:rPr sz="1400" b="1" u="heavy" spc="-2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 </a:t>
            </a:r>
            <a:r>
              <a:rPr sz="1400" b="1" u="heavy" spc="5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RIGHT</a:t>
            </a:r>
            <a:r>
              <a:rPr sz="1400" b="1" spc="50" dirty="0">
                <a:solidFill>
                  <a:srgbClr val="0048CC"/>
                </a:solidFill>
                <a:latin typeface="Century Gothic"/>
                <a:cs typeface="Century Gothic"/>
                <a:hlinkClick r:id="rId3"/>
              </a:rPr>
              <a:t> </a:t>
            </a:r>
            <a:r>
              <a:rPr sz="1400" b="1" u="heavy" spc="55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OTAs</a:t>
            </a:r>
            <a:r>
              <a:rPr sz="1400" b="1" u="heavy" spc="-5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 </a:t>
            </a:r>
            <a:r>
              <a:rPr sz="1400" b="1" u="heavy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Century Gothic"/>
                <a:cs typeface="Century Gothic"/>
                <a:hlinkClick r:id="rId3"/>
              </a:rPr>
              <a:t>for</a:t>
            </a:r>
            <a:r>
              <a:rPr sz="1400" b="1" spc="-5" dirty="0">
                <a:solidFill>
                  <a:srgbClr val="0048CC"/>
                </a:solidFill>
                <a:latin typeface="Century Gothic"/>
                <a:cs typeface="Century Gothic"/>
                <a:hlinkClick r:id="rId3"/>
              </a:rPr>
              <a:t> </a:t>
            </a:r>
            <a:r>
              <a:rPr sz="1400" b="1" spc="-20" dirty="0">
                <a:solidFill>
                  <a:srgbClr val="0048CC"/>
                </a:solidFill>
                <a:latin typeface="Century Gothic"/>
                <a:cs typeface="Century Gothic"/>
                <a:hlinkClick r:id="rId3"/>
              </a:rPr>
              <a:t>your</a:t>
            </a:r>
            <a:r>
              <a:rPr sz="1400" b="1" dirty="0">
                <a:solidFill>
                  <a:srgbClr val="0048CC"/>
                </a:solidFill>
                <a:latin typeface="Century Gothic"/>
                <a:cs typeface="Century Gothic"/>
                <a:hlinkClick r:id="rId3"/>
              </a:rPr>
              <a:t> </a:t>
            </a:r>
            <a:r>
              <a:rPr sz="1400" b="1" spc="-10" dirty="0">
                <a:solidFill>
                  <a:srgbClr val="0048CC"/>
                </a:solidFill>
                <a:latin typeface="Century Gothic"/>
                <a:cs typeface="Century Gothic"/>
                <a:hlinkClick r:id="rId3"/>
              </a:rPr>
              <a:t>hotel.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4319" y="0"/>
            <a:ext cx="1019175" cy="505459"/>
          </a:xfrm>
          <a:custGeom>
            <a:avLst/>
            <a:gdLst/>
            <a:ahLst/>
            <a:cxnLst/>
            <a:rect l="l" t="t" r="r" b="b"/>
            <a:pathLst>
              <a:path w="1019175" h="505459">
                <a:moveTo>
                  <a:pt x="19474" y="36397"/>
                </a:moveTo>
                <a:lnTo>
                  <a:pt x="11935" y="34840"/>
                </a:lnTo>
                <a:lnTo>
                  <a:pt x="5741" y="30609"/>
                </a:lnTo>
                <a:lnTo>
                  <a:pt x="1544" y="24364"/>
                </a:lnTo>
                <a:lnTo>
                  <a:pt x="0" y="16764"/>
                </a:lnTo>
                <a:lnTo>
                  <a:pt x="1544" y="9165"/>
                </a:lnTo>
                <a:lnTo>
                  <a:pt x="5741" y="2920"/>
                </a:lnTo>
                <a:lnTo>
                  <a:pt x="10017" y="0"/>
                </a:lnTo>
                <a:lnTo>
                  <a:pt x="29158" y="0"/>
                </a:lnTo>
                <a:lnTo>
                  <a:pt x="33482" y="2920"/>
                </a:lnTo>
                <a:lnTo>
                  <a:pt x="37610" y="9165"/>
                </a:lnTo>
                <a:lnTo>
                  <a:pt x="38948" y="16764"/>
                </a:lnTo>
                <a:lnTo>
                  <a:pt x="37403" y="24364"/>
                </a:lnTo>
                <a:lnTo>
                  <a:pt x="33206" y="30609"/>
                </a:lnTo>
                <a:lnTo>
                  <a:pt x="27012" y="34840"/>
                </a:lnTo>
                <a:lnTo>
                  <a:pt x="19474" y="36397"/>
                </a:lnTo>
                <a:close/>
              </a:path>
              <a:path w="1019175" h="505459">
                <a:moveTo>
                  <a:pt x="264552" y="36397"/>
                </a:moveTo>
                <a:lnTo>
                  <a:pt x="257014" y="34840"/>
                </a:lnTo>
                <a:lnTo>
                  <a:pt x="250819" y="30609"/>
                </a:lnTo>
                <a:lnTo>
                  <a:pt x="246622" y="24364"/>
                </a:lnTo>
                <a:lnTo>
                  <a:pt x="245078" y="16764"/>
                </a:lnTo>
                <a:lnTo>
                  <a:pt x="246622" y="9165"/>
                </a:lnTo>
                <a:lnTo>
                  <a:pt x="250819" y="2920"/>
                </a:lnTo>
                <a:lnTo>
                  <a:pt x="255095" y="0"/>
                </a:lnTo>
                <a:lnTo>
                  <a:pt x="274009" y="0"/>
                </a:lnTo>
                <a:lnTo>
                  <a:pt x="278285" y="2920"/>
                </a:lnTo>
                <a:lnTo>
                  <a:pt x="282482" y="9165"/>
                </a:lnTo>
                <a:lnTo>
                  <a:pt x="284026" y="16764"/>
                </a:lnTo>
                <a:lnTo>
                  <a:pt x="282482" y="24364"/>
                </a:lnTo>
                <a:lnTo>
                  <a:pt x="278285" y="30609"/>
                </a:lnTo>
                <a:lnTo>
                  <a:pt x="272090" y="34840"/>
                </a:lnTo>
                <a:lnTo>
                  <a:pt x="264552" y="36397"/>
                </a:lnTo>
                <a:close/>
              </a:path>
              <a:path w="1019175" h="505459">
                <a:moveTo>
                  <a:pt x="509631" y="36397"/>
                </a:moveTo>
                <a:lnTo>
                  <a:pt x="502092" y="34840"/>
                </a:lnTo>
                <a:lnTo>
                  <a:pt x="495898" y="30609"/>
                </a:lnTo>
                <a:lnTo>
                  <a:pt x="491701" y="24364"/>
                </a:lnTo>
                <a:lnTo>
                  <a:pt x="490157" y="16764"/>
                </a:lnTo>
                <a:lnTo>
                  <a:pt x="491701" y="9165"/>
                </a:lnTo>
                <a:lnTo>
                  <a:pt x="495898" y="2920"/>
                </a:lnTo>
                <a:lnTo>
                  <a:pt x="500174" y="0"/>
                </a:lnTo>
                <a:lnTo>
                  <a:pt x="519087" y="0"/>
                </a:lnTo>
                <a:lnTo>
                  <a:pt x="523363" y="2920"/>
                </a:lnTo>
                <a:lnTo>
                  <a:pt x="527560" y="9165"/>
                </a:lnTo>
                <a:lnTo>
                  <a:pt x="529105" y="16764"/>
                </a:lnTo>
                <a:lnTo>
                  <a:pt x="527560" y="24364"/>
                </a:lnTo>
                <a:lnTo>
                  <a:pt x="523363" y="30609"/>
                </a:lnTo>
                <a:lnTo>
                  <a:pt x="517169" y="34840"/>
                </a:lnTo>
                <a:lnTo>
                  <a:pt x="509631" y="36397"/>
                </a:lnTo>
                <a:close/>
              </a:path>
              <a:path w="1019175" h="505459">
                <a:moveTo>
                  <a:pt x="754342" y="36397"/>
                </a:moveTo>
                <a:lnTo>
                  <a:pt x="746804" y="34840"/>
                </a:lnTo>
                <a:lnTo>
                  <a:pt x="740609" y="30609"/>
                </a:lnTo>
                <a:lnTo>
                  <a:pt x="736412" y="24364"/>
                </a:lnTo>
                <a:lnTo>
                  <a:pt x="734868" y="16764"/>
                </a:lnTo>
                <a:lnTo>
                  <a:pt x="736412" y="9165"/>
                </a:lnTo>
                <a:lnTo>
                  <a:pt x="740609" y="2920"/>
                </a:lnTo>
                <a:lnTo>
                  <a:pt x="744885" y="0"/>
                </a:lnTo>
                <a:lnTo>
                  <a:pt x="763948" y="0"/>
                </a:lnTo>
                <a:lnTo>
                  <a:pt x="768212" y="2920"/>
                </a:lnTo>
                <a:lnTo>
                  <a:pt x="772323" y="9165"/>
                </a:lnTo>
                <a:lnTo>
                  <a:pt x="773816" y="16764"/>
                </a:lnTo>
                <a:lnTo>
                  <a:pt x="772271" y="24364"/>
                </a:lnTo>
                <a:lnTo>
                  <a:pt x="768075" y="30609"/>
                </a:lnTo>
                <a:lnTo>
                  <a:pt x="761880" y="34840"/>
                </a:lnTo>
                <a:lnTo>
                  <a:pt x="754342" y="36397"/>
                </a:lnTo>
                <a:close/>
              </a:path>
              <a:path w="1019175" h="505459">
                <a:moveTo>
                  <a:pt x="999420" y="36397"/>
                </a:moveTo>
                <a:lnTo>
                  <a:pt x="991882" y="34840"/>
                </a:lnTo>
                <a:lnTo>
                  <a:pt x="985687" y="30609"/>
                </a:lnTo>
                <a:lnTo>
                  <a:pt x="981491" y="24364"/>
                </a:lnTo>
                <a:lnTo>
                  <a:pt x="979946" y="16764"/>
                </a:lnTo>
                <a:lnTo>
                  <a:pt x="981491" y="9165"/>
                </a:lnTo>
                <a:lnTo>
                  <a:pt x="985687" y="2920"/>
                </a:lnTo>
                <a:lnTo>
                  <a:pt x="989964" y="0"/>
                </a:lnTo>
                <a:lnTo>
                  <a:pt x="1008877" y="0"/>
                </a:lnTo>
                <a:lnTo>
                  <a:pt x="1013153" y="2920"/>
                </a:lnTo>
                <a:lnTo>
                  <a:pt x="1017350" y="9165"/>
                </a:lnTo>
                <a:lnTo>
                  <a:pt x="1018894" y="16764"/>
                </a:lnTo>
                <a:lnTo>
                  <a:pt x="1017350" y="24364"/>
                </a:lnTo>
                <a:lnTo>
                  <a:pt x="1013153" y="30609"/>
                </a:lnTo>
                <a:lnTo>
                  <a:pt x="1006958" y="34840"/>
                </a:lnTo>
                <a:lnTo>
                  <a:pt x="999420" y="36397"/>
                </a:lnTo>
                <a:close/>
              </a:path>
              <a:path w="1019175" h="505459">
                <a:moveTo>
                  <a:pt x="19841" y="224939"/>
                </a:moveTo>
                <a:close/>
              </a:path>
              <a:path w="1019175" h="505459">
                <a:moveTo>
                  <a:pt x="19841" y="264203"/>
                </a:moveTo>
                <a:lnTo>
                  <a:pt x="12303" y="262646"/>
                </a:lnTo>
                <a:lnTo>
                  <a:pt x="6108" y="258415"/>
                </a:lnTo>
                <a:lnTo>
                  <a:pt x="1911" y="252170"/>
                </a:lnTo>
                <a:lnTo>
                  <a:pt x="367" y="244571"/>
                </a:lnTo>
                <a:lnTo>
                  <a:pt x="1911" y="236971"/>
                </a:lnTo>
                <a:lnTo>
                  <a:pt x="6108" y="230726"/>
                </a:lnTo>
                <a:lnTo>
                  <a:pt x="12303" y="226495"/>
                </a:lnTo>
                <a:lnTo>
                  <a:pt x="19841" y="224939"/>
                </a:lnTo>
                <a:lnTo>
                  <a:pt x="27379" y="226495"/>
                </a:lnTo>
                <a:lnTo>
                  <a:pt x="33574" y="230726"/>
                </a:lnTo>
                <a:lnTo>
                  <a:pt x="37770" y="236971"/>
                </a:lnTo>
                <a:lnTo>
                  <a:pt x="39315" y="244571"/>
                </a:lnTo>
                <a:lnTo>
                  <a:pt x="37770" y="252170"/>
                </a:lnTo>
                <a:lnTo>
                  <a:pt x="33574" y="258415"/>
                </a:lnTo>
                <a:lnTo>
                  <a:pt x="27379" y="262646"/>
                </a:lnTo>
                <a:lnTo>
                  <a:pt x="19841" y="264203"/>
                </a:lnTo>
                <a:close/>
              </a:path>
              <a:path w="1019175" h="505459">
                <a:moveTo>
                  <a:pt x="264552" y="264203"/>
                </a:moveTo>
                <a:lnTo>
                  <a:pt x="257014" y="262646"/>
                </a:lnTo>
                <a:lnTo>
                  <a:pt x="250819" y="258415"/>
                </a:lnTo>
                <a:lnTo>
                  <a:pt x="246622" y="252170"/>
                </a:lnTo>
                <a:lnTo>
                  <a:pt x="245078" y="244571"/>
                </a:lnTo>
                <a:lnTo>
                  <a:pt x="246622" y="236971"/>
                </a:lnTo>
                <a:lnTo>
                  <a:pt x="250819" y="230726"/>
                </a:lnTo>
                <a:lnTo>
                  <a:pt x="257014" y="226495"/>
                </a:lnTo>
                <a:lnTo>
                  <a:pt x="264552" y="224939"/>
                </a:lnTo>
                <a:lnTo>
                  <a:pt x="272245" y="226495"/>
                </a:lnTo>
                <a:lnTo>
                  <a:pt x="278423" y="230726"/>
                </a:lnTo>
                <a:lnTo>
                  <a:pt x="282533" y="236971"/>
                </a:lnTo>
                <a:lnTo>
                  <a:pt x="284026" y="244571"/>
                </a:lnTo>
                <a:lnTo>
                  <a:pt x="282482" y="252170"/>
                </a:lnTo>
                <a:lnTo>
                  <a:pt x="278285" y="258415"/>
                </a:lnTo>
                <a:lnTo>
                  <a:pt x="272090" y="262646"/>
                </a:lnTo>
                <a:lnTo>
                  <a:pt x="264552" y="264203"/>
                </a:lnTo>
                <a:close/>
              </a:path>
              <a:path w="1019175" h="505459">
                <a:moveTo>
                  <a:pt x="509630" y="264203"/>
                </a:moveTo>
                <a:lnTo>
                  <a:pt x="502092" y="262646"/>
                </a:lnTo>
                <a:lnTo>
                  <a:pt x="495898" y="258415"/>
                </a:lnTo>
                <a:lnTo>
                  <a:pt x="491701" y="252170"/>
                </a:lnTo>
                <a:lnTo>
                  <a:pt x="490156" y="244571"/>
                </a:lnTo>
                <a:lnTo>
                  <a:pt x="491701" y="236971"/>
                </a:lnTo>
                <a:lnTo>
                  <a:pt x="495898" y="230726"/>
                </a:lnTo>
                <a:lnTo>
                  <a:pt x="502092" y="226495"/>
                </a:lnTo>
                <a:lnTo>
                  <a:pt x="509630" y="224939"/>
                </a:lnTo>
                <a:lnTo>
                  <a:pt x="517169" y="226495"/>
                </a:lnTo>
                <a:lnTo>
                  <a:pt x="523363" y="230726"/>
                </a:lnTo>
                <a:lnTo>
                  <a:pt x="527560" y="236971"/>
                </a:lnTo>
                <a:lnTo>
                  <a:pt x="529104" y="244571"/>
                </a:lnTo>
                <a:lnTo>
                  <a:pt x="527560" y="252170"/>
                </a:lnTo>
                <a:lnTo>
                  <a:pt x="523363" y="258415"/>
                </a:lnTo>
                <a:lnTo>
                  <a:pt x="517169" y="262646"/>
                </a:lnTo>
                <a:lnTo>
                  <a:pt x="509630" y="264203"/>
                </a:lnTo>
                <a:close/>
              </a:path>
              <a:path w="1019175" h="505459">
                <a:moveTo>
                  <a:pt x="754342" y="264203"/>
                </a:moveTo>
                <a:lnTo>
                  <a:pt x="746803" y="262646"/>
                </a:lnTo>
                <a:lnTo>
                  <a:pt x="740609" y="258415"/>
                </a:lnTo>
                <a:lnTo>
                  <a:pt x="736412" y="252170"/>
                </a:lnTo>
                <a:lnTo>
                  <a:pt x="734868" y="244571"/>
                </a:lnTo>
                <a:lnTo>
                  <a:pt x="736412" y="236971"/>
                </a:lnTo>
                <a:lnTo>
                  <a:pt x="740609" y="230726"/>
                </a:lnTo>
                <a:lnTo>
                  <a:pt x="746803" y="226495"/>
                </a:lnTo>
                <a:lnTo>
                  <a:pt x="754342" y="224939"/>
                </a:lnTo>
                <a:lnTo>
                  <a:pt x="762086" y="226495"/>
                </a:lnTo>
                <a:lnTo>
                  <a:pt x="768350" y="230726"/>
                </a:lnTo>
                <a:lnTo>
                  <a:pt x="772478" y="236971"/>
                </a:lnTo>
                <a:lnTo>
                  <a:pt x="773816" y="244571"/>
                </a:lnTo>
                <a:lnTo>
                  <a:pt x="772271" y="252170"/>
                </a:lnTo>
                <a:lnTo>
                  <a:pt x="768074" y="258415"/>
                </a:lnTo>
                <a:lnTo>
                  <a:pt x="761880" y="262646"/>
                </a:lnTo>
                <a:lnTo>
                  <a:pt x="754342" y="264203"/>
                </a:lnTo>
                <a:close/>
              </a:path>
              <a:path w="1019175" h="505459">
                <a:moveTo>
                  <a:pt x="999420" y="264203"/>
                </a:moveTo>
                <a:lnTo>
                  <a:pt x="991882" y="262646"/>
                </a:lnTo>
                <a:lnTo>
                  <a:pt x="985687" y="258415"/>
                </a:lnTo>
                <a:lnTo>
                  <a:pt x="981491" y="252170"/>
                </a:lnTo>
                <a:lnTo>
                  <a:pt x="979946" y="244571"/>
                </a:lnTo>
                <a:lnTo>
                  <a:pt x="981491" y="236971"/>
                </a:lnTo>
                <a:lnTo>
                  <a:pt x="985687" y="230726"/>
                </a:lnTo>
                <a:lnTo>
                  <a:pt x="991882" y="226495"/>
                </a:lnTo>
                <a:lnTo>
                  <a:pt x="999420" y="224939"/>
                </a:lnTo>
                <a:lnTo>
                  <a:pt x="1006958" y="226495"/>
                </a:lnTo>
                <a:lnTo>
                  <a:pt x="1013153" y="230726"/>
                </a:lnTo>
                <a:lnTo>
                  <a:pt x="1017350" y="236971"/>
                </a:lnTo>
                <a:lnTo>
                  <a:pt x="1018894" y="244571"/>
                </a:lnTo>
                <a:lnTo>
                  <a:pt x="1017350" y="252170"/>
                </a:lnTo>
                <a:lnTo>
                  <a:pt x="1013153" y="258415"/>
                </a:lnTo>
                <a:lnTo>
                  <a:pt x="1006958" y="262646"/>
                </a:lnTo>
                <a:lnTo>
                  <a:pt x="999420" y="264203"/>
                </a:lnTo>
                <a:close/>
              </a:path>
              <a:path w="1019175" h="505459">
                <a:moveTo>
                  <a:pt x="19841" y="505344"/>
                </a:moveTo>
                <a:lnTo>
                  <a:pt x="12303" y="503787"/>
                </a:lnTo>
                <a:lnTo>
                  <a:pt x="6108" y="499556"/>
                </a:lnTo>
                <a:lnTo>
                  <a:pt x="1911" y="493311"/>
                </a:lnTo>
                <a:lnTo>
                  <a:pt x="367" y="485712"/>
                </a:lnTo>
                <a:lnTo>
                  <a:pt x="1911" y="478113"/>
                </a:lnTo>
                <a:lnTo>
                  <a:pt x="6108" y="471868"/>
                </a:lnTo>
                <a:lnTo>
                  <a:pt x="12303" y="467637"/>
                </a:lnTo>
                <a:lnTo>
                  <a:pt x="19841" y="466080"/>
                </a:lnTo>
                <a:lnTo>
                  <a:pt x="27379" y="467637"/>
                </a:lnTo>
                <a:lnTo>
                  <a:pt x="33574" y="471868"/>
                </a:lnTo>
                <a:lnTo>
                  <a:pt x="37770" y="478113"/>
                </a:lnTo>
                <a:lnTo>
                  <a:pt x="39315" y="485712"/>
                </a:lnTo>
                <a:lnTo>
                  <a:pt x="37770" y="493311"/>
                </a:lnTo>
                <a:lnTo>
                  <a:pt x="33574" y="499556"/>
                </a:lnTo>
                <a:lnTo>
                  <a:pt x="27379" y="503787"/>
                </a:lnTo>
                <a:lnTo>
                  <a:pt x="19841" y="505344"/>
                </a:lnTo>
                <a:close/>
              </a:path>
              <a:path w="1019175" h="505459">
                <a:moveTo>
                  <a:pt x="264552" y="505344"/>
                </a:moveTo>
                <a:lnTo>
                  <a:pt x="257014" y="503787"/>
                </a:lnTo>
                <a:lnTo>
                  <a:pt x="250819" y="499556"/>
                </a:lnTo>
                <a:lnTo>
                  <a:pt x="246622" y="493311"/>
                </a:lnTo>
                <a:lnTo>
                  <a:pt x="245078" y="485712"/>
                </a:lnTo>
                <a:lnTo>
                  <a:pt x="246622" y="478113"/>
                </a:lnTo>
                <a:lnTo>
                  <a:pt x="250819" y="471868"/>
                </a:lnTo>
                <a:lnTo>
                  <a:pt x="257014" y="467637"/>
                </a:lnTo>
                <a:lnTo>
                  <a:pt x="264552" y="466080"/>
                </a:lnTo>
                <a:lnTo>
                  <a:pt x="272297" y="467637"/>
                </a:lnTo>
                <a:lnTo>
                  <a:pt x="278560" y="471868"/>
                </a:lnTo>
                <a:lnTo>
                  <a:pt x="282688" y="478113"/>
                </a:lnTo>
                <a:lnTo>
                  <a:pt x="284026" y="485712"/>
                </a:lnTo>
                <a:lnTo>
                  <a:pt x="282482" y="493311"/>
                </a:lnTo>
                <a:lnTo>
                  <a:pt x="278285" y="499556"/>
                </a:lnTo>
                <a:lnTo>
                  <a:pt x="272090" y="503787"/>
                </a:lnTo>
                <a:lnTo>
                  <a:pt x="264552" y="505344"/>
                </a:lnTo>
                <a:close/>
              </a:path>
              <a:path w="1019175" h="505459">
                <a:moveTo>
                  <a:pt x="509630" y="505344"/>
                </a:moveTo>
                <a:lnTo>
                  <a:pt x="502092" y="503787"/>
                </a:lnTo>
                <a:lnTo>
                  <a:pt x="495898" y="499556"/>
                </a:lnTo>
                <a:lnTo>
                  <a:pt x="491701" y="493311"/>
                </a:lnTo>
                <a:lnTo>
                  <a:pt x="490156" y="485712"/>
                </a:lnTo>
                <a:lnTo>
                  <a:pt x="491701" y="478113"/>
                </a:lnTo>
                <a:lnTo>
                  <a:pt x="495898" y="471868"/>
                </a:lnTo>
                <a:lnTo>
                  <a:pt x="502092" y="467637"/>
                </a:lnTo>
                <a:lnTo>
                  <a:pt x="509630" y="466080"/>
                </a:lnTo>
                <a:lnTo>
                  <a:pt x="517169" y="467637"/>
                </a:lnTo>
                <a:lnTo>
                  <a:pt x="523363" y="471868"/>
                </a:lnTo>
                <a:lnTo>
                  <a:pt x="527560" y="478113"/>
                </a:lnTo>
                <a:lnTo>
                  <a:pt x="529104" y="485712"/>
                </a:lnTo>
                <a:lnTo>
                  <a:pt x="527560" y="493311"/>
                </a:lnTo>
                <a:lnTo>
                  <a:pt x="523363" y="499556"/>
                </a:lnTo>
                <a:lnTo>
                  <a:pt x="517169" y="503787"/>
                </a:lnTo>
                <a:lnTo>
                  <a:pt x="509630" y="505344"/>
                </a:lnTo>
                <a:close/>
              </a:path>
              <a:path w="1019175" h="505459">
                <a:moveTo>
                  <a:pt x="754342" y="505344"/>
                </a:moveTo>
                <a:lnTo>
                  <a:pt x="746803" y="503787"/>
                </a:lnTo>
                <a:lnTo>
                  <a:pt x="740609" y="499556"/>
                </a:lnTo>
                <a:lnTo>
                  <a:pt x="736412" y="493311"/>
                </a:lnTo>
                <a:lnTo>
                  <a:pt x="734868" y="485712"/>
                </a:lnTo>
                <a:lnTo>
                  <a:pt x="736412" y="478113"/>
                </a:lnTo>
                <a:lnTo>
                  <a:pt x="740609" y="471868"/>
                </a:lnTo>
                <a:lnTo>
                  <a:pt x="746804" y="467637"/>
                </a:lnTo>
                <a:lnTo>
                  <a:pt x="754342" y="466080"/>
                </a:lnTo>
                <a:lnTo>
                  <a:pt x="762086" y="467637"/>
                </a:lnTo>
                <a:lnTo>
                  <a:pt x="768350" y="471868"/>
                </a:lnTo>
                <a:lnTo>
                  <a:pt x="772478" y="478113"/>
                </a:lnTo>
                <a:lnTo>
                  <a:pt x="773816" y="485712"/>
                </a:lnTo>
                <a:lnTo>
                  <a:pt x="772271" y="493311"/>
                </a:lnTo>
                <a:lnTo>
                  <a:pt x="768074" y="499556"/>
                </a:lnTo>
                <a:lnTo>
                  <a:pt x="761880" y="503787"/>
                </a:lnTo>
                <a:lnTo>
                  <a:pt x="754342" y="505344"/>
                </a:lnTo>
                <a:close/>
              </a:path>
              <a:path w="1019175" h="505459">
                <a:moveTo>
                  <a:pt x="999420" y="505344"/>
                </a:moveTo>
                <a:lnTo>
                  <a:pt x="991882" y="503787"/>
                </a:lnTo>
                <a:lnTo>
                  <a:pt x="985687" y="499556"/>
                </a:lnTo>
                <a:lnTo>
                  <a:pt x="981491" y="493311"/>
                </a:lnTo>
                <a:lnTo>
                  <a:pt x="979946" y="485712"/>
                </a:lnTo>
                <a:lnTo>
                  <a:pt x="981491" y="478113"/>
                </a:lnTo>
                <a:lnTo>
                  <a:pt x="985687" y="471868"/>
                </a:lnTo>
                <a:lnTo>
                  <a:pt x="991882" y="467637"/>
                </a:lnTo>
                <a:lnTo>
                  <a:pt x="999420" y="466080"/>
                </a:lnTo>
                <a:lnTo>
                  <a:pt x="1006958" y="467637"/>
                </a:lnTo>
                <a:lnTo>
                  <a:pt x="1013153" y="471868"/>
                </a:lnTo>
                <a:lnTo>
                  <a:pt x="1017350" y="478113"/>
                </a:lnTo>
                <a:lnTo>
                  <a:pt x="1018894" y="485712"/>
                </a:lnTo>
                <a:lnTo>
                  <a:pt x="1017350" y="493311"/>
                </a:lnTo>
                <a:lnTo>
                  <a:pt x="1013153" y="499556"/>
                </a:lnTo>
                <a:lnTo>
                  <a:pt x="1006958" y="503787"/>
                </a:lnTo>
                <a:lnTo>
                  <a:pt x="999420" y="505344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87630" y="4649194"/>
            <a:ext cx="1019175" cy="494665"/>
          </a:xfrm>
          <a:custGeom>
            <a:avLst/>
            <a:gdLst/>
            <a:ahLst/>
            <a:cxnLst/>
            <a:rect l="l" t="t" r="r" b="b"/>
            <a:pathLst>
              <a:path w="1019175" h="494664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49466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494664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49466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494664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494664">
                <a:moveTo>
                  <a:pt x="19474" y="227806"/>
                </a:moveTo>
                <a:close/>
              </a:path>
              <a:path w="1019175" h="494664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49466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494664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494664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49466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494664">
                <a:moveTo>
                  <a:pt x="19474" y="462279"/>
                </a:moveTo>
                <a:close/>
              </a:path>
              <a:path w="1019175" h="494664">
                <a:moveTo>
                  <a:pt x="34181" y="494305"/>
                </a:moveTo>
                <a:lnTo>
                  <a:pt x="4766" y="494305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4181" y="494305"/>
                </a:lnTo>
                <a:close/>
              </a:path>
              <a:path w="1019175" h="494664">
                <a:moveTo>
                  <a:pt x="279260" y="494305"/>
                </a:moveTo>
                <a:lnTo>
                  <a:pt x="249844" y="494305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9260" y="494305"/>
                </a:lnTo>
                <a:close/>
              </a:path>
              <a:path w="1019175" h="494664">
                <a:moveTo>
                  <a:pt x="524338" y="494305"/>
                </a:moveTo>
                <a:lnTo>
                  <a:pt x="494923" y="494305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4338" y="494305"/>
                </a:lnTo>
                <a:close/>
              </a:path>
              <a:path w="1019175" h="494664">
                <a:moveTo>
                  <a:pt x="769050" y="494305"/>
                </a:moveTo>
                <a:lnTo>
                  <a:pt x="739634" y="494305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9050" y="494305"/>
                </a:lnTo>
                <a:close/>
              </a:path>
              <a:path w="1019175" h="494664">
                <a:moveTo>
                  <a:pt x="1014128" y="494305"/>
                </a:moveTo>
                <a:lnTo>
                  <a:pt x="984712" y="494305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4128" y="494305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0700" y="360399"/>
            <a:ext cx="4628515" cy="82740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2950"/>
              </a:lnSpc>
              <a:spcBef>
                <a:spcPts val="540"/>
              </a:spcBef>
            </a:pPr>
            <a:r>
              <a:rPr spc="-165" dirty="0"/>
              <a:t>Keep</a:t>
            </a:r>
            <a:r>
              <a:rPr spc="-75" dirty="0"/>
              <a:t> </a:t>
            </a:r>
            <a:r>
              <a:rPr spc="-20" dirty="0"/>
              <a:t>your</a:t>
            </a:r>
            <a:r>
              <a:rPr spc="-180" dirty="0"/>
              <a:t> </a:t>
            </a:r>
            <a:r>
              <a:rPr dirty="0"/>
              <a:t>hotel's</a:t>
            </a:r>
            <a:r>
              <a:rPr spc="-145" dirty="0"/>
              <a:t> </a:t>
            </a:r>
            <a:r>
              <a:rPr spc="-20" dirty="0"/>
              <a:t>photos</a:t>
            </a:r>
            <a:r>
              <a:rPr spc="-130" dirty="0"/>
              <a:t> </a:t>
            </a:r>
            <a:r>
              <a:rPr spc="-25" dirty="0"/>
              <a:t>on </a:t>
            </a:r>
            <a:r>
              <a:rPr spc="95" dirty="0"/>
              <a:t>OTAs</a:t>
            </a:r>
          </a:p>
        </p:txBody>
      </p:sp>
      <p:sp>
        <p:nvSpPr>
          <p:cNvPr id="5" name="object 5"/>
          <p:cNvSpPr/>
          <p:nvPr/>
        </p:nvSpPr>
        <p:spPr>
          <a:xfrm>
            <a:off x="619797" y="3380816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34249" y="60478"/>
                </a:moveTo>
                <a:lnTo>
                  <a:pt x="26229" y="60478"/>
                </a:lnTo>
                <a:lnTo>
                  <a:pt x="22371" y="59710"/>
                </a:lnTo>
                <a:lnTo>
                  <a:pt x="0" y="34248"/>
                </a:lnTo>
                <a:lnTo>
                  <a:pt x="0" y="26228"/>
                </a:lnTo>
                <a:lnTo>
                  <a:pt x="26229" y="0"/>
                </a:lnTo>
                <a:lnTo>
                  <a:pt x="34249" y="0"/>
                </a:lnTo>
                <a:lnTo>
                  <a:pt x="60478" y="30239"/>
                </a:lnTo>
                <a:lnTo>
                  <a:pt x="60478" y="34248"/>
                </a:lnTo>
                <a:lnTo>
                  <a:pt x="34249" y="60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9797" y="4119514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34249" y="60477"/>
                </a:moveTo>
                <a:lnTo>
                  <a:pt x="26229" y="60477"/>
                </a:lnTo>
                <a:lnTo>
                  <a:pt x="22371" y="59710"/>
                </a:lnTo>
                <a:lnTo>
                  <a:pt x="0" y="34248"/>
                </a:lnTo>
                <a:lnTo>
                  <a:pt x="0" y="26229"/>
                </a:lnTo>
                <a:lnTo>
                  <a:pt x="26229" y="0"/>
                </a:lnTo>
                <a:lnTo>
                  <a:pt x="34249" y="0"/>
                </a:lnTo>
                <a:lnTo>
                  <a:pt x="60478" y="30239"/>
                </a:lnTo>
                <a:lnTo>
                  <a:pt x="60478" y="34248"/>
                </a:lnTo>
                <a:lnTo>
                  <a:pt x="34249" y="60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0700" y="1347411"/>
            <a:ext cx="4824730" cy="315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7005">
              <a:lnSpc>
                <a:spcPct val="115399"/>
              </a:lnSpc>
              <a:spcBef>
                <a:spcPts val="100"/>
              </a:spcBef>
            </a:pPr>
            <a:r>
              <a:rPr sz="1400" spc="-60" dirty="0">
                <a:latin typeface="Verdana"/>
                <a:cs typeface="Verdana"/>
              </a:rPr>
              <a:t>Good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hotel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photos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will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help</a:t>
            </a:r>
            <a:r>
              <a:rPr sz="1400" spc="-90" dirty="0">
                <a:latin typeface="Verdana"/>
                <a:cs typeface="Verdana"/>
              </a:rPr>
              <a:t> your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guests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in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exploring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your </a:t>
            </a:r>
            <a:r>
              <a:rPr sz="1400" spc="-75" dirty="0">
                <a:latin typeface="Verdana"/>
                <a:cs typeface="Verdana"/>
              </a:rPr>
              <a:t>hotel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more,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thus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resulting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in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faster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bookings.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80" dirty="0">
                <a:solidFill>
                  <a:srgbClr val="54ABED"/>
                </a:solidFill>
                <a:latin typeface="Century Gothic"/>
                <a:cs typeface="Century Gothic"/>
              </a:rPr>
              <a:t>What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54ABED"/>
                </a:solidFill>
                <a:latin typeface="Century Gothic"/>
                <a:cs typeface="Century Gothic"/>
              </a:rPr>
              <a:t>should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5" dirty="0">
                <a:solidFill>
                  <a:srgbClr val="54ABED"/>
                </a:solidFill>
                <a:latin typeface="Century Gothic"/>
                <a:cs typeface="Century Gothic"/>
              </a:rPr>
              <a:t>you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12700" marR="135255">
              <a:lnSpc>
                <a:spcPct val="115399"/>
              </a:lnSpc>
              <a:spcBef>
                <a:spcPts val="1115"/>
              </a:spcBef>
            </a:pPr>
            <a:r>
              <a:rPr sz="1400" spc="-114" dirty="0">
                <a:latin typeface="Verdana"/>
                <a:cs typeface="Verdana"/>
              </a:rPr>
              <a:t>Improve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rankings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and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quality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score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by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posting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high- </a:t>
            </a:r>
            <a:r>
              <a:rPr sz="1400" spc="-65" dirty="0">
                <a:latin typeface="Verdana"/>
                <a:cs typeface="Verdana"/>
              </a:rPr>
              <a:t>quality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pictures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on</a:t>
            </a:r>
            <a:r>
              <a:rPr sz="1400" spc="-90" dirty="0">
                <a:latin typeface="Verdana"/>
                <a:cs typeface="Verdana"/>
              </a:rPr>
              <a:t> your </a:t>
            </a:r>
            <a:r>
              <a:rPr sz="1400" spc="-70" dirty="0">
                <a:latin typeface="Verdana"/>
                <a:cs typeface="Verdana"/>
              </a:rPr>
              <a:t>connected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OTAs.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Verdana"/>
              <a:cs typeface="Verdana"/>
            </a:endParaRPr>
          </a:p>
          <a:p>
            <a:pPr marL="243204" marR="5080">
              <a:lnSpc>
                <a:spcPct val="115399"/>
              </a:lnSpc>
            </a:pPr>
            <a:r>
              <a:rPr sz="1400" spc="-105" dirty="0">
                <a:latin typeface="Verdana"/>
                <a:cs typeface="Verdana"/>
              </a:rPr>
              <a:t>Ideally,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you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should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add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MORE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THAN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25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pictures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of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your </a:t>
            </a:r>
            <a:r>
              <a:rPr sz="1400" spc="-75" dirty="0">
                <a:latin typeface="Verdana"/>
                <a:cs typeface="Verdana"/>
              </a:rPr>
              <a:t>hotel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on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all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the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OTAs.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Verdana"/>
              <a:cs typeface="Verdana"/>
            </a:endParaRPr>
          </a:p>
          <a:p>
            <a:pPr marL="243204" marR="273050">
              <a:lnSpc>
                <a:spcPct val="115399"/>
              </a:lnSpc>
            </a:pPr>
            <a:r>
              <a:rPr sz="1400" spc="-35" dirty="0">
                <a:latin typeface="Verdana"/>
                <a:cs typeface="Verdana"/>
              </a:rPr>
              <a:t>Of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which,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DO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consider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adding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at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least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60" dirty="0">
                <a:latin typeface="Verdana"/>
                <a:cs typeface="Verdana"/>
              </a:rPr>
              <a:t>4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high-</a:t>
            </a:r>
            <a:r>
              <a:rPr sz="1400" spc="-20" dirty="0">
                <a:latin typeface="Verdana"/>
                <a:cs typeface="Verdana"/>
              </a:rPr>
              <a:t>quality </a:t>
            </a:r>
            <a:r>
              <a:rPr sz="1400" spc="-70" dirty="0">
                <a:latin typeface="Verdana"/>
                <a:cs typeface="Verdana"/>
              </a:rPr>
              <a:t>pictures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per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room.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1385" y="915251"/>
            <a:ext cx="3495214" cy="3314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307" y="70844"/>
            <a:ext cx="1019175" cy="508634"/>
          </a:xfrm>
          <a:custGeom>
            <a:avLst/>
            <a:gdLst/>
            <a:ahLst/>
            <a:cxnLst/>
            <a:rect l="l" t="t" r="r" b="b"/>
            <a:pathLst>
              <a:path w="1019175" h="508634">
                <a:moveTo>
                  <a:pt x="19474" y="0"/>
                </a:moveTo>
                <a:close/>
              </a:path>
              <a:path w="1019175" h="508634">
                <a:moveTo>
                  <a:pt x="19474" y="39264"/>
                </a:moveTo>
                <a:lnTo>
                  <a:pt x="11935" y="37707"/>
                </a:lnTo>
                <a:lnTo>
                  <a:pt x="5741" y="33476"/>
                </a:lnTo>
                <a:lnTo>
                  <a:pt x="1544" y="27231"/>
                </a:lnTo>
                <a:lnTo>
                  <a:pt x="0" y="19632"/>
                </a:lnTo>
                <a:lnTo>
                  <a:pt x="1544" y="12032"/>
                </a:lnTo>
                <a:lnTo>
                  <a:pt x="5741" y="5787"/>
                </a:lnTo>
                <a:lnTo>
                  <a:pt x="11935" y="1556"/>
                </a:lnTo>
                <a:lnTo>
                  <a:pt x="19474" y="0"/>
                </a:lnTo>
                <a:lnTo>
                  <a:pt x="27218" y="1556"/>
                </a:lnTo>
                <a:lnTo>
                  <a:pt x="33482" y="5787"/>
                </a:lnTo>
                <a:lnTo>
                  <a:pt x="37610" y="12032"/>
                </a:lnTo>
                <a:lnTo>
                  <a:pt x="38948" y="19632"/>
                </a:lnTo>
                <a:lnTo>
                  <a:pt x="37403" y="27231"/>
                </a:lnTo>
                <a:lnTo>
                  <a:pt x="33206" y="33476"/>
                </a:lnTo>
                <a:lnTo>
                  <a:pt x="27012" y="37707"/>
                </a:lnTo>
                <a:lnTo>
                  <a:pt x="19474" y="39264"/>
                </a:lnTo>
                <a:close/>
              </a:path>
              <a:path w="1019175" h="50863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2" y="27231"/>
                </a:lnTo>
                <a:lnTo>
                  <a:pt x="245078" y="19632"/>
                </a:lnTo>
                <a:lnTo>
                  <a:pt x="246622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508634">
                <a:moveTo>
                  <a:pt x="509631" y="39264"/>
                </a:moveTo>
                <a:lnTo>
                  <a:pt x="502092" y="37707"/>
                </a:lnTo>
                <a:lnTo>
                  <a:pt x="495898" y="33476"/>
                </a:lnTo>
                <a:lnTo>
                  <a:pt x="491701" y="27231"/>
                </a:lnTo>
                <a:lnTo>
                  <a:pt x="490157" y="19632"/>
                </a:lnTo>
                <a:lnTo>
                  <a:pt x="491701" y="12032"/>
                </a:lnTo>
                <a:lnTo>
                  <a:pt x="495898" y="5787"/>
                </a:lnTo>
                <a:lnTo>
                  <a:pt x="502092" y="1556"/>
                </a:lnTo>
                <a:lnTo>
                  <a:pt x="509631" y="0"/>
                </a:lnTo>
                <a:lnTo>
                  <a:pt x="517169" y="1556"/>
                </a:lnTo>
                <a:lnTo>
                  <a:pt x="523363" y="5787"/>
                </a:lnTo>
                <a:lnTo>
                  <a:pt x="527560" y="12032"/>
                </a:lnTo>
                <a:lnTo>
                  <a:pt x="529105" y="19632"/>
                </a:lnTo>
                <a:lnTo>
                  <a:pt x="527560" y="27231"/>
                </a:lnTo>
                <a:lnTo>
                  <a:pt x="523363" y="33476"/>
                </a:lnTo>
                <a:lnTo>
                  <a:pt x="517169" y="37707"/>
                </a:lnTo>
                <a:lnTo>
                  <a:pt x="509631" y="39264"/>
                </a:lnTo>
                <a:close/>
              </a:path>
              <a:path w="1019175" h="50863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2035" y="1556"/>
                </a:lnTo>
                <a:lnTo>
                  <a:pt x="768212" y="5787"/>
                </a:lnTo>
                <a:lnTo>
                  <a:pt x="772323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508634">
                <a:moveTo>
                  <a:pt x="999420" y="39264"/>
                </a:moveTo>
                <a:lnTo>
                  <a:pt x="991882" y="37707"/>
                </a:lnTo>
                <a:lnTo>
                  <a:pt x="985687" y="33476"/>
                </a:lnTo>
                <a:lnTo>
                  <a:pt x="981491" y="27231"/>
                </a:lnTo>
                <a:lnTo>
                  <a:pt x="979946" y="19632"/>
                </a:lnTo>
                <a:lnTo>
                  <a:pt x="981491" y="12032"/>
                </a:lnTo>
                <a:lnTo>
                  <a:pt x="985687" y="5787"/>
                </a:lnTo>
                <a:lnTo>
                  <a:pt x="991882" y="1556"/>
                </a:lnTo>
                <a:lnTo>
                  <a:pt x="999420" y="0"/>
                </a:lnTo>
                <a:lnTo>
                  <a:pt x="1006958" y="1556"/>
                </a:lnTo>
                <a:lnTo>
                  <a:pt x="1013153" y="5787"/>
                </a:lnTo>
                <a:lnTo>
                  <a:pt x="1017350" y="12032"/>
                </a:lnTo>
                <a:lnTo>
                  <a:pt x="1018894" y="19632"/>
                </a:lnTo>
                <a:lnTo>
                  <a:pt x="1017350" y="27231"/>
                </a:lnTo>
                <a:lnTo>
                  <a:pt x="1013153" y="33476"/>
                </a:lnTo>
                <a:lnTo>
                  <a:pt x="1006958" y="37707"/>
                </a:lnTo>
                <a:lnTo>
                  <a:pt x="999420" y="39264"/>
                </a:lnTo>
                <a:close/>
              </a:path>
              <a:path w="1019175" h="508634">
                <a:moveTo>
                  <a:pt x="19841" y="227806"/>
                </a:moveTo>
                <a:close/>
              </a:path>
              <a:path w="1019175" h="508634">
                <a:moveTo>
                  <a:pt x="19841" y="267070"/>
                </a:moveTo>
                <a:lnTo>
                  <a:pt x="12303" y="265513"/>
                </a:lnTo>
                <a:lnTo>
                  <a:pt x="6108" y="261282"/>
                </a:lnTo>
                <a:lnTo>
                  <a:pt x="1911" y="255037"/>
                </a:lnTo>
                <a:lnTo>
                  <a:pt x="367" y="247438"/>
                </a:lnTo>
                <a:lnTo>
                  <a:pt x="1911" y="239838"/>
                </a:lnTo>
                <a:lnTo>
                  <a:pt x="6108" y="233593"/>
                </a:lnTo>
                <a:lnTo>
                  <a:pt x="12303" y="229363"/>
                </a:lnTo>
                <a:lnTo>
                  <a:pt x="19841" y="227806"/>
                </a:lnTo>
                <a:lnTo>
                  <a:pt x="27379" y="229363"/>
                </a:lnTo>
                <a:lnTo>
                  <a:pt x="33574" y="233593"/>
                </a:lnTo>
                <a:lnTo>
                  <a:pt x="37770" y="239838"/>
                </a:lnTo>
                <a:lnTo>
                  <a:pt x="39315" y="247438"/>
                </a:lnTo>
                <a:lnTo>
                  <a:pt x="37770" y="255037"/>
                </a:lnTo>
                <a:lnTo>
                  <a:pt x="33574" y="261282"/>
                </a:lnTo>
                <a:lnTo>
                  <a:pt x="27379" y="265513"/>
                </a:lnTo>
                <a:lnTo>
                  <a:pt x="19841" y="267070"/>
                </a:lnTo>
                <a:close/>
              </a:path>
              <a:path w="1019175" h="50863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8"/>
                </a:lnTo>
                <a:lnTo>
                  <a:pt x="250819" y="233593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245" y="229363"/>
                </a:lnTo>
                <a:lnTo>
                  <a:pt x="278423" y="233593"/>
                </a:lnTo>
                <a:lnTo>
                  <a:pt x="282533" y="239838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508634">
                <a:moveTo>
                  <a:pt x="509630" y="267070"/>
                </a:moveTo>
                <a:lnTo>
                  <a:pt x="502092" y="265513"/>
                </a:lnTo>
                <a:lnTo>
                  <a:pt x="495898" y="261282"/>
                </a:lnTo>
                <a:lnTo>
                  <a:pt x="491701" y="255037"/>
                </a:lnTo>
                <a:lnTo>
                  <a:pt x="490156" y="247438"/>
                </a:lnTo>
                <a:lnTo>
                  <a:pt x="491701" y="239838"/>
                </a:lnTo>
                <a:lnTo>
                  <a:pt x="495898" y="233593"/>
                </a:lnTo>
                <a:lnTo>
                  <a:pt x="502092" y="229363"/>
                </a:lnTo>
                <a:lnTo>
                  <a:pt x="509630" y="227806"/>
                </a:lnTo>
                <a:lnTo>
                  <a:pt x="517169" y="229363"/>
                </a:lnTo>
                <a:lnTo>
                  <a:pt x="523363" y="233594"/>
                </a:lnTo>
                <a:lnTo>
                  <a:pt x="527560" y="239839"/>
                </a:lnTo>
                <a:lnTo>
                  <a:pt x="529104" y="247438"/>
                </a:lnTo>
                <a:lnTo>
                  <a:pt x="527560" y="255037"/>
                </a:lnTo>
                <a:lnTo>
                  <a:pt x="523363" y="261282"/>
                </a:lnTo>
                <a:lnTo>
                  <a:pt x="517169" y="265513"/>
                </a:lnTo>
                <a:lnTo>
                  <a:pt x="509630" y="267070"/>
                </a:lnTo>
                <a:close/>
              </a:path>
              <a:path w="1019175" h="508634">
                <a:moveTo>
                  <a:pt x="754342" y="267070"/>
                </a:moveTo>
                <a:lnTo>
                  <a:pt x="746803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8"/>
                </a:lnTo>
                <a:lnTo>
                  <a:pt x="740609" y="233593"/>
                </a:lnTo>
                <a:lnTo>
                  <a:pt x="746803" y="229363"/>
                </a:lnTo>
                <a:lnTo>
                  <a:pt x="754342" y="227806"/>
                </a:lnTo>
                <a:lnTo>
                  <a:pt x="762086" y="229363"/>
                </a:lnTo>
                <a:lnTo>
                  <a:pt x="768350" y="233594"/>
                </a:lnTo>
                <a:lnTo>
                  <a:pt x="772478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4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50863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8"/>
                </a:lnTo>
                <a:lnTo>
                  <a:pt x="985687" y="233593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3"/>
                </a:lnTo>
                <a:lnTo>
                  <a:pt x="1017350" y="239838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508634">
                <a:moveTo>
                  <a:pt x="19841" y="508211"/>
                </a:moveTo>
                <a:lnTo>
                  <a:pt x="12303" y="506654"/>
                </a:lnTo>
                <a:lnTo>
                  <a:pt x="6108" y="502423"/>
                </a:lnTo>
                <a:lnTo>
                  <a:pt x="1911" y="496178"/>
                </a:lnTo>
                <a:lnTo>
                  <a:pt x="367" y="488579"/>
                </a:lnTo>
                <a:lnTo>
                  <a:pt x="1911" y="480980"/>
                </a:lnTo>
                <a:lnTo>
                  <a:pt x="6108" y="474735"/>
                </a:lnTo>
                <a:lnTo>
                  <a:pt x="12303" y="470504"/>
                </a:lnTo>
                <a:lnTo>
                  <a:pt x="19841" y="468947"/>
                </a:lnTo>
                <a:lnTo>
                  <a:pt x="27379" y="470504"/>
                </a:lnTo>
                <a:lnTo>
                  <a:pt x="33574" y="474735"/>
                </a:lnTo>
                <a:lnTo>
                  <a:pt x="37770" y="480980"/>
                </a:lnTo>
                <a:lnTo>
                  <a:pt x="39315" y="488579"/>
                </a:lnTo>
                <a:lnTo>
                  <a:pt x="37770" y="496178"/>
                </a:lnTo>
                <a:lnTo>
                  <a:pt x="33574" y="502423"/>
                </a:lnTo>
                <a:lnTo>
                  <a:pt x="27379" y="506654"/>
                </a:lnTo>
                <a:lnTo>
                  <a:pt x="19841" y="508211"/>
                </a:lnTo>
                <a:close/>
              </a:path>
              <a:path w="1019175" h="508634">
                <a:moveTo>
                  <a:pt x="264552" y="508211"/>
                </a:moveTo>
                <a:lnTo>
                  <a:pt x="257014" y="506654"/>
                </a:lnTo>
                <a:lnTo>
                  <a:pt x="250819" y="502423"/>
                </a:lnTo>
                <a:lnTo>
                  <a:pt x="246622" y="496178"/>
                </a:lnTo>
                <a:lnTo>
                  <a:pt x="245078" y="488579"/>
                </a:lnTo>
                <a:lnTo>
                  <a:pt x="246622" y="480980"/>
                </a:lnTo>
                <a:lnTo>
                  <a:pt x="250819" y="474735"/>
                </a:lnTo>
                <a:lnTo>
                  <a:pt x="257014" y="470504"/>
                </a:lnTo>
                <a:lnTo>
                  <a:pt x="264552" y="468947"/>
                </a:lnTo>
                <a:lnTo>
                  <a:pt x="272297" y="470504"/>
                </a:lnTo>
                <a:lnTo>
                  <a:pt x="278560" y="474735"/>
                </a:lnTo>
                <a:lnTo>
                  <a:pt x="282688" y="480980"/>
                </a:lnTo>
                <a:lnTo>
                  <a:pt x="284026" y="488579"/>
                </a:lnTo>
                <a:lnTo>
                  <a:pt x="282482" y="496178"/>
                </a:lnTo>
                <a:lnTo>
                  <a:pt x="278285" y="502423"/>
                </a:lnTo>
                <a:lnTo>
                  <a:pt x="272090" y="506654"/>
                </a:lnTo>
                <a:lnTo>
                  <a:pt x="264552" y="508211"/>
                </a:lnTo>
                <a:close/>
              </a:path>
              <a:path w="1019175" h="508634">
                <a:moveTo>
                  <a:pt x="509630" y="508211"/>
                </a:moveTo>
                <a:lnTo>
                  <a:pt x="502092" y="506654"/>
                </a:lnTo>
                <a:lnTo>
                  <a:pt x="495898" y="502423"/>
                </a:lnTo>
                <a:lnTo>
                  <a:pt x="491701" y="496178"/>
                </a:lnTo>
                <a:lnTo>
                  <a:pt x="490156" y="488579"/>
                </a:lnTo>
                <a:lnTo>
                  <a:pt x="491701" y="480980"/>
                </a:lnTo>
                <a:lnTo>
                  <a:pt x="495898" y="474735"/>
                </a:lnTo>
                <a:lnTo>
                  <a:pt x="502092" y="470504"/>
                </a:lnTo>
                <a:lnTo>
                  <a:pt x="509630" y="468947"/>
                </a:lnTo>
                <a:lnTo>
                  <a:pt x="517169" y="470504"/>
                </a:lnTo>
                <a:lnTo>
                  <a:pt x="523363" y="474735"/>
                </a:lnTo>
                <a:lnTo>
                  <a:pt x="527560" y="480980"/>
                </a:lnTo>
                <a:lnTo>
                  <a:pt x="529104" y="488579"/>
                </a:lnTo>
                <a:lnTo>
                  <a:pt x="527560" y="496178"/>
                </a:lnTo>
                <a:lnTo>
                  <a:pt x="523363" y="502423"/>
                </a:lnTo>
                <a:lnTo>
                  <a:pt x="517169" y="506654"/>
                </a:lnTo>
                <a:lnTo>
                  <a:pt x="509630" y="508211"/>
                </a:lnTo>
                <a:close/>
              </a:path>
              <a:path w="1019175" h="508634">
                <a:moveTo>
                  <a:pt x="754342" y="508211"/>
                </a:moveTo>
                <a:lnTo>
                  <a:pt x="746803" y="506654"/>
                </a:lnTo>
                <a:lnTo>
                  <a:pt x="740609" y="502423"/>
                </a:lnTo>
                <a:lnTo>
                  <a:pt x="736412" y="496178"/>
                </a:lnTo>
                <a:lnTo>
                  <a:pt x="734868" y="488579"/>
                </a:lnTo>
                <a:lnTo>
                  <a:pt x="736412" y="480980"/>
                </a:lnTo>
                <a:lnTo>
                  <a:pt x="740609" y="474735"/>
                </a:lnTo>
                <a:lnTo>
                  <a:pt x="746804" y="470504"/>
                </a:lnTo>
                <a:lnTo>
                  <a:pt x="754342" y="468947"/>
                </a:lnTo>
                <a:lnTo>
                  <a:pt x="762086" y="470504"/>
                </a:lnTo>
                <a:lnTo>
                  <a:pt x="768350" y="474735"/>
                </a:lnTo>
                <a:lnTo>
                  <a:pt x="772478" y="480980"/>
                </a:lnTo>
                <a:lnTo>
                  <a:pt x="773816" y="488579"/>
                </a:lnTo>
                <a:lnTo>
                  <a:pt x="772271" y="496178"/>
                </a:lnTo>
                <a:lnTo>
                  <a:pt x="768074" y="502423"/>
                </a:lnTo>
                <a:lnTo>
                  <a:pt x="761880" y="506654"/>
                </a:lnTo>
                <a:lnTo>
                  <a:pt x="754342" y="508211"/>
                </a:lnTo>
                <a:close/>
              </a:path>
              <a:path w="1019175" h="508634">
                <a:moveTo>
                  <a:pt x="999420" y="508211"/>
                </a:moveTo>
                <a:lnTo>
                  <a:pt x="991882" y="506654"/>
                </a:lnTo>
                <a:lnTo>
                  <a:pt x="985687" y="502423"/>
                </a:lnTo>
                <a:lnTo>
                  <a:pt x="981491" y="496178"/>
                </a:lnTo>
                <a:lnTo>
                  <a:pt x="979946" y="488579"/>
                </a:lnTo>
                <a:lnTo>
                  <a:pt x="981491" y="480980"/>
                </a:lnTo>
                <a:lnTo>
                  <a:pt x="985687" y="474735"/>
                </a:lnTo>
                <a:lnTo>
                  <a:pt x="991882" y="470504"/>
                </a:lnTo>
                <a:lnTo>
                  <a:pt x="999420" y="468947"/>
                </a:lnTo>
                <a:lnTo>
                  <a:pt x="1006958" y="470504"/>
                </a:lnTo>
                <a:lnTo>
                  <a:pt x="1013153" y="474735"/>
                </a:lnTo>
                <a:lnTo>
                  <a:pt x="1017350" y="480980"/>
                </a:lnTo>
                <a:lnTo>
                  <a:pt x="1018894" y="488579"/>
                </a:lnTo>
                <a:lnTo>
                  <a:pt x="1017350" y="496178"/>
                </a:lnTo>
                <a:lnTo>
                  <a:pt x="1013153" y="502423"/>
                </a:lnTo>
                <a:lnTo>
                  <a:pt x="1006958" y="506654"/>
                </a:lnTo>
                <a:lnTo>
                  <a:pt x="999420" y="508211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25637" y="4649194"/>
            <a:ext cx="1019175" cy="494665"/>
          </a:xfrm>
          <a:custGeom>
            <a:avLst/>
            <a:gdLst/>
            <a:ahLst/>
            <a:cxnLst/>
            <a:rect l="l" t="t" r="r" b="b"/>
            <a:pathLst>
              <a:path w="1019175" h="494664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49466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494664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49466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494664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494664">
                <a:moveTo>
                  <a:pt x="19474" y="227806"/>
                </a:moveTo>
                <a:close/>
              </a:path>
              <a:path w="1019175" h="494664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49466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494664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494664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49466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494664">
                <a:moveTo>
                  <a:pt x="19474" y="462279"/>
                </a:moveTo>
                <a:close/>
              </a:path>
              <a:path w="1019175" h="494664">
                <a:moveTo>
                  <a:pt x="34181" y="494305"/>
                </a:moveTo>
                <a:lnTo>
                  <a:pt x="4766" y="494305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4181" y="494305"/>
                </a:lnTo>
                <a:close/>
              </a:path>
              <a:path w="1019175" h="494664">
                <a:moveTo>
                  <a:pt x="279260" y="494305"/>
                </a:moveTo>
                <a:lnTo>
                  <a:pt x="249844" y="494305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9260" y="494305"/>
                </a:lnTo>
                <a:close/>
              </a:path>
              <a:path w="1019175" h="494664">
                <a:moveTo>
                  <a:pt x="524338" y="494305"/>
                </a:moveTo>
                <a:lnTo>
                  <a:pt x="494923" y="494305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4338" y="494305"/>
                </a:lnTo>
                <a:close/>
              </a:path>
              <a:path w="1019175" h="494664">
                <a:moveTo>
                  <a:pt x="769050" y="494305"/>
                </a:moveTo>
                <a:lnTo>
                  <a:pt x="739634" y="494305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9050" y="494305"/>
                </a:lnTo>
                <a:close/>
              </a:path>
              <a:path w="1019175" h="494664">
                <a:moveTo>
                  <a:pt x="1014128" y="494305"/>
                </a:moveTo>
                <a:lnTo>
                  <a:pt x="984712" y="494305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4128" y="494305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176" y="1428511"/>
            <a:ext cx="3771899" cy="22955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59300" y="991913"/>
            <a:ext cx="2934335" cy="8648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250"/>
              </a:lnSpc>
              <a:spcBef>
                <a:spcPts val="300"/>
              </a:spcBef>
            </a:pPr>
            <a:r>
              <a:rPr spc="-60" dirty="0"/>
              <a:t>Same</a:t>
            </a:r>
            <a:r>
              <a:rPr spc="-125" dirty="0"/>
              <a:t> </a:t>
            </a:r>
            <a:r>
              <a:rPr spc="-65" dirty="0"/>
              <a:t>room</a:t>
            </a:r>
            <a:r>
              <a:rPr spc="-125" dirty="0"/>
              <a:t> </a:t>
            </a:r>
            <a:r>
              <a:rPr spc="-35" dirty="0"/>
              <a:t>types </a:t>
            </a:r>
            <a:r>
              <a:rPr spc="-45" dirty="0"/>
              <a:t>across</a:t>
            </a:r>
            <a:r>
              <a:rPr spc="-135" dirty="0"/>
              <a:t> </a:t>
            </a:r>
            <a:r>
              <a:rPr dirty="0"/>
              <a:t>all</a:t>
            </a:r>
            <a:r>
              <a:rPr spc="-130" dirty="0"/>
              <a:t> </a:t>
            </a:r>
            <a:r>
              <a:rPr spc="95" dirty="0"/>
              <a:t>OTAs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59300" y="2044679"/>
            <a:ext cx="3883025" cy="192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750">
              <a:lnSpc>
                <a:spcPct val="115399"/>
              </a:lnSpc>
              <a:spcBef>
                <a:spcPts val="100"/>
              </a:spcBef>
            </a:pPr>
            <a:r>
              <a:rPr sz="1400" spc="-55" dirty="0">
                <a:latin typeface="Verdana"/>
                <a:cs typeface="Verdana"/>
              </a:rPr>
              <a:t>Not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maintaining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similarity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of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room </a:t>
            </a:r>
            <a:r>
              <a:rPr sz="1400" spc="-70" dirty="0">
                <a:latin typeface="Verdana"/>
                <a:cs typeface="Verdana"/>
              </a:rPr>
              <a:t>types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on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all </a:t>
            </a:r>
            <a:r>
              <a:rPr sz="1400" spc="-10" dirty="0">
                <a:latin typeface="Verdana"/>
                <a:cs typeface="Verdana"/>
              </a:rPr>
              <a:t>OTAs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can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create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confusion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among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guests </a:t>
            </a:r>
            <a:r>
              <a:rPr sz="1400" spc="-50" dirty="0">
                <a:latin typeface="Verdana"/>
                <a:cs typeface="Verdana"/>
              </a:rPr>
              <a:t>and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hamper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their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experience.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80" dirty="0">
                <a:solidFill>
                  <a:srgbClr val="54ABED"/>
                </a:solidFill>
                <a:latin typeface="Century Gothic"/>
                <a:cs typeface="Century Gothic"/>
              </a:rPr>
              <a:t>What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54ABED"/>
                </a:solidFill>
                <a:latin typeface="Century Gothic"/>
                <a:cs typeface="Century Gothic"/>
              </a:rPr>
              <a:t>should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5" dirty="0">
                <a:solidFill>
                  <a:srgbClr val="54ABED"/>
                </a:solidFill>
                <a:latin typeface="Century Gothic"/>
                <a:cs typeface="Century Gothic"/>
              </a:rPr>
              <a:t>you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12700" marR="5080">
              <a:lnSpc>
                <a:spcPct val="115399"/>
              </a:lnSpc>
              <a:spcBef>
                <a:spcPts val="1115"/>
              </a:spcBef>
            </a:pPr>
            <a:r>
              <a:rPr sz="1400" dirty="0">
                <a:latin typeface="Verdana"/>
                <a:cs typeface="Verdana"/>
              </a:rPr>
              <a:t>ALWAYS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show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the </a:t>
            </a:r>
            <a:r>
              <a:rPr sz="1400" spc="-75" dirty="0">
                <a:latin typeface="Verdana"/>
                <a:cs typeface="Verdana"/>
              </a:rPr>
              <a:t>same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room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types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55" dirty="0">
                <a:latin typeface="Verdana"/>
                <a:cs typeface="Verdana"/>
              </a:rPr>
              <a:t>across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all </a:t>
            </a:r>
            <a:r>
              <a:rPr sz="1400" spc="-80" dirty="0">
                <a:latin typeface="Verdana"/>
                <a:cs typeface="Verdana"/>
              </a:rPr>
              <a:t>the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OTAs.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8529" y="137168"/>
            <a:ext cx="1019175" cy="508634"/>
          </a:xfrm>
          <a:custGeom>
            <a:avLst/>
            <a:gdLst/>
            <a:ahLst/>
            <a:cxnLst/>
            <a:rect l="l" t="t" r="r" b="b"/>
            <a:pathLst>
              <a:path w="1019175" h="508634">
                <a:moveTo>
                  <a:pt x="19474" y="0"/>
                </a:moveTo>
                <a:close/>
              </a:path>
              <a:path w="1019175" h="508634">
                <a:moveTo>
                  <a:pt x="19474" y="39264"/>
                </a:moveTo>
                <a:lnTo>
                  <a:pt x="11935" y="37707"/>
                </a:lnTo>
                <a:lnTo>
                  <a:pt x="5741" y="33476"/>
                </a:lnTo>
                <a:lnTo>
                  <a:pt x="1544" y="27231"/>
                </a:lnTo>
                <a:lnTo>
                  <a:pt x="0" y="19632"/>
                </a:lnTo>
                <a:lnTo>
                  <a:pt x="1544" y="12032"/>
                </a:lnTo>
                <a:lnTo>
                  <a:pt x="5741" y="5787"/>
                </a:lnTo>
                <a:lnTo>
                  <a:pt x="11935" y="1556"/>
                </a:lnTo>
                <a:lnTo>
                  <a:pt x="19474" y="0"/>
                </a:lnTo>
                <a:lnTo>
                  <a:pt x="27218" y="1556"/>
                </a:lnTo>
                <a:lnTo>
                  <a:pt x="33482" y="5787"/>
                </a:lnTo>
                <a:lnTo>
                  <a:pt x="37610" y="12032"/>
                </a:lnTo>
                <a:lnTo>
                  <a:pt x="38948" y="19632"/>
                </a:lnTo>
                <a:lnTo>
                  <a:pt x="37403" y="27231"/>
                </a:lnTo>
                <a:lnTo>
                  <a:pt x="33206" y="33476"/>
                </a:lnTo>
                <a:lnTo>
                  <a:pt x="27012" y="37707"/>
                </a:lnTo>
                <a:lnTo>
                  <a:pt x="19474" y="39264"/>
                </a:lnTo>
                <a:close/>
              </a:path>
              <a:path w="1019175" h="50863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2" y="27231"/>
                </a:lnTo>
                <a:lnTo>
                  <a:pt x="245078" y="19632"/>
                </a:lnTo>
                <a:lnTo>
                  <a:pt x="246622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508634">
                <a:moveTo>
                  <a:pt x="509631" y="39264"/>
                </a:moveTo>
                <a:lnTo>
                  <a:pt x="502092" y="37707"/>
                </a:lnTo>
                <a:lnTo>
                  <a:pt x="495898" y="33476"/>
                </a:lnTo>
                <a:lnTo>
                  <a:pt x="491701" y="27231"/>
                </a:lnTo>
                <a:lnTo>
                  <a:pt x="490157" y="19632"/>
                </a:lnTo>
                <a:lnTo>
                  <a:pt x="491701" y="12032"/>
                </a:lnTo>
                <a:lnTo>
                  <a:pt x="495898" y="5787"/>
                </a:lnTo>
                <a:lnTo>
                  <a:pt x="502092" y="1556"/>
                </a:lnTo>
                <a:lnTo>
                  <a:pt x="509631" y="0"/>
                </a:lnTo>
                <a:lnTo>
                  <a:pt x="517169" y="1556"/>
                </a:lnTo>
                <a:lnTo>
                  <a:pt x="523363" y="5787"/>
                </a:lnTo>
                <a:lnTo>
                  <a:pt x="527560" y="12032"/>
                </a:lnTo>
                <a:lnTo>
                  <a:pt x="529105" y="19632"/>
                </a:lnTo>
                <a:lnTo>
                  <a:pt x="527560" y="27231"/>
                </a:lnTo>
                <a:lnTo>
                  <a:pt x="523363" y="33476"/>
                </a:lnTo>
                <a:lnTo>
                  <a:pt x="517169" y="37707"/>
                </a:lnTo>
                <a:lnTo>
                  <a:pt x="509631" y="39264"/>
                </a:lnTo>
                <a:close/>
              </a:path>
              <a:path w="1019175" h="50863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2035" y="1556"/>
                </a:lnTo>
                <a:lnTo>
                  <a:pt x="768212" y="5787"/>
                </a:lnTo>
                <a:lnTo>
                  <a:pt x="772323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508634">
                <a:moveTo>
                  <a:pt x="999420" y="39264"/>
                </a:moveTo>
                <a:lnTo>
                  <a:pt x="991882" y="37707"/>
                </a:lnTo>
                <a:lnTo>
                  <a:pt x="985687" y="33476"/>
                </a:lnTo>
                <a:lnTo>
                  <a:pt x="981491" y="27231"/>
                </a:lnTo>
                <a:lnTo>
                  <a:pt x="979946" y="19632"/>
                </a:lnTo>
                <a:lnTo>
                  <a:pt x="981491" y="12032"/>
                </a:lnTo>
                <a:lnTo>
                  <a:pt x="985687" y="5787"/>
                </a:lnTo>
                <a:lnTo>
                  <a:pt x="991882" y="1556"/>
                </a:lnTo>
                <a:lnTo>
                  <a:pt x="999420" y="0"/>
                </a:lnTo>
                <a:lnTo>
                  <a:pt x="1006958" y="1556"/>
                </a:lnTo>
                <a:lnTo>
                  <a:pt x="1013153" y="5787"/>
                </a:lnTo>
                <a:lnTo>
                  <a:pt x="1017350" y="12032"/>
                </a:lnTo>
                <a:lnTo>
                  <a:pt x="1018894" y="19632"/>
                </a:lnTo>
                <a:lnTo>
                  <a:pt x="1017350" y="27231"/>
                </a:lnTo>
                <a:lnTo>
                  <a:pt x="1013153" y="33476"/>
                </a:lnTo>
                <a:lnTo>
                  <a:pt x="1006958" y="37707"/>
                </a:lnTo>
                <a:lnTo>
                  <a:pt x="999420" y="39264"/>
                </a:lnTo>
                <a:close/>
              </a:path>
              <a:path w="1019175" h="508634">
                <a:moveTo>
                  <a:pt x="19841" y="227806"/>
                </a:moveTo>
                <a:close/>
              </a:path>
              <a:path w="1019175" h="508634">
                <a:moveTo>
                  <a:pt x="19841" y="267070"/>
                </a:moveTo>
                <a:lnTo>
                  <a:pt x="12303" y="265513"/>
                </a:lnTo>
                <a:lnTo>
                  <a:pt x="6108" y="261282"/>
                </a:lnTo>
                <a:lnTo>
                  <a:pt x="1911" y="255037"/>
                </a:lnTo>
                <a:lnTo>
                  <a:pt x="367" y="247438"/>
                </a:lnTo>
                <a:lnTo>
                  <a:pt x="1911" y="239838"/>
                </a:lnTo>
                <a:lnTo>
                  <a:pt x="6108" y="233593"/>
                </a:lnTo>
                <a:lnTo>
                  <a:pt x="12303" y="229363"/>
                </a:lnTo>
                <a:lnTo>
                  <a:pt x="19841" y="227806"/>
                </a:lnTo>
                <a:lnTo>
                  <a:pt x="27379" y="229363"/>
                </a:lnTo>
                <a:lnTo>
                  <a:pt x="33574" y="233593"/>
                </a:lnTo>
                <a:lnTo>
                  <a:pt x="37770" y="239838"/>
                </a:lnTo>
                <a:lnTo>
                  <a:pt x="39315" y="247438"/>
                </a:lnTo>
                <a:lnTo>
                  <a:pt x="37770" y="255037"/>
                </a:lnTo>
                <a:lnTo>
                  <a:pt x="33574" y="261282"/>
                </a:lnTo>
                <a:lnTo>
                  <a:pt x="27379" y="265513"/>
                </a:lnTo>
                <a:lnTo>
                  <a:pt x="19841" y="267070"/>
                </a:lnTo>
                <a:close/>
              </a:path>
              <a:path w="1019175" h="50863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8"/>
                </a:lnTo>
                <a:lnTo>
                  <a:pt x="250819" y="233593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245" y="229363"/>
                </a:lnTo>
                <a:lnTo>
                  <a:pt x="278423" y="233593"/>
                </a:lnTo>
                <a:lnTo>
                  <a:pt x="282533" y="239838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508634">
                <a:moveTo>
                  <a:pt x="509630" y="267070"/>
                </a:moveTo>
                <a:lnTo>
                  <a:pt x="502092" y="265513"/>
                </a:lnTo>
                <a:lnTo>
                  <a:pt x="495898" y="261282"/>
                </a:lnTo>
                <a:lnTo>
                  <a:pt x="491701" y="255037"/>
                </a:lnTo>
                <a:lnTo>
                  <a:pt x="490156" y="247438"/>
                </a:lnTo>
                <a:lnTo>
                  <a:pt x="491701" y="239838"/>
                </a:lnTo>
                <a:lnTo>
                  <a:pt x="495898" y="233593"/>
                </a:lnTo>
                <a:lnTo>
                  <a:pt x="502092" y="229363"/>
                </a:lnTo>
                <a:lnTo>
                  <a:pt x="509630" y="227806"/>
                </a:lnTo>
                <a:lnTo>
                  <a:pt x="517169" y="229363"/>
                </a:lnTo>
                <a:lnTo>
                  <a:pt x="523363" y="233594"/>
                </a:lnTo>
                <a:lnTo>
                  <a:pt x="527560" y="239839"/>
                </a:lnTo>
                <a:lnTo>
                  <a:pt x="529104" y="247438"/>
                </a:lnTo>
                <a:lnTo>
                  <a:pt x="527560" y="255037"/>
                </a:lnTo>
                <a:lnTo>
                  <a:pt x="523363" y="261282"/>
                </a:lnTo>
                <a:lnTo>
                  <a:pt x="517169" y="265513"/>
                </a:lnTo>
                <a:lnTo>
                  <a:pt x="509630" y="267070"/>
                </a:lnTo>
                <a:close/>
              </a:path>
              <a:path w="1019175" h="508634">
                <a:moveTo>
                  <a:pt x="754342" y="267070"/>
                </a:moveTo>
                <a:lnTo>
                  <a:pt x="746803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8"/>
                </a:lnTo>
                <a:lnTo>
                  <a:pt x="740609" y="233593"/>
                </a:lnTo>
                <a:lnTo>
                  <a:pt x="746803" y="229363"/>
                </a:lnTo>
                <a:lnTo>
                  <a:pt x="754342" y="227806"/>
                </a:lnTo>
                <a:lnTo>
                  <a:pt x="762086" y="229363"/>
                </a:lnTo>
                <a:lnTo>
                  <a:pt x="768350" y="233594"/>
                </a:lnTo>
                <a:lnTo>
                  <a:pt x="772478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4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50863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8"/>
                </a:lnTo>
                <a:lnTo>
                  <a:pt x="985687" y="233593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3"/>
                </a:lnTo>
                <a:lnTo>
                  <a:pt x="1017350" y="239838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508634">
                <a:moveTo>
                  <a:pt x="19841" y="508211"/>
                </a:moveTo>
                <a:lnTo>
                  <a:pt x="12303" y="506654"/>
                </a:lnTo>
                <a:lnTo>
                  <a:pt x="6108" y="502423"/>
                </a:lnTo>
                <a:lnTo>
                  <a:pt x="1911" y="496178"/>
                </a:lnTo>
                <a:lnTo>
                  <a:pt x="367" y="488579"/>
                </a:lnTo>
                <a:lnTo>
                  <a:pt x="1911" y="480980"/>
                </a:lnTo>
                <a:lnTo>
                  <a:pt x="6108" y="474735"/>
                </a:lnTo>
                <a:lnTo>
                  <a:pt x="12303" y="470504"/>
                </a:lnTo>
                <a:lnTo>
                  <a:pt x="19841" y="468947"/>
                </a:lnTo>
                <a:lnTo>
                  <a:pt x="27379" y="470504"/>
                </a:lnTo>
                <a:lnTo>
                  <a:pt x="33574" y="474735"/>
                </a:lnTo>
                <a:lnTo>
                  <a:pt x="37770" y="480980"/>
                </a:lnTo>
                <a:lnTo>
                  <a:pt x="39315" y="488579"/>
                </a:lnTo>
                <a:lnTo>
                  <a:pt x="37770" y="496178"/>
                </a:lnTo>
                <a:lnTo>
                  <a:pt x="33574" y="502423"/>
                </a:lnTo>
                <a:lnTo>
                  <a:pt x="27379" y="506654"/>
                </a:lnTo>
                <a:lnTo>
                  <a:pt x="19841" y="508211"/>
                </a:lnTo>
                <a:close/>
              </a:path>
              <a:path w="1019175" h="508634">
                <a:moveTo>
                  <a:pt x="264552" y="508211"/>
                </a:moveTo>
                <a:lnTo>
                  <a:pt x="257014" y="506654"/>
                </a:lnTo>
                <a:lnTo>
                  <a:pt x="250819" y="502423"/>
                </a:lnTo>
                <a:lnTo>
                  <a:pt x="246622" y="496178"/>
                </a:lnTo>
                <a:lnTo>
                  <a:pt x="245078" y="488579"/>
                </a:lnTo>
                <a:lnTo>
                  <a:pt x="246622" y="480980"/>
                </a:lnTo>
                <a:lnTo>
                  <a:pt x="250819" y="474735"/>
                </a:lnTo>
                <a:lnTo>
                  <a:pt x="257014" y="470504"/>
                </a:lnTo>
                <a:lnTo>
                  <a:pt x="264552" y="468947"/>
                </a:lnTo>
                <a:lnTo>
                  <a:pt x="272297" y="470504"/>
                </a:lnTo>
                <a:lnTo>
                  <a:pt x="278560" y="474735"/>
                </a:lnTo>
                <a:lnTo>
                  <a:pt x="282688" y="480980"/>
                </a:lnTo>
                <a:lnTo>
                  <a:pt x="284026" y="488579"/>
                </a:lnTo>
                <a:lnTo>
                  <a:pt x="282482" y="496178"/>
                </a:lnTo>
                <a:lnTo>
                  <a:pt x="278285" y="502423"/>
                </a:lnTo>
                <a:lnTo>
                  <a:pt x="272090" y="506654"/>
                </a:lnTo>
                <a:lnTo>
                  <a:pt x="264552" y="508211"/>
                </a:lnTo>
                <a:close/>
              </a:path>
              <a:path w="1019175" h="508634">
                <a:moveTo>
                  <a:pt x="509630" y="508211"/>
                </a:moveTo>
                <a:lnTo>
                  <a:pt x="502092" y="506654"/>
                </a:lnTo>
                <a:lnTo>
                  <a:pt x="495898" y="502423"/>
                </a:lnTo>
                <a:lnTo>
                  <a:pt x="491701" y="496178"/>
                </a:lnTo>
                <a:lnTo>
                  <a:pt x="490156" y="488579"/>
                </a:lnTo>
                <a:lnTo>
                  <a:pt x="491701" y="480980"/>
                </a:lnTo>
                <a:lnTo>
                  <a:pt x="495898" y="474735"/>
                </a:lnTo>
                <a:lnTo>
                  <a:pt x="502092" y="470504"/>
                </a:lnTo>
                <a:lnTo>
                  <a:pt x="509630" y="468947"/>
                </a:lnTo>
                <a:lnTo>
                  <a:pt x="517169" y="470504"/>
                </a:lnTo>
                <a:lnTo>
                  <a:pt x="523363" y="474735"/>
                </a:lnTo>
                <a:lnTo>
                  <a:pt x="527560" y="480980"/>
                </a:lnTo>
                <a:lnTo>
                  <a:pt x="529104" y="488579"/>
                </a:lnTo>
                <a:lnTo>
                  <a:pt x="527560" y="496178"/>
                </a:lnTo>
                <a:lnTo>
                  <a:pt x="523363" y="502423"/>
                </a:lnTo>
                <a:lnTo>
                  <a:pt x="517169" y="506654"/>
                </a:lnTo>
                <a:lnTo>
                  <a:pt x="509630" y="508211"/>
                </a:lnTo>
                <a:close/>
              </a:path>
              <a:path w="1019175" h="508634">
                <a:moveTo>
                  <a:pt x="754342" y="508211"/>
                </a:moveTo>
                <a:lnTo>
                  <a:pt x="746803" y="506654"/>
                </a:lnTo>
                <a:lnTo>
                  <a:pt x="740609" y="502423"/>
                </a:lnTo>
                <a:lnTo>
                  <a:pt x="736412" y="496178"/>
                </a:lnTo>
                <a:lnTo>
                  <a:pt x="734868" y="488579"/>
                </a:lnTo>
                <a:lnTo>
                  <a:pt x="736412" y="480980"/>
                </a:lnTo>
                <a:lnTo>
                  <a:pt x="740609" y="474735"/>
                </a:lnTo>
                <a:lnTo>
                  <a:pt x="746804" y="470504"/>
                </a:lnTo>
                <a:lnTo>
                  <a:pt x="754342" y="468947"/>
                </a:lnTo>
                <a:lnTo>
                  <a:pt x="762086" y="470504"/>
                </a:lnTo>
                <a:lnTo>
                  <a:pt x="768350" y="474735"/>
                </a:lnTo>
                <a:lnTo>
                  <a:pt x="772478" y="480980"/>
                </a:lnTo>
                <a:lnTo>
                  <a:pt x="773816" y="488579"/>
                </a:lnTo>
                <a:lnTo>
                  <a:pt x="772271" y="496178"/>
                </a:lnTo>
                <a:lnTo>
                  <a:pt x="768074" y="502423"/>
                </a:lnTo>
                <a:lnTo>
                  <a:pt x="761880" y="506654"/>
                </a:lnTo>
                <a:lnTo>
                  <a:pt x="754342" y="508211"/>
                </a:lnTo>
                <a:close/>
              </a:path>
              <a:path w="1019175" h="508634">
                <a:moveTo>
                  <a:pt x="999420" y="508211"/>
                </a:moveTo>
                <a:lnTo>
                  <a:pt x="991882" y="506654"/>
                </a:lnTo>
                <a:lnTo>
                  <a:pt x="985687" y="502423"/>
                </a:lnTo>
                <a:lnTo>
                  <a:pt x="981491" y="496178"/>
                </a:lnTo>
                <a:lnTo>
                  <a:pt x="979946" y="488579"/>
                </a:lnTo>
                <a:lnTo>
                  <a:pt x="981491" y="480980"/>
                </a:lnTo>
                <a:lnTo>
                  <a:pt x="985687" y="474735"/>
                </a:lnTo>
                <a:lnTo>
                  <a:pt x="991882" y="470504"/>
                </a:lnTo>
                <a:lnTo>
                  <a:pt x="999420" y="468947"/>
                </a:lnTo>
                <a:lnTo>
                  <a:pt x="1006958" y="470504"/>
                </a:lnTo>
                <a:lnTo>
                  <a:pt x="1013153" y="474735"/>
                </a:lnTo>
                <a:lnTo>
                  <a:pt x="1017350" y="480980"/>
                </a:lnTo>
                <a:lnTo>
                  <a:pt x="1018894" y="488579"/>
                </a:lnTo>
                <a:lnTo>
                  <a:pt x="1017350" y="496178"/>
                </a:lnTo>
                <a:lnTo>
                  <a:pt x="1013153" y="502423"/>
                </a:lnTo>
                <a:lnTo>
                  <a:pt x="1006958" y="506654"/>
                </a:lnTo>
                <a:lnTo>
                  <a:pt x="999420" y="508211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52802" y="4646551"/>
            <a:ext cx="1019175" cy="497205"/>
          </a:xfrm>
          <a:custGeom>
            <a:avLst/>
            <a:gdLst/>
            <a:ahLst/>
            <a:cxnLst/>
            <a:rect l="l" t="t" r="r" b="b"/>
            <a:pathLst>
              <a:path w="1019175" h="497204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49720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497204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49720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497204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497204">
                <a:moveTo>
                  <a:pt x="19474" y="227806"/>
                </a:moveTo>
                <a:close/>
              </a:path>
              <a:path w="1019175" h="497204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49720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497204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497204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49720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497204">
                <a:moveTo>
                  <a:pt x="19474" y="462279"/>
                </a:moveTo>
                <a:close/>
              </a:path>
              <a:path w="1019175" h="497204">
                <a:moveTo>
                  <a:pt x="31461" y="496948"/>
                </a:moveTo>
                <a:lnTo>
                  <a:pt x="7486" y="496948"/>
                </a:lnTo>
                <a:lnTo>
                  <a:pt x="5741" y="495756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3206" y="495756"/>
                </a:lnTo>
                <a:lnTo>
                  <a:pt x="31461" y="496948"/>
                </a:lnTo>
                <a:close/>
              </a:path>
              <a:path w="1019175" h="497204">
                <a:moveTo>
                  <a:pt x="276539" y="496948"/>
                </a:moveTo>
                <a:lnTo>
                  <a:pt x="252565" y="496948"/>
                </a:lnTo>
                <a:lnTo>
                  <a:pt x="250819" y="495756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8285" y="495756"/>
                </a:lnTo>
                <a:lnTo>
                  <a:pt x="276539" y="496948"/>
                </a:lnTo>
                <a:close/>
              </a:path>
              <a:path w="1019175" h="497204">
                <a:moveTo>
                  <a:pt x="521618" y="496948"/>
                </a:moveTo>
                <a:lnTo>
                  <a:pt x="497643" y="496948"/>
                </a:lnTo>
                <a:lnTo>
                  <a:pt x="495898" y="495756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3363" y="495756"/>
                </a:lnTo>
                <a:lnTo>
                  <a:pt x="521618" y="496948"/>
                </a:lnTo>
                <a:close/>
              </a:path>
              <a:path w="1019175" h="497204">
                <a:moveTo>
                  <a:pt x="766329" y="496948"/>
                </a:moveTo>
                <a:lnTo>
                  <a:pt x="742355" y="496948"/>
                </a:lnTo>
                <a:lnTo>
                  <a:pt x="740609" y="495756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8075" y="495756"/>
                </a:lnTo>
                <a:lnTo>
                  <a:pt x="766329" y="496948"/>
                </a:lnTo>
                <a:close/>
              </a:path>
              <a:path w="1019175" h="497204">
                <a:moveTo>
                  <a:pt x="1011407" y="496948"/>
                </a:moveTo>
                <a:lnTo>
                  <a:pt x="987433" y="496948"/>
                </a:lnTo>
                <a:lnTo>
                  <a:pt x="985687" y="495756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3153" y="495756"/>
                </a:lnTo>
                <a:lnTo>
                  <a:pt x="1011407" y="496948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0700" y="1315682"/>
            <a:ext cx="19030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Rate</a:t>
            </a:r>
            <a:r>
              <a:rPr spc="-5" dirty="0"/>
              <a:t> </a:t>
            </a:r>
            <a:r>
              <a:rPr spc="45" dirty="0"/>
              <a:t>Parity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0700" y="1927644"/>
            <a:ext cx="3859529" cy="1887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400" spc="-55" dirty="0">
                <a:latin typeface="Verdana"/>
                <a:cs typeface="Verdana"/>
              </a:rPr>
              <a:t>Not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keeping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the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same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rates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on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all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OTAs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can </a:t>
            </a:r>
            <a:r>
              <a:rPr sz="1400" spc="-70" dirty="0">
                <a:latin typeface="Verdana"/>
                <a:cs typeface="Verdana"/>
              </a:rPr>
              <a:t>get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you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warnings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or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ban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notice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from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the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OTAs. </a:t>
            </a:r>
            <a:r>
              <a:rPr sz="1400" spc="-60" dirty="0">
                <a:latin typeface="Verdana"/>
                <a:cs typeface="Verdana"/>
              </a:rPr>
              <a:t>This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even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affects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OTA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rankings.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80" dirty="0">
                <a:solidFill>
                  <a:srgbClr val="54ABED"/>
                </a:solidFill>
                <a:latin typeface="Century Gothic"/>
                <a:cs typeface="Century Gothic"/>
              </a:rPr>
              <a:t>What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54ABED"/>
                </a:solidFill>
                <a:latin typeface="Century Gothic"/>
                <a:cs typeface="Century Gothic"/>
              </a:rPr>
              <a:t>should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5" dirty="0">
                <a:solidFill>
                  <a:srgbClr val="54ABED"/>
                </a:solidFill>
                <a:latin typeface="Century Gothic"/>
                <a:cs typeface="Century Gothic"/>
              </a:rPr>
              <a:t>you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12700" marR="558800">
              <a:lnSpc>
                <a:spcPct val="115399"/>
              </a:lnSpc>
              <a:spcBef>
                <a:spcPts val="840"/>
              </a:spcBef>
            </a:pPr>
            <a:r>
              <a:rPr sz="1400" spc="-55" dirty="0">
                <a:latin typeface="Verdana"/>
                <a:cs typeface="Verdana"/>
              </a:rPr>
              <a:t>Maintain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effective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rate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parity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to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improve </a:t>
            </a:r>
            <a:r>
              <a:rPr sz="1400" spc="-70" dirty="0">
                <a:latin typeface="Verdana"/>
                <a:cs typeface="Verdana"/>
              </a:rPr>
              <a:t>rankings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and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get</a:t>
            </a:r>
            <a:r>
              <a:rPr sz="1400" spc="-100" dirty="0">
                <a:latin typeface="Verdana"/>
                <a:cs typeface="Verdana"/>
              </a:rPr>
              <a:t> more </a:t>
            </a:r>
            <a:r>
              <a:rPr sz="1400" spc="-10" dirty="0">
                <a:latin typeface="Verdana"/>
                <a:cs typeface="Verdana"/>
              </a:rPr>
              <a:t>bookings.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8069" y="931315"/>
            <a:ext cx="5245930" cy="32861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307" y="70844"/>
            <a:ext cx="1019175" cy="508634"/>
          </a:xfrm>
          <a:custGeom>
            <a:avLst/>
            <a:gdLst/>
            <a:ahLst/>
            <a:cxnLst/>
            <a:rect l="l" t="t" r="r" b="b"/>
            <a:pathLst>
              <a:path w="1019175" h="508634">
                <a:moveTo>
                  <a:pt x="19474" y="0"/>
                </a:moveTo>
                <a:close/>
              </a:path>
              <a:path w="1019175" h="508634">
                <a:moveTo>
                  <a:pt x="19474" y="39264"/>
                </a:moveTo>
                <a:lnTo>
                  <a:pt x="11935" y="37707"/>
                </a:lnTo>
                <a:lnTo>
                  <a:pt x="5741" y="33476"/>
                </a:lnTo>
                <a:lnTo>
                  <a:pt x="1544" y="27231"/>
                </a:lnTo>
                <a:lnTo>
                  <a:pt x="0" y="19632"/>
                </a:lnTo>
                <a:lnTo>
                  <a:pt x="1544" y="12032"/>
                </a:lnTo>
                <a:lnTo>
                  <a:pt x="5741" y="5787"/>
                </a:lnTo>
                <a:lnTo>
                  <a:pt x="11935" y="1556"/>
                </a:lnTo>
                <a:lnTo>
                  <a:pt x="19474" y="0"/>
                </a:lnTo>
                <a:lnTo>
                  <a:pt x="27218" y="1556"/>
                </a:lnTo>
                <a:lnTo>
                  <a:pt x="33482" y="5787"/>
                </a:lnTo>
                <a:lnTo>
                  <a:pt x="37610" y="12032"/>
                </a:lnTo>
                <a:lnTo>
                  <a:pt x="38948" y="19632"/>
                </a:lnTo>
                <a:lnTo>
                  <a:pt x="37403" y="27231"/>
                </a:lnTo>
                <a:lnTo>
                  <a:pt x="33206" y="33476"/>
                </a:lnTo>
                <a:lnTo>
                  <a:pt x="27012" y="37707"/>
                </a:lnTo>
                <a:lnTo>
                  <a:pt x="19474" y="39264"/>
                </a:lnTo>
                <a:close/>
              </a:path>
              <a:path w="1019175" h="50863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2" y="27231"/>
                </a:lnTo>
                <a:lnTo>
                  <a:pt x="245078" y="19632"/>
                </a:lnTo>
                <a:lnTo>
                  <a:pt x="246622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508634">
                <a:moveTo>
                  <a:pt x="509631" y="39264"/>
                </a:moveTo>
                <a:lnTo>
                  <a:pt x="502092" y="37707"/>
                </a:lnTo>
                <a:lnTo>
                  <a:pt x="495898" y="33476"/>
                </a:lnTo>
                <a:lnTo>
                  <a:pt x="491701" y="27231"/>
                </a:lnTo>
                <a:lnTo>
                  <a:pt x="490157" y="19632"/>
                </a:lnTo>
                <a:lnTo>
                  <a:pt x="491701" y="12032"/>
                </a:lnTo>
                <a:lnTo>
                  <a:pt x="495898" y="5787"/>
                </a:lnTo>
                <a:lnTo>
                  <a:pt x="502092" y="1556"/>
                </a:lnTo>
                <a:lnTo>
                  <a:pt x="509631" y="0"/>
                </a:lnTo>
                <a:lnTo>
                  <a:pt x="517169" y="1556"/>
                </a:lnTo>
                <a:lnTo>
                  <a:pt x="523363" y="5787"/>
                </a:lnTo>
                <a:lnTo>
                  <a:pt x="527560" y="12032"/>
                </a:lnTo>
                <a:lnTo>
                  <a:pt x="529105" y="19632"/>
                </a:lnTo>
                <a:lnTo>
                  <a:pt x="527560" y="27231"/>
                </a:lnTo>
                <a:lnTo>
                  <a:pt x="523363" y="33476"/>
                </a:lnTo>
                <a:lnTo>
                  <a:pt x="517169" y="37707"/>
                </a:lnTo>
                <a:lnTo>
                  <a:pt x="509631" y="39264"/>
                </a:lnTo>
                <a:close/>
              </a:path>
              <a:path w="1019175" h="50863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2035" y="1556"/>
                </a:lnTo>
                <a:lnTo>
                  <a:pt x="768212" y="5787"/>
                </a:lnTo>
                <a:lnTo>
                  <a:pt x="772323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508634">
                <a:moveTo>
                  <a:pt x="999420" y="39264"/>
                </a:moveTo>
                <a:lnTo>
                  <a:pt x="991882" y="37707"/>
                </a:lnTo>
                <a:lnTo>
                  <a:pt x="985687" y="33476"/>
                </a:lnTo>
                <a:lnTo>
                  <a:pt x="981491" y="27231"/>
                </a:lnTo>
                <a:lnTo>
                  <a:pt x="979946" y="19632"/>
                </a:lnTo>
                <a:lnTo>
                  <a:pt x="981491" y="12032"/>
                </a:lnTo>
                <a:lnTo>
                  <a:pt x="985687" y="5787"/>
                </a:lnTo>
                <a:lnTo>
                  <a:pt x="991882" y="1556"/>
                </a:lnTo>
                <a:lnTo>
                  <a:pt x="999420" y="0"/>
                </a:lnTo>
                <a:lnTo>
                  <a:pt x="1006958" y="1556"/>
                </a:lnTo>
                <a:lnTo>
                  <a:pt x="1013153" y="5787"/>
                </a:lnTo>
                <a:lnTo>
                  <a:pt x="1017350" y="12032"/>
                </a:lnTo>
                <a:lnTo>
                  <a:pt x="1018894" y="19632"/>
                </a:lnTo>
                <a:lnTo>
                  <a:pt x="1017350" y="27231"/>
                </a:lnTo>
                <a:lnTo>
                  <a:pt x="1013153" y="33476"/>
                </a:lnTo>
                <a:lnTo>
                  <a:pt x="1006958" y="37707"/>
                </a:lnTo>
                <a:lnTo>
                  <a:pt x="999420" y="39264"/>
                </a:lnTo>
                <a:close/>
              </a:path>
              <a:path w="1019175" h="508634">
                <a:moveTo>
                  <a:pt x="19841" y="227806"/>
                </a:moveTo>
                <a:close/>
              </a:path>
              <a:path w="1019175" h="508634">
                <a:moveTo>
                  <a:pt x="19841" y="267070"/>
                </a:moveTo>
                <a:lnTo>
                  <a:pt x="12303" y="265513"/>
                </a:lnTo>
                <a:lnTo>
                  <a:pt x="6108" y="261282"/>
                </a:lnTo>
                <a:lnTo>
                  <a:pt x="1911" y="255037"/>
                </a:lnTo>
                <a:lnTo>
                  <a:pt x="367" y="247438"/>
                </a:lnTo>
                <a:lnTo>
                  <a:pt x="1911" y="239838"/>
                </a:lnTo>
                <a:lnTo>
                  <a:pt x="6108" y="233593"/>
                </a:lnTo>
                <a:lnTo>
                  <a:pt x="12303" y="229363"/>
                </a:lnTo>
                <a:lnTo>
                  <a:pt x="19841" y="227806"/>
                </a:lnTo>
                <a:lnTo>
                  <a:pt x="27379" y="229363"/>
                </a:lnTo>
                <a:lnTo>
                  <a:pt x="33574" y="233593"/>
                </a:lnTo>
                <a:lnTo>
                  <a:pt x="37770" y="239838"/>
                </a:lnTo>
                <a:lnTo>
                  <a:pt x="39315" y="247438"/>
                </a:lnTo>
                <a:lnTo>
                  <a:pt x="37770" y="255037"/>
                </a:lnTo>
                <a:lnTo>
                  <a:pt x="33574" y="261282"/>
                </a:lnTo>
                <a:lnTo>
                  <a:pt x="27379" y="265513"/>
                </a:lnTo>
                <a:lnTo>
                  <a:pt x="19841" y="267070"/>
                </a:lnTo>
                <a:close/>
              </a:path>
              <a:path w="1019175" h="50863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8"/>
                </a:lnTo>
                <a:lnTo>
                  <a:pt x="250819" y="233593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245" y="229363"/>
                </a:lnTo>
                <a:lnTo>
                  <a:pt x="278423" y="233593"/>
                </a:lnTo>
                <a:lnTo>
                  <a:pt x="282533" y="239838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508634">
                <a:moveTo>
                  <a:pt x="509630" y="267070"/>
                </a:moveTo>
                <a:lnTo>
                  <a:pt x="502092" y="265513"/>
                </a:lnTo>
                <a:lnTo>
                  <a:pt x="495898" y="261282"/>
                </a:lnTo>
                <a:lnTo>
                  <a:pt x="491701" y="255037"/>
                </a:lnTo>
                <a:lnTo>
                  <a:pt x="490156" y="247438"/>
                </a:lnTo>
                <a:lnTo>
                  <a:pt x="491701" y="239838"/>
                </a:lnTo>
                <a:lnTo>
                  <a:pt x="495898" y="233593"/>
                </a:lnTo>
                <a:lnTo>
                  <a:pt x="502092" y="229363"/>
                </a:lnTo>
                <a:lnTo>
                  <a:pt x="509630" y="227806"/>
                </a:lnTo>
                <a:lnTo>
                  <a:pt x="517169" y="229363"/>
                </a:lnTo>
                <a:lnTo>
                  <a:pt x="523363" y="233594"/>
                </a:lnTo>
                <a:lnTo>
                  <a:pt x="527560" y="239839"/>
                </a:lnTo>
                <a:lnTo>
                  <a:pt x="529104" y="247438"/>
                </a:lnTo>
                <a:lnTo>
                  <a:pt x="527560" y="255037"/>
                </a:lnTo>
                <a:lnTo>
                  <a:pt x="523363" y="261282"/>
                </a:lnTo>
                <a:lnTo>
                  <a:pt x="517169" y="265513"/>
                </a:lnTo>
                <a:lnTo>
                  <a:pt x="509630" y="267070"/>
                </a:lnTo>
                <a:close/>
              </a:path>
              <a:path w="1019175" h="508634">
                <a:moveTo>
                  <a:pt x="754342" y="267070"/>
                </a:moveTo>
                <a:lnTo>
                  <a:pt x="746803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8"/>
                </a:lnTo>
                <a:lnTo>
                  <a:pt x="740609" y="233593"/>
                </a:lnTo>
                <a:lnTo>
                  <a:pt x="746803" y="229363"/>
                </a:lnTo>
                <a:lnTo>
                  <a:pt x="754342" y="227806"/>
                </a:lnTo>
                <a:lnTo>
                  <a:pt x="762086" y="229363"/>
                </a:lnTo>
                <a:lnTo>
                  <a:pt x="768350" y="233594"/>
                </a:lnTo>
                <a:lnTo>
                  <a:pt x="772478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4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50863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8"/>
                </a:lnTo>
                <a:lnTo>
                  <a:pt x="985687" y="233593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3"/>
                </a:lnTo>
                <a:lnTo>
                  <a:pt x="1017350" y="239838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508634">
                <a:moveTo>
                  <a:pt x="19841" y="508211"/>
                </a:moveTo>
                <a:lnTo>
                  <a:pt x="12303" y="506654"/>
                </a:lnTo>
                <a:lnTo>
                  <a:pt x="6108" y="502423"/>
                </a:lnTo>
                <a:lnTo>
                  <a:pt x="1911" y="496178"/>
                </a:lnTo>
                <a:lnTo>
                  <a:pt x="367" y="488579"/>
                </a:lnTo>
                <a:lnTo>
                  <a:pt x="1911" y="480980"/>
                </a:lnTo>
                <a:lnTo>
                  <a:pt x="6108" y="474735"/>
                </a:lnTo>
                <a:lnTo>
                  <a:pt x="12303" y="470504"/>
                </a:lnTo>
                <a:lnTo>
                  <a:pt x="19841" y="468947"/>
                </a:lnTo>
                <a:lnTo>
                  <a:pt x="27379" y="470504"/>
                </a:lnTo>
                <a:lnTo>
                  <a:pt x="33574" y="474735"/>
                </a:lnTo>
                <a:lnTo>
                  <a:pt x="37770" y="480980"/>
                </a:lnTo>
                <a:lnTo>
                  <a:pt x="39315" y="488579"/>
                </a:lnTo>
                <a:lnTo>
                  <a:pt x="37770" y="496178"/>
                </a:lnTo>
                <a:lnTo>
                  <a:pt x="33574" y="502423"/>
                </a:lnTo>
                <a:lnTo>
                  <a:pt x="27379" y="506654"/>
                </a:lnTo>
                <a:lnTo>
                  <a:pt x="19841" y="508211"/>
                </a:lnTo>
                <a:close/>
              </a:path>
              <a:path w="1019175" h="508634">
                <a:moveTo>
                  <a:pt x="264552" y="508211"/>
                </a:moveTo>
                <a:lnTo>
                  <a:pt x="257014" y="506654"/>
                </a:lnTo>
                <a:lnTo>
                  <a:pt x="250819" y="502423"/>
                </a:lnTo>
                <a:lnTo>
                  <a:pt x="246622" y="496178"/>
                </a:lnTo>
                <a:lnTo>
                  <a:pt x="245078" y="488579"/>
                </a:lnTo>
                <a:lnTo>
                  <a:pt x="246622" y="480980"/>
                </a:lnTo>
                <a:lnTo>
                  <a:pt x="250819" y="474735"/>
                </a:lnTo>
                <a:lnTo>
                  <a:pt x="257014" y="470504"/>
                </a:lnTo>
                <a:lnTo>
                  <a:pt x="264552" y="468947"/>
                </a:lnTo>
                <a:lnTo>
                  <a:pt x="272297" y="470504"/>
                </a:lnTo>
                <a:lnTo>
                  <a:pt x="278560" y="474735"/>
                </a:lnTo>
                <a:lnTo>
                  <a:pt x="282688" y="480980"/>
                </a:lnTo>
                <a:lnTo>
                  <a:pt x="284026" y="488579"/>
                </a:lnTo>
                <a:lnTo>
                  <a:pt x="282482" y="496178"/>
                </a:lnTo>
                <a:lnTo>
                  <a:pt x="278285" y="502423"/>
                </a:lnTo>
                <a:lnTo>
                  <a:pt x="272090" y="506654"/>
                </a:lnTo>
                <a:lnTo>
                  <a:pt x="264552" y="508211"/>
                </a:lnTo>
                <a:close/>
              </a:path>
              <a:path w="1019175" h="508634">
                <a:moveTo>
                  <a:pt x="509630" y="508211"/>
                </a:moveTo>
                <a:lnTo>
                  <a:pt x="502092" y="506654"/>
                </a:lnTo>
                <a:lnTo>
                  <a:pt x="495898" y="502423"/>
                </a:lnTo>
                <a:lnTo>
                  <a:pt x="491701" y="496178"/>
                </a:lnTo>
                <a:lnTo>
                  <a:pt x="490156" y="488579"/>
                </a:lnTo>
                <a:lnTo>
                  <a:pt x="491701" y="480980"/>
                </a:lnTo>
                <a:lnTo>
                  <a:pt x="495898" y="474735"/>
                </a:lnTo>
                <a:lnTo>
                  <a:pt x="502092" y="470504"/>
                </a:lnTo>
                <a:lnTo>
                  <a:pt x="509630" y="468947"/>
                </a:lnTo>
                <a:lnTo>
                  <a:pt x="517169" y="470504"/>
                </a:lnTo>
                <a:lnTo>
                  <a:pt x="523363" y="474735"/>
                </a:lnTo>
                <a:lnTo>
                  <a:pt x="527560" y="480980"/>
                </a:lnTo>
                <a:lnTo>
                  <a:pt x="529104" y="488579"/>
                </a:lnTo>
                <a:lnTo>
                  <a:pt x="527560" y="496178"/>
                </a:lnTo>
                <a:lnTo>
                  <a:pt x="523363" y="502423"/>
                </a:lnTo>
                <a:lnTo>
                  <a:pt x="517169" y="506654"/>
                </a:lnTo>
                <a:lnTo>
                  <a:pt x="509630" y="508211"/>
                </a:lnTo>
                <a:close/>
              </a:path>
              <a:path w="1019175" h="508634">
                <a:moveTo>
                  <a:pt x="754342" y="508211"/>
                </a:moveTo>
                <a:lnTo>
                  <a:pt x="746803" y="506654"/>
                </a:lnTo>
                <a:lnTo>
                  <a:pt x="740609" y="502423"/>
                </a:lnTo>
                <a:lnTo>
                  <a:pt x="736412" y="496178"/>
                </a:lnTo>
                <a:lnTo>
                  <a:pt x="734868" y="488579"/>
                </a:lnTo>
                <a:lnTo>
                  <a:pt x="736412" y="480980"/>
                </a:lnTo>
                <a:lnTo>
                  <a:pt x="740609" y="474735"/>
                </a:lnTo>
                <a:lnTo>
                  <a:pt x="746804" y="470504"/>
                </a:lnTo>
                <a:lnTo>
                  <a:pt x="754342" y="468947"/>
                </a:lnTo>
                <a:lnTo>
                  <a:pt x="762086" y="470504"/>
                </a:lnTo>
                <a:lnTo>
                  <a:pt x="768350" y="474735"/>
                </a:lnTo>
                <a:lnTo>
                  <a:pt x="772478" y="480980"/>
                </a:lnTo>
                <a:lnTo>
                  <a:pt x="773816" y="488579"/>
                </a:lnTo>
                <a:lnTo>
                  <a:pt x="772271" y="496178"/>
                </a:lnTo>
                <a:lnTo>
                  <a:pt x="768074" y="502423"/>
                </a:lnTo>
                <a:lnTo>
                  <a:pt x="761880" y="506654"/>
                </a:lnTo>
                <a:lnTo>
                  <a:pt x="754342" y="508211"/>
                </a:lnTo>
                <a:close/>
              </a:path>
              <a:path w="1019175" h="508634">
                <a:moveTo>
                  <a:pt x="999420" y="508211"/>
                </a:moveTo>
                <a:lnTo>
                  <a:pt x="991882" y="506654"/>
                </a:lnTo>
                <a:lnTo>
                  <a:pt x="985687" y="502423"/>
                </a:lnTo>
                <a:lnTo>
                  <a:pt x="981491" y="496178"/>
                </a:lnTo>
                <a:lnTo>
                  <a:pt x="979946" y="488579"/>
                </a:lnTo>
                <a:lnTo>
                  <a:pt x="981491" y="480980"/>
                </a:lnTo>
                <a:lnTo>
                  <a:pt x="985687" y="474735"/>
                </a:lnTo>
                <a:lnTo>
                  <a:pt x="991882" y="470504"/>
                </a:lnTo>
                <a:lnTo>
                  <a:pt x="999420" y="468947"/>
                </a:lnTo>
                <a:lnTo>
                  <a:pt x="1006958" y="470504"/>
                </a:lnTo>
                <a:lnTo>
                  <a:pt x="1013153" y="474735"/>
                </a:lnTo>
                <a:lnTo>
                  <a:pt x="1017350" y="480980"/>
                </a:lnTo>
                <a:lnTo>
                  <a:pt x="1018894" y="488579"/>
                </a:lnTo>
                <a:lnTo>
                  <a:pt x="1017350" y="496178"/>
                </a:lnTo>
                <a:lnTo>
                  <a:pt x="1013153" y="502423"/>
                </a:lnTo>
                <a:lnTo>
                  <a:pt x="1006958" y="506654"/>
                </a:lnTo>
                <a:lnTo>
                  <a:pt x="999420" y="508211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25637" y="4649197"/>
            <a:ext cx="1019175" cy="494665"/>
          </a:xfrm>
          <a:custGeom>
            <a:avLst/>
            <a:gdLst/>
            <a:ahLst/>
            <a:cxnLst/>
            <a:rect l="l" t="t" r="r" b="b"/>
            <a:pathLst>
              <a:path w="1019175" h="494664">
                <a:moveTo>
                  <a:pt x="19474" y="39634"/>
                </a:moveTo>
                <a:lnTo>
                  <a:pt x="11936" y="38077"/>
                </a:lnTo>
                <a:lnTo>
                  <a:pt x="5741" y="33846"/>
                </a:lnTo>
                <a:lnTo>
                  <a:pt x="1544" y="27601"/>
                </a:lnTo>
                <a:lnTo>
                  <a:pt x="0" y="20002"/>
                </a:lnTo>
                <a:lnTo>
                  <a:pt x="1544" y="12403"/>
                </a:lnTo>
                <a:lnTo>
                  <a:pt x="5741" y="6158"/>
                </a:lnTo>
                <a:lnTo>
                  <a:pt x="11936" y="1927"/>
                </a:lnTo>
                <a:lnTo>
                  <a:pt x="19474" y="370"/>
                </a:lnTo>
                <a:lnTo>
                  <a:pt x="27167" y="1927"/>
                </a:lnTo>
                <a:lnTo>
                  <a:pt x="33344" y="6158"/>
                </a:lnTo>
                <a:lnTo>
                  <a:pt x="37455" y="12403"/>
                </a:lnTo>
                <a:lnTo>
                  <a:pt x="38948" y="20002"/>
                </a:lnTo>
                <a:lnTo>
                  <a:pt x="37403" y="27601"/>
                </a:lnTo>
                <a:lnTo>
                  <a:pt x="33207" y="33846"/>
                </a:lnTo>
                <a:lnTo>
                  <a:pt x="27012" y="38077"/>
                </a:lnTo>
                <a:lnTo>
                  <a:pt x="19474" y="39634"/>
                </a:lnTo>
                <a:close/>
              </a:path>
              <a:path w="1019175" h="494664">
                <a:moveTo>
                  <a:pt x="264552" y="39264"/>
                </a:moveTo>
                <a:lnTo>
                  <a:pt x="257014" y="37707"/>
                </a:lnTo>
                <a:lnTo>
                  <a:pt x="250819" y="33476"/>
                </a:lnTo>
                <a:lnTo>
                  <a:pt x="246623" y="27231"/>
                </a:lnTo>
                <a:lnTo>
                  <a:pt x="245078" y="19632"/>
                </a:lnTo>
                <a:lnTo>
                  <a:pt x="246623" y="12032"/>
                </a:lnTo>
                <a:lnTo>
                  <a:pt x="250819" y="5787"/>
                </a:lnTo>
                <a:lnTo>
                  <a:pt x="257014" y="1556"/>
                </a:lnTo>
                <a:lnTo>
                  <a:pt x="264552" y="0"/>
                </a:lnTo>
                <a:lnTo>
                  <a:pt x="272090" y="1556"/>
                </a:lnTo>
                <a:lnTo>
                  <a:pt x="278285" y="5787"/>
                </a:lnTo>
                <a:lnTo>
                  <a:pt x="282482" y="12032"/>
                </a:lnTo>
                <a:lnTo>
                  <a:pt x="284026" y="19632"/>
                </a:lnTo>
                <a:lnTo>
                  <a:pt x="282482" y="27231"/>
                </a:lnTo>
                <a:lnTo>
                  <a:pt x="278285" y="33476"/>
                </a:lnTo>
                <a:lnTo>
                  <a:pt x="272090" y="37707"/>
                </a:lnTo>
                <a:lnTo>
                  <a:pt x="264552" y="39264"/>
                </a:lnTo>
                <a:close/>
              </a:path>
              <a:path w="1019175" h="494664">
                <a:moveTo>
                  <a:pt x="509263" y="39264"/>
                </a:moveTo>
                <a:lnTo>
                  <a:pt x="501725" y="37707"/>
                </a:lnTo>
                <a:lnTo>
                  <a:pt x="495530" y="33476"/>
                </a:lnTo>
                <a:lnTo>
                  <a:pt x="491334" y="27231"/>
                </a:lnTo>
                <a:lnTo>
                  <a:pt x="489789" y="19632"/>
                </a:lnTo>
                <a:lnTo>
                  <a:pt x="491334" y="12032"/>
                </a:lnTo>
                <a:lnTo>
                  <a:pt x="495530" y="5787"/>
                </a:lnTo>
                <a:lnTo>
                  <a:pt x="501725" y="1556"/>
                </a:lnTo>
                <a:lnTo>
                  <a:pt x="509263" y="0"/>
                </a:lnTo>
                <a:lnTo>
                  <a:pt x="516956" y="1556"/>
                </a:lnTo>
                <a:lnTo>
                  <a:pt x="523134" y="5787"/>
                </a:lnTo>
                <a:lnTo>
                  <a:pt x="527245" y="12032"/>
                </a:lnTo>
                <a:lnTo>
                  <a:pt x="528737" y="19632"/>
                </a:lnTo>
                <a:lnTo>
                  <a:pt x="527193" y="27231"/>
                </a:lnTo>
                <a:lnTo>
                  <a:pt x="522996" y="33476"/>
                </a:lnTo>
                <a:lnTo>
                  <a:pt x="516801" y="37707"/>
                </a:lnTo>
                <a:lnTo>
                  <a:pt x="509263" y="39264"/>
                </a:lnTo>
                <a:close/>
              </a:path>
              <a:path w="1019175" h="494664">
                <a:moveTo>
                  <a:pt x="754342" y="39264"/>
                </a:moveTo>
                <a:lnTo>
                  <a:pt x="746804" y="37707"/>
                </a:lnTo>
                <a:lnTo>
                  <a:pt x="740609" y="33476"/>
                </a:lnTo>
                <a:lnTo>
                  <a:pt x="736412" y="27231"/>
                </a:lnTo>
                <a:lnTo>
                  <a:pt x="734868" y="19632"/>
                </a:lnTo>
                <a:lnTo>
                  <a:pt x="736412" y="12032"/>
                </a:lnTo>
                <a:lnTo>
                  <a:pt x="740609" y="5787"/>
                </a:lnTo>
                <a:lnTo>
                  <a:pt x="746804" y="1556"/>
                </a:lnTo>
                <a:lnTo>
                  <a:pt x="754342" y="0"/>
                </a:lnTo>
                <a:lnTo>
                  <a:pt x="761880" y="1556"/>
                </a:lnTo>
                <a:lnTo>
                  <a:pt x="768075" y="5787"/>
                </a:lnTo>
                <a:lnTo>
                  <a:pt x="772271" y="12032"/>
                </a:lnTo>
                <a:lnTo>
                  <a:pt x="773816" y="19632"/>
                </a:lnTo>
                <a:lnTo>
                  <a:pt x="772271" y="27231"/>
                </a:lnTo>
                <a:lnTo>
                  <a:pt x="768075" y="33476"/>
                </a:lnTo>
                <a:lnTo>
                  <a:pt x="761880" y="37707"/>
                </a:lnTo>
                <a:lnTo>
                  <a:pt x="754342" y="39264"/>
                </a:lnTo>
                <a:close/>
              </a:path>
              <a:path w="1019175" h="494664">
                <a:moveTo>
                  <a:pt x="999053" y="39634"/>
                </a:moveTo>
                <a:lnTo>
                  <a:pt x="991515" y="38077"/>
                </a:lnTo>
                <a:lnTo>
                  <a:pt x="985320" y="33846"/>
                </a:lnTo>
                <a:lnTo>
                  <a:pt x="981123" y="27601"/>
                </a:lnTo>
                <a:lnTo>
                  <a:pt x="979579" y="20002"/>
                </a:lnTo>
                <a:lnTo>
                  <a:pt x="981123" y="12403"/>
                </a:lnTo>
                <a:lnTo>
                  <a:pt x="985320" y="6158"/>
                </a:lnTo>
                <a:lnTo>
                  <a:pt x="991515" y="1927"/>
                </a:lnTo>
                <a:lnTo>
                  <a:pt x="999053" y="370"/>
                </a:lnTo>
                <a:lnTo>
                  <a:pt x="1006591" y="1927"/>
                </a:lnTo>
                <a:lnTo>
                  <a:pt x="1012786" y="6158"/>
                </a:lnTo>
                <a:lnTo>
                  <a:pt x="1016983" y="12403"/>
                </a:lnTo>
                <a:lnTo>
                  <a:pt x="1018527" y="20002"/>
                </a:lnTo>
                <a:lnTo>
                  <a:pt x="1016983" y="27601"/>
                </a:lnTo>
                <a:lnTo>
                  <a:pt x="1012786" y="33846"/>
                </a:lnTo>
                <a:lnTo>
                  <a:pt x="1006591" y="38077"/>
                </a:lnTo>
                <a:lnTo>
                  <a:pt x="999053" y="39634"/>
                </a:lnTo>
                <a:close/>
              </a:path>
              <a:path w="1019175" h="494664">
                <a:moveTo>
                  <a:pt x="19474" y="227806"/>
                </a:moveTo>
                <a:close/>
              </a:path>
              <a:path w="1019175" h="494664">
                <a:moveTo>
                  <a:pt x="19474" y="267070"/>
                </a:moveTo>
                <a:lnTo>
                  <a:pt x="11935" y="265513"/>
                </a:lnTo>
                <a:lnTo>
                  <a:pt x="5741" y="261282"/>
                </a:lnTo>
                <a:lnTo>
                  <a:pt x="1544" y="255037"/>
                </a:lnTo>
                <a:lnTo>
                  <a:pt x="0" y="247438"/>
                </a:lnTo>
                <a:lnTo>
                  <a:pt x="1544" y="239839"/>
                </a:lnTo>
                <a:lnTo>
                  <a:pt x="5741" y="233594"/>
                </a:lnTo>
                <a:lnTo>
                  <a:pt x="11935" y="229363"/>
                </a:lnTo>
                <a:lnTo>
                  <a:pt x="19474" y="227806"/>
                </a:lnTo>
                <a:lnTo>
                  <a:pt x="27218" y="229363"/>
                </a:lnTo>
                <a:lnTo>
                  <a:pt x="33482" y="233594"/>
                </a:lnTo>
                <a:lnTo>
                  <a:pt x="37610" y="239839"/>
                </a:lnTo>
                <a:lnTo>
                  <a:pt x="38948" y="247438"/>
                </a:lnTo>
                <a:lnTo>
                  <a:pt x="37403" y="255037"/>
                </a:lnTo>
                <a:lnTo>
                  <a:pt x="33206" y="261282"/>
                </a:lnTo>
                <a:lnTo>
                  <a:pt x="27012" y="265513"/>
                </a:lnTo>
                <a:lnTo>
                  <a:pt x="19474" y="267070"/>
                </a:lnTo>
                <a:close/>
              </a:path>
              <a:path w="1019175" h="494664">
                <a:moveTo>
                  <a:pt x="264552" y="267070"/>
                </a:moveTo>
                <a:lnTo>
                  <a:pt x="257014" y="265513"/>
                </a:lnTo>
                <a:lnTo>
                  <a:pt x="250819" y="261282"/>
                </a:lnTo>
                <a:lnTo>
                  <a:pt x="246622" y="255037"/>
                </a:lnTo>
                <a:lnTo>
                  <a:pt x="245078" y="247438"/>
                </a:lnTo>
                <a:lnTo>
                  <a:pt x="246622" y="239839"/>
                </a:lnTo>
                <a:lnTo>
                  <a:pt x="250819" y="233594"/>
                </a:lnTo>
                <a:lnTo>
                  <a:pt x="257014" y="229363"/>
                </a:lnTo>
                <a:lnTo>
                  <a:pt x="264552" y="227806"/>
                </a:lnTo>
                <a:lnTo>
                  <a:pt x="272090" y="229363"/>
                </a:lnTo>
                <a:lnTo>
                  <a:pt x="278285" y="233594"/>
                </a:lnTo>
                <a:lnTo>
                  <a:pt x="282482" y="239839"/>
                </a:lnTo>
                <a:lnTo>
                  <a:pt x="284026" y="247438"/>
                </a:lnTo>
                <a:lnTo>
                  <a:pt x="282482" y="255037"/>
                </a:lnTo>
                <a:lnTo>
                  <a:pt x="278285" y="261282"/>
                </a:lnTo>
                <a:lnTo>
                  <a:pt x="272090" y="265513"/>
                </a:lnTo>
                <a:lnTo>
                  <a:pt x="264552" y="267070"/>
                </a:lnTo>
                <a:close/>
              </a:path>
              <a:path w="1019175" h="494664">
                <a:moveTo>
                  <a:pt x="509263" y="267070"/>
                </a:moveTo>
                <a:lnTo>
                  <a:pt x="501725" y="265513"/>
                </a:lnTo>
                <a:lnTo>
                  <a:pt x="495530" y="261282"/>
                </a:lnTo>
                <a:lnTo>
                  <a:pt x="491334" y="255037"/>
                </a:lnTo>
                <a:lnTo>
                  <a:pt x="489789" y="247438"/>
                </a:lnTo>
                <a:lnTo>
                  <a:pt x="491334" y="239839"/>
                </a:lnTo>
                <a:lnTo>
                  <a:pt x="495530" y="233594"/>
                </a:lnTo>
                <a:lnTo>
                  <a:pt x="501725" y="229363"/>
                </a:lnTo>
                <a:lnTo>
                  <a:pt x="509263" y="227806"/>
                </a:lnTo>
                <a:lnTo>
                  <a:pt x="517008" y="229363"/>
                </a:lnTo>
                <a:lnTo>
                  <a:pt x="523272" y="233594"/>
                </a:lnTo>
                <a:lnTo>
                  <a:pt x="527400" y="239839"/>
                </a:lnTo>
                <a:lnTo>
                  <a:pt x="528737" y="247438"/>
                </a:lnTo>
                <a:lnTo>
                  <a:pt x="527193" y="255037"/>
                </a:lnTo>
                <a:lnTo>
                  <a:pt x="522996" y="261282"/>
                </a:lnTo>
                <a:lnTo>
                  <a:pt x="516801" y="265513"/>
                </a:lnTo>
                <a:lnTo>
                  <a:pt x="509263" y="267070"/>
                </a:lnTo>
                <a:close/>
              </a:path>
              <a:path w="1019175" h="494664">
                <a:moveTo>
                  <a:pt x="754342" y="267070"/>
                </a:moveTo>
                <a:lnTo>
                  <a:pt x="746804" y="265513"/>
                </a:lnTo>
                <a:lnTo>
                  <a:pt x="740609" y="261282"/>
                </a:lnTo>
                <a:lnTo>
                  <a:pt x="736412" y="255037"/>
                </a:lnTo>
                <a:lnTo>
                  <a:pt x="734868" y="247438"/>
                </a:lnTo>
                <a:lnTo>
                  <a:pt x="736412" y="239839"/>
                </a:lnTo>
                <a:lnTo>
                  <a:pt x="740609" y="233594"/>
                </a:lnTo>
                <a:lnTo>
                  <a:pt x="746804" y="229363"/>
                </a:lnTo>
                <a:lnTo>
                  <a:pt x="754342" y="227806"/>
                </a:lnTo>
                <a:lnTo>
                  <a:pt x="762035" y="229363"/>
                </a:lnTo>
                <a:lnTo>
                  <a:pt x="768212" y="233594"/>
                </a:lnTo>
                <a:lnTo>
                  <a:pt x="772323" y="239839"/>
                </a:lnTo>
                <a:lnTo>
                  <a:pt x="773816" y="247438"/>
                </a:lnTo>
                <a:lnTo>
                  <a:pt x="772271" y="255037"/>
                </a:lnTo>
                <a:lnTo>
                  <a:pt x="768075" y="261282"/>
                </a:lnTo>
                <a:lnTo>
                  <a:pt x="761880" y="265513"/>
                </a:lnTo>
                <a:lnTo>
                  <a:pt x="754342" y="267070"/>
                </a:lnTo>
                <a:close/>
              </a:path>
              <a:path w="1019175" h="494664">
                <a:moveTo>
                  <a:pt x="999420" y="267070"/>
                </a:moveTo>
                <a:lnTo>
                  <a:pt x="991882" y="265513"/>
                </a:lnTo>
                <a:lnTo>
                  <a:pt x="985687" y="261282"/>
                </a:lnTo>
                <a:lnTo>
                  <a:pt x="981491" y="255037"/>
                </a:lnTo>
                <a:lnTo>
                  <a:pt x="979946" y="247438"/>
                </a:lnTo>
                <a:lnTo>
                  <a:pt x="981491" y="239839"/>
                </a:lnTo>
                <a:lnTo>
                  <a:pt x="985687" y="233594"/>
                </a:lnTo>
                <a:lnTo>
                  <a:pt x="991882" y="229363"/>
                </a:lnTo>
                <a:lnTo>
                  <a:pt x="999420" y="227806"/>
                </a:lnTo>
                <a:lnTo>
                  <a:pt x="1006958" y="229363"/>
                </a:lnTo>
                <a:lnTo>
                  <a:pt x="1013153" y="233594"/>
                </a:lnTo>
                <a:lnTo>
                  <a:pt x="1017350" y="239839"/>
                </a:lnTo>
                <a:lnTo>
                  <a:pt x="1018894" y="247438"/>
                </a:lnTo>
                <a:lnTo>
                  <a:pt x="1017350" y="255037"/>
                </a:lnTo>
                <a:lnTo>
                  <a:pt x="1013153" y="261282"/>
                </a:lnTo>
                <a:lnTo>
                  <a:pt x="1006958" y="265513"/>
                </a:lnTo>
                <a:lnTo>
                  <a:pt x="999420" y="267070"/>
                </a:lnTo>
                <a:close/>
              </a:path>
              <a:path w="1019175" h="494664">
                <a:moveTo>
                  <a:pt x="19474" y="462279"/>
                </a:moveTo>
                <a:close/>
              </a:path>
              <a:path w="1019175" h="494664">
                <a:moveTo>
                  <a:pt x="34183" y="494302"/>
                </a:moveTo>
                <a:lnTo>
                  <a:pt x="4764" y="494302"/>
                </a:lnTo>
                <a:lnTo>
                  <a:pt x="1544" y="489511"/>
                </a:lnTo>
                <a:lnTo>
                  <a:pt x="0" y="481912"/>
                </a:lnTo>
                <a:lnTo>
                  <a:pt x="1544" y="474312"/>
                </a:lnTo>
                <a:lnTo>
                  <a:pt x="5741" y="468067"/>
                </a:lnTo>
                <a:lnTo>
                  <a:pt x="11935" y="463836"/>
                </a:lnTo>
                <a:lnTo>
                  <a:pt x="19474" y="462279"/>
                </a:lnTo>
                <a:lnTo>
                  <a:pt x="27218" y="463836"/>
                </a:lnTo>
                <a:lnTo>
                  <a:pt x="33482" y="468067"/>
                </a:lnTo>
                <a:lnTo>
                  <a:pt x="37610" y="474312"/>
                </a:lnTo>
                <a:lnTo>
                  <a:pt x="38948" y="481912"/>
                </a:lnTo>
                <a:lnTo>
                  <a:pt x="37403" y="489511"/>
                </a:lnTo>
                <a:lnTo>
                  <a:pt x="34183" y="494302"/>
                </a:lnTo>
                <a:close/>
              </a:path>
              <a:path w="1019175" h="494664">
                <a:moveTo>
                  <a:pt x="279262" y="494302"/>
                </a:moveTo>
                <a:lnTo>
                  <a:pt x="249842" y="494302"/>
                </a:lnTo>
                <a:lnTo>
                  <a:pt x="246622" y="489511"/>
                </a:lnTo>
                <a:lnTo>
                  <a:pt x="245078" y="481912"/>
                </a:lnTo>
                <a:lnTo>
                  <a:pt x="246622" y="474312"/>
                </a:lnTo>
                <a:lnTo>
                  <a:pt x="250819" y="468067"/>
                </a:lnTo>
                <a:lnTo>
                  <a:pt x="257014" y="463836"/>
                </a:lnTo>
                <a:lnTo>
                  <a:pt x="264552" y="462279"/>
                </a:lnTo>
                <a:lnTo>
                  <a:pt x="272090" y="463836"/>
                </a:lnTo>
                <a:lnTo>
                  <a:pt x="278285" y="468067"/>
                </a:lnTo>
                <a:lnTo>
                  <a:pt x="282482" y="474312"/>
                </a:lnTo>
                <a:lnTo>
                  <a:pt x="284026" y="481912"/>
                </a:lnTo>
                <a:lnTo>
                  <a:pt x="282482" y="489511"/>
                </a:lnTo>
                <a:lnTo>
                  <a:pt x="279262" y="494302"/>
                </a:lnTo>
                <a:close/>
              </a:path>
              <a:path w="1019175" h="494664">
                <a:moveTo>
                  <a:pt x="524340" y="494302"/>
                </a:moveTo>
                <a:lnTo>
                  <a:pt x="494921" y="494302"/>
                </a:lnTo>
                <a:lnTo>
                  <a:pt x="491701" y="489511"/>
                </a:lnTo>
                <a:lnTo>
                  <a:pt x="490157" y="481912"/>
                </a:lnTo>
                <a:lnTo>
                  <a:pt x="491701" y="474312"/>
                </a:lnTo>
                <a:lnTo>
                  <a:pt x="495898" y="468067"/>
                </a:lnTo>
                <a:lnTo>
                  <a:pt x="502092" y="463836"/>
                </a:lnTo>
                <a:lnTo>
                  <a:pt x="509631" y="462279"/>
                </a:lnTo>
                <a:lnTo>
                  <a:pt x="517169" y="463836"/>
                </a:lnTo>
                <a:lnTo>
                  <a:pt x="523363" y="468067"/>
                </a:lnTo>
                <a:lnTo>
                  <a:pt x="527560" y="474312"/>
                </a:lnTo>
                <a:lnTo>
                  <a:pt x="529105" y="481912"/>
                </a:lnTo>
                <a:lnTo>
                  <a:pt x="527560" y="489511"/>
                </a:lnTo>
                <a:lnTo>
                  <a:pt x="524340" y="494302"/>
                </a:lnTo>
                <a:close/>
              </a:path>
              <a:path w="1019175" h="494664">
                <a:moveTo>
                  <a:pt x="769052" y="494302"/>
                </a:moveTo>
                <a:lnTo>
                  <a:pt x="739632" y="494302"/>
                </a:lnTo>
                <a:lnTo>
                  <a:pt x="736412" y="489511"/>
                </a:lnTo>
                <a:lnTo>
                  <a:pt x="734868" y="481912"/>
                </a:lnTo>
                <a:lnTo>
                  <a:pt x="736412" y="474312"/>
                </a:lnTo>
                <a:lnTo>
                  <a:pt x="740609" y="468067"/>
                </a:lnTo>
                <a:lnTo>
                  <a:pt x="746804" y="463836"/>
                </a:lnTo>
                <a:lnTo>
                  <a:pt x="754342" y="462279"/>
                </a:lnTo>
                <a:lnTo>
                  <a:pt x="762035" y="463836"/>
                </a:lnTo>
                <a:lnTo>
                  <a:pt x="768212" y="468067"/>
                </a:lnTo>
                <a:lnTo>
                  <a:pt x="772323" y="474312"/>
                </a:lnTo>
                <a:lnTo>
                  <a:pt x="773816" y="481912"/>
                </a:lnTo>
                <a:lnTo>
                  <a:pt x="772271" y="489511"/>
                </a:lnTo>
                <a:lnTo>
                  <a:pt x="769052" y="494302"/>
                </a:lnTo>
                <a:close/>
              </a:path>
              <a:path w="1019175" h="494664">
                <a:moveTo>
                  <a:pt x="1014130" y="494302"/>
                </a:moveTo>
                <a:lnTo>
                  <a:pt x="984710" y="494302"/>
                </a:lnTo>
                <a:lnTo>
                  <a:pt x="981491" y="489511"/>
                </a:lnTo>
                <a:lnTo>
                  <a:pt x="979946" y="481912"/>
                </a:lnTo>
                <a:lnTo>
                  <a:pt x="981491" y="474312"/>
                </a:lnTo>
                <a:lnTo>
                  <a:pt x="985687" y="468067"/>
                </a:lnTo>
                <a:lnTo>
                  <a:pt x="991882" y="463836"/>
                </a:lnTo>
                <a:lnTo>
                  <a:pt x="999420" y="462279"/>
                </a:lnTo>
                <a:lnTo>
                  <a:pt x="1006958" y="463836"/>
                </a:lnTo>
                <a:lnTo>
                  <a:pt x="1013153" y="468067"/>
                </a:lnTo>
                <a:lnTo>
                  <a:pt x="1017350" y="474312"/>
                </a:lnTo>
                <a:lnTo>
                  <a:pt x="1018894" y="481912"/>
                </a:lnTo>
                <a:lnTo>
                  <a:pt x="1017350" y="489511"/>
                </a:lnTo>
                <a:lnTo>
                  <a:pt x="1014130" y="494302"/>
                </a:lnTo>
                <a:close/>
              </a:path>
            </a:pathLst>
          </a:custGeom>
          <a:solidFill>
            <a:srgbClr val="74C7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683" y="889209"/>
            <a:ext cx="3448049" cy="108584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04945" y="1563177"/>
            <a:ext cx="4130040" cy="2695575"/>
            <a:chOff x="304945" y="1563177"/>
            <a:chExt cx="4130040" cy="26955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6357" y="3261386"/>
              <a:ext cx="1238249" cy="8858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945" y="1563177"/>
              <a:ext cx="3695699" cy="269557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59300" y="241614"/>
            <a:ext cx="3895090" cy="8648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250"/>
              </a:lnSpc>
              <a:spcBef>
                <a:spcPts val="300"/>
              </a:spcBef>
            </a:pPr>
            <a:r>
              <a:rPr spc="-35" dirty="0"/>
              <a:t>Seasonal</a:t>
            </a:r>
            <a:r>
              <a:rPr spc="-120" dirty="0"/>
              <a:t> </a:t>
            </a:r>
            <a:r>
              <a:rPr spc="-105" dirty="0"/>
              <a:t>and</a:t>
            </a:r>
            <a:r>
              <a:rPr spc="-90" dirty="0"/>
              <a:t> </a:t>
            </a:r>
            <a:r>
              <a:rPr spc="-120" dirty="0"/>
              <a:t>weekend </a:t>
            </a:r>
            <a:r>
              <a:rPr spc="-10" dirty="0"/>
              <a:t>rates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59300" y="1294383"/>
            <a:ext cx="4267200" cy="3611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0010">
              <a:lnSpc>
                <a:spcPct val="115399"/>
              </a:lnSpc>
              <a:spcBef>
                <a:spcPts val="100"/>
              </a:spcBef>
            </a:pPr>
            <a:r>
              <a:rPr sz="1400" spc="-40" dirty="0">
                <a:latin typeface="Verdana"/>
                <a:cs typeface="Verdana"/>
              </a:rPr>
              <a:t>Adding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weekend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and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55" dirty="0">
                <a:latin typeface="Verdana"/>
                <a:cs typeface="Verdana"/>
              </a:rPr>
              <a:t>seasonal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rates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55" dirty="0">
                <a:latin typeface="Verdana"/>
                <a:cs typeface="Verdana"/>
              </a:rPr>
              <a:t>is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useful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to </a:t>
            </a:r>
            <a:r>
              <a:rPr sz="1400" spc="-55" dirty="0">
                <a:latin typeface="Verdana"/>
                <a:cs typeface="Verdana"/>
              </a:rPr>
              <a:t>gain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potential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customers.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So,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automate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these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rates </a:t>
            </a:r>
            <a:r>
              <a:rPr sz="1400" spc="-75" dirty="0">
                <a:latin typeface="Verdana"/>
                <a:cs typeface="Verdana"/>
              </a:rPr>
              <a:t>effectively </a:t>
            </a:r>
            <a:r>
              <a:rPr sz="1400" spc="-40" dirty="0">
                <a:latin typeface="Verdana"/>
                <a:cs typeface="Verdana"/>
              </a:rPr>
              <a:t>with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yield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management.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80" dirty="0">
                <a:solidFill>
                  <a:srgbClr val="54ABED"/>
                </a:solidFill>
                <a:latin typeface="Century Gothic"/>
                <a:cs typeface="Century Gothic"/>
              </a:rPr>
              <a:t>What</a:t>
            </a:r>
            <a:r>
              <a:rPr sz="1600" b="1" spc="-45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54ABED"/>
                </a:solidFill>
                <a:latin typeface="Century Gothic"/>
                <a:cs typeface="Century Gothic"/>
              </a:rPr>
              <a:t>should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65" dirty="0">
                <a:solidFill>
                  <a:srgbClr val="54ABED"/>
                </a:solidFill>
                <a:latin typeface="Century Gothic"/>
                <a:cs typeface="Century Gothic"/>
              </a:rPr>
              <a:t>you</a:t>
            </a:r>
            <a:r>
              <a:rPr sz="1600" b="1" spc="-40" dirty="0">
                <a:solidFill>
                  <a:srgbClr val="54ABED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>
                <a:solidFill>
                  <a:srgbClr val="54ABED"/>
                </a:solidFill>
                <a:latin typeface="Century Gothic"/>
                <a:cs typeface="Century Gothic"/>
              </a:rPr>
              <a:t>do?</a:t>
            </a:r>
            <a:endParaRPr sz="1600">
              <a:latin typeface="Century Gothic"/>
              <a:cs typeface="Century Gothic"/>
            </a:endParaRPr>
          </a:p>
          <a:p>
            <a:pPr marL="12700" marR="5080">
              <a:lnSpc>
                <a:spcPct val="115399"/>
              </a:lnSpc>
              <a:spcBef>
                <a:spcPts val="840"/>
              </a:spcBef>
            </a:pPr>
            <a:r>
              <a:rPr sz="1400" spc="-65" dirty="0">
                <a:latin typeface="Verdana"/>
                <a:cs typeface="Verdana"/>
              </a:rPr>
              <a:t>INCREASE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rates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during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high-</a:t>
            </a:r>
            <a:r>
              <a:rPr sz="1400" spc="-70" dirty="0">
                <a:latin typeface="Verdana"/>
                <a:cs typeface="Verdana"/>
              </a:rPr>
              <a:t>peak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55" dirty="0">
                <a:latin typeface="Verdana"/>
                <a:cs typeface="Verdana"/>
              </a:rPr>
              <a:t>seasons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like </a:t>
            </a:r>
            <a:r>
              <a:rPr sz="1400" spc="-65" dirty="0">
                <a:latin typeface="Verdana"/>
                <a:cs typeface="Verdana"/>
              </a:rPr>
              <a:t>weekends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and</a:t>
            </a:r>
            <a:r>
              <a:rPr sz="1400" spc="-75" dirty="0">
                <a:latin typeface="Verdana"/>
                <a:cs typeface="Verdana"/>
              </a:rPr>
              <a:t> vacations.</a:t>
            </a:r>
            <a:r>
              <a:rPr sz="1400" spc="-70" dirty="0">
                <a:latin typeface="Verdana"/>
                <a:cs typeface="Verdana"/>
              </a:rPr>
              <a:t> And,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DECREASE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them </a:t>
            </a:r>
            <a:r>
              <a:rPr sz="1400" spc="-75" dirty="0">
                <a:latin typeface="Verdana"/>
                <a:cs typeface="Verdana"/>
              </a:rPr>
              <a:t>during </a:t>
            </a:r>
            <a:r>
              <a:rPr sz="1400" spc="-45" dirty="0">
                <a:latin typeface="Verdana"/>
                <a:cs typeface="Verdana"/>
              </a:rPr>
              <a:t>off-</a:t>
            </a:r>
            <a:r>
              <a:rPr sz="1400" spc="-70" dirty="0">
                <a:latin typeface="Verdana"/>
                <a:cs typeface="Verdana"/>
              </a:rPr>
              <a:t>peak </a:t>
            </a:r>
            <a:r>
              <a:rPr sz="1400" spc="-10" dirty="0">
                <a:latin typeface="Verdana"/>
                <a:cs typeface="Verdana"/>
              </a:rPr>
              <a:t>seasons.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Verdana"/>
              <a:cs typeface="Verdana"/>
            </a:endParaRPr>
          </a:p>
          <a:p>
            <a:pPr marL="12700" marR="365760">
              <a:lnSpc>
                <a:spcPct val="115399"/>
              </a:lnSpc>
              <a:spcBef>
                <a:spcPts val="5"/>
              </a:spcBef>
            </a:pPr>
            <a:r>
              <a:rPr sz="1400" spc="-60" dirty="0">
                <a:latin typeface="Verdana"/>
                <a:cs typeface="Verdana"/>
              </a:rPr>
              <a:t>This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will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ensure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constant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revenue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generation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at </a:t>
            </a:r>
            <a:r>
              <a:rPr sz="1400" spc="-90" dirty="0">
                <a:latin typeface="Verdana"/>
                <a:cs typeface="Verdana"/>
              </a:rPr>
              <a:t>your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hotel</a:t>
            </a:r>
            <a:r>
              <a:rPr sz="1400" spc="-90" dirty="0">
                <a:latin typeface="Verdana"/>
                <a:cs typeface="Verdana"/>
              </a:rPr>
              <a:t> even </a:t>
            </a:r>
            <a:r>
              <a:rPr sz="1400" spc="-75" dirty="0">
                <a:latin typeface="Verdana"/>
                <a:cs typeface="Verdana"/>
              </a:rPr>
              <a:t>during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the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low-</a:t>
            </a:r>
            <a:r>
              <a:rPr sz="1400" spc="-70" dirty="0">
                <a:latin typeface="Verdana"/>
                <a:cs typeface="Verdana"/>
              </a:rPr>
              <a:t>peak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seasons.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Verdana"/>
              <a:cs typeface="Verdana"/>
            </a:endParaRPr>
          </a:p>
          <a:p>
            <a:pPr marL="12700" marR="660400">
              <a:lnSpc>
                <a:spcPct val="115399"/>
              </a:lnSpc>
              <a:spcBef>
                <a:spcPts val="5"/>
              </a:spcBef>
            </a:pPr>
            <a:r>
              <a:rPr sz="1400" spc="-45" dirty="0">
                <a:latin typeface="Verdana"/>
                <a:cs typeface="Verdana"/>
              </a:rPr>
              <a:t>DO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get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fully-featured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u="heavy" spc="-65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Verdana"/>
                <a:cs typeface="Verdana"/>
                <a:hlinkClick r:id="rId5"/>
              </a:rPr>
              <a:t>channel</a:t>
            </a:r>
            <a:r>
              <a:rPr sz="1400" u="heavy" spc="-90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400" u="heavy" spc="-75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Verdana"/>
                <a:cs typeface="Verdana"/>
                <a:hlinkClick r:id="rId5"/>
              </a:rPr>
              <a:t>mana</a:t>
            </a:r>
            <a:r>
              <a:rPr sz="1400" spc="-75" dirty="0">
                <a:solidFill>
                  <a:srgbClr val="0048CC"/>
                </a:solidFill>
                <a:latin typeface="Verdana"/>
                <a:cs typeface="Verdana"/>
                <a:hlinkClick r:id="rId5"/>
              </a:rPr>
              <a:t>g</a:t>
            </a:r>
            <a:r>
              <a:rPr sz="1400" u="heavy" spc="-75" dirty="0">
                <a:solidFill>
                  <a:srgbClr val="0048CC"/>
                </a:solidFill>
                <a:uFill>
                  <a:solidFill>
                    <a:srgbClr val="0048CC"/>
                  </a:solidFill>
                </a:uFill>
                <a:latin typeface="Verdana"/>
                <a:cs typeface="Verdana"/>
                <a:hlinkClick r:id="rId5"/>
              </a:rPr>
              <a:t>er</a:t>
            </a:r>
            <a:r>
              <a:rPr sz="1400" spc="-85" dirty="0">
                <a:solidFill>
                  <a:srgbClr val="0048CC"/>
                </a:solidFill>
                <a:latin typeface="Verdana"/>
                <a:cs typeface="Verdana"/>
                <a:hlinkClick r:id="rId5"/>
              </a:rPr>
              <a:t> </a:t>
            </a:r>
            <a:r>
              <a:rPr sz="1400" spc="-25" dirty="0">
                <a:latin typeface="Verdana"/>
                <a:cs typeface="Verdana"/>
              </a:rPr>
              <a:t>to </a:t>
            </a:r>
            <a:r>
              <a:rPr sz="1400" spc="-75" dirty="0">
                <a:latin typeface="Verdana"/>
                <a:cs typeface="Verdana"/>
              </a:rPr>
              <a:t>optimise yield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management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strategies.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2335</Words>
  <Application>Microsoft Office PowerPoint</Application>
  <PresentationFormat>On-screen Show (16:9)</PresentationFormat>
  <Paragraphs>258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Tahoma</vt:lpstr>
      <vt:lpstr>Times New Roman</vt:lpstr>
      <vt:lpstr>Verdana</vt:lpstr>
      <vt:lpstr>Lucida Sans</vt:lpstr>
      <vt:lpstr>Century Gothic</vt:lpstr>
      <vt:lpstr>Office Theme</vt:lpstr>
      <vt:lpstr>PowerPoint Presentation</vt:lpstr>
      <vt:lpstr>PowerPoint Presentation</vt:lpstr>
      <vt:lpstr>In this document, you'll find 40+ parameters to measure and improve your hotel performance.</vt:lpstr>
      <vt:lpstr>OTA Analysis</vt:lpstr>
      <vt:lpstr>Select OTAs wisely</vt:lpstr>
      <vt:lpstr>Keep your hotel's photos on OTAs</vt:lpstr>
      <vt:lpstr>Same room types across all OTAs</vt:lpstr>
      <vt:lpstr>Rate Parity</vt:lpstr>
      <vt:lpstr>Seasonal and weekend rates</vt:lpstr>
      <vt:lpstr>Keep your inventory bookable</vt:lpstr>
      <vt:lpstr>Offer discounts and free items on OTAs</vt:lpstr>
      <vt:lpstr>Optimize your OTA ranking</vt:lpstr>
      <vt:lpstr>Booking Engine Analysis</vt:lpstr>
      <vt:lpstr>Offer discounts, packages and promotions on booking engine</vt:lpstr>
      <vt:lpstr>Keep best hotel pictures on the booking engine page</vt:lpstr>
      <vt:lpstr>Display hotel amenities</vt:lpstr>
      <vt:lpstr>Show directions to your property</vt:lpstr>
      <vt:lpstr>Bookings and review notifications</vt:lpstr>
      <vt:lpstr>Match with website look and feel</vt:lpstr>
      <vt:lpstr>Hotel Website Analysis</vt:lpstr>
      <vt:lpstr>Website page loading time</vt:lpstr>
      <vt:lpstr>Easy booking procedure</vt:lpstr>
      <vt:lpstr>Mobile-friendly (Responsive) hotel website</vt:lpstr>
      <vt:lpstr>Broken links on hotel website</vt:lpstr>
      <vt:lpstr>High-quality photos on the website</vt:lpstr>
      <vt:lpstr>TripAdvisor reviews and awards</vt:lpstr>
      <vt:lpstr>Exit popup offer</vt:lpstr>
      <vt:lpstr>Website security</vt:lpstr>
      <vt:lpstr>Website visitor tracking</vt:lpstr>
      <vt:lpstr>Price widget</vt:lpstr>
      <vt:lpstr>Review Analysis</vt:lpstr>
      <vt:lpstr>MAKE SURE you actively reply to all reviews received on any website in order to gain more trust of your guests. Also,</vt:lpstr>
      <vt:lpstr>Google Business Listing Analysis</vt:lpstr>
      <vt:lpstr>If your business presence is on Google consider that it is showcased everywhere. So, it is IMPORTANT for you to consider listing your hotel on Google Business.</vt:lpstr>
      <vt:lpstr>Metasearch Analysis</vt:lpstr>
      <vt:lpstr>Bookable via Booking Engine on TripAdvisor</vt:lpstr>
      <vt:lpstr>Bookable via Booking Engine on Google Hotel Ads</vt:lpstr>
      <vt:lpstr>PowerPoint Presentation</vt:lpstr>
      <vt:lpstr>Social Media Analysis</vt:lpstr>
      <vt:lpstr>Booking engine integration with Facebook</vt:lpstr>
      <vt:lpstr>Finding ways to optimize your hotel revenue?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eBook-Audit_report</dc:title>
  <dc:creator>dainik</dc:creator>
  <cp:keywords>DADxzYDxTpc,BAB7IjvyQPQ</cp:keywords>
  <cp:lastModifiedBy>Microsoft</cp:lastModifiedBy>
  <cp:revision>3</cp:revision>
  <dcterms:created xsi:type="dcterms:W3CDTF">2021-11-09T06:49:32Z</dcterms:created>
  <dcterms:modified xsi:type="dcterms:W3CDTF">2022-09-04T00:25:56Z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2021-12-02T00:00:00Z</vt:filetime>
  </property>
</Properties>
</file>